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9.jpg" ContentType="image/jpg"/>
  <Override PartName="/ppt/media/image60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notesSlides/notesSlide4.xml" ContentType="application/vnd.openxmlformats-officedocument.presentationml.notesSlide+xml"/>
  <Override PartName="/ppt/media/image100.jpg" ContentType="image/jpg"/>
  <Override PartName="/ppt/media/image101.jpg" ContentType="image/jpg"/>
  <Override PartName="/ppt/media/image103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07.jpg" ContentType="image/jpg"/>
  <Override PartName="/ppt/media/image125.jpg" ContentType="image/jpg"/>
  <Override PartName="/ppt/notesSlides/notesSlide5.xml" ContentType="application/vnd.openxmlformats-officedocument.presentationml.notesSlide+xml"/>
  <Override PartName="/ppt/media/image167.jpg" ContentType="image/jpg"/>
  <Override PartName="/ppt/media/image168.jpg" ContentType="image/jpg"/>
  <Override PartName="/ppt/media/image169.jpg" ContentType="image/jpg"/>
  <Override PartName="/ppt/media/image170.jpg" ContentType="image/jpg"/>
  <Override PartName="/ppt/media/image172.jpg" ContentType="image/jpg"/>
  <Override PartName="/ppt/media/image173.jpg" ContentType="image/jpg"/>
  <Override PartName="/ppt/media/image178.jpg" ContentType="image/jpg"/>
  <Override PartName="/ppt/media/image181.jpg" ContentType="image/jpg"/>
  <Override PartName="/ppt/media/image182.jpg" ContentType="image/jpg"/>
  <Override PartName="/ppt/media/image183.jpg" ContentType="image/jpg"/>
  <Override PartName="/ppt/media/image184.jpg" ContentType="image/jpg"/>
  <Override PartName="/ppt/media/image185.jpg" ContentType="image/jpg"/>
  <Override PartName="/ppt/media/image186.jpg" ContentType="image/jpg"/>
  <Override PartName="/ppt/media/image22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4"/>
  </p:notesMasterIdLst>
  <p:handoutMasterIdLst>
    <p:handoutMasterId r:id="rId75"/>
  </p:handoutMasterIdLst>
  <p:sldIdLst>
    <p:sldId id="258" r:id="rId2"/>
    <p:sldId id="1452" r:id="rId3"/>
    <p:sldId id="1549" r:id="rId4"/>
    <p:sldId id="1488" r:id="rId5"/>
    <p:sldId id="1486" r:id="rId6"/>
    <p:sldId id="1489" r:id="rId7"/>
    <p:sldId id="1490" r:id="rId8"/>
    <p:sldId id="1492" r:id="rId9"/>
    <p:sldId id="1491" r:id="rId10"/>
    <p:sldId id="1494" r:id="rId11"/>
    <p:sldId id="1493" r:id="rId12"/>
    <p:sldId id="1495" r:id="rId13"/>
    <p:sldId id="1471" r:id="rId14"/>
    <p:sldId id="1475" r:id="rId15"/>
    <p:sldId id="1500" r:id="rId16"/>
    <p:sldId id="1501" r:id="rId17"/>
    <p:sldId id="1502" r:id="rId18"/>
    <p:sldId id="1499" r:id="rId19"/>
    <p:sldId id="1548" r:id="rId20"/>
    <p:sldId id="1473" r:id="rId21"/>
    <p:sldId id="1472" r:id="rId22"/>
    <p:sldId id="1553" r:id="rId23"/>
    <p:sldId id="1497" r:id="rId24"/>
    <p:sldId id="1498" r:id="rId25"/>
    <p:sldId id="1476" r:id="rId26"/>
    <p:sldId id="1480" r:id="rId27"/>
    <p:sldId id="1478" r:id="rId28"/>
    <p:sldId id="1479" r:id="rId29"/>
    <p:sldId id="1481" r:id="rId30"/>
    <p:sldId id="1550" r:id="rId31"/>
    <p:sldId id="1482" r:id="rId32"/>
    <p:sldId id="1533" r:id="rId33"/>
    <p:sldId id="1510" r:id="rId34"/>
    <p:sldId id="1483" r:id="rId35"/>
    <p:sldId id="1485" r:id="rId36"/>
    <p:sldId id="1504" r:id="rId37"/>
    <p:sldId id="1554" r:id="rId38"/>
    <p:sldId id="1505" r:id="rId39"/>
    <p:sldId id="1513" r:id="rId40"/>
    <p:sldId id="1514" r:id="rId41"/>
    <p:sldId id="1508" r:id="rId42"/>
    <p:sldId id="1551" r:id="rId43"/>
    <p:sldId id="1515" r:id="rId44"/>
    <p:sldId id="1516" r:id="rId45"/>
    <p:sldId id="1518" r:id="rId46"/>
    <p:sldId id="1517" r:id="rId47"/>
    <p:sldId id="1519" r:id="rId48"/>
    <p:sldId id="1534" r:id="rId49"/>
    <p:sldId id="1535" r:id="rId50"/>
    <p:sldId id="1521" r:id="rId51"/>
    <p:sldId id="1522" r:id="rId52"/>
    <p:sldId id="1523" r:id="rId53"/>
    <p:sldId id="1552" r:id="rId54"/>
    <p:sldId id="1524" r:id="rId55"/>
    <p:sldId id="1536" r:id="rId56"/>
    <p:sldId id="1525" r:id="rId57"/>
    <p:sldId id="1526" r:id="rId58"/>
    <p:sldId id="1527" r:id="rId59"/>
    <p:sldId id="1528" r:id="rId60"/>
    <p:sldId id="1529" r:id="rId61"/>
    <p:sldId id="1537" r:id="rId62"/>
    <p:sldId id="1538" r:id="rId63"/>
    <p:sldId id="1540" r:id="rId64"/>
    <p:sldId id="1539" r:id="rId65"/>
    <p:sldId id="1541" r:id="rId66"/>
    <p:sldId id="1555" r:id="rId67"/>
    <p:sldId id="1542" r:id="rId68"/>
    <p:sldId id="1556" r:id="rId69"/>
    <p:sldId id="1544" r:id="rId70"/>
    <p:sldId id="1545" r:id="rId71"/>
    <p:sldId id="1532" r:id="rId72"/>
    <p:sldId id="1450" r:id="rId73"/>
  </p:sldIdLst>
  <p:sldSz cx="12192000" cy="6858000"/>
  <p:notesSz cx="9774238" cy="67246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BA167C"/>
    <a:srgbClr val="D2D2D2"/>
    <a:srgbClr val="F9F6E7"/>
    <a:srgbClr val="EEE5B6"/>
    <a:srgbClr val="0000FF"/>
    <a:srgbClr val="000099"/>
    <a:srgbClr val="FF3300"/>
    <a:srgbClr val="C9FFC9"/>
    <a:srgbClr val="E5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12" autoAdjust="0"/>
    <p:restoredTop sz="93129" autoAdjust="0"/>
  </p:normalViewPr>
  <p:slideViewPr>
    <p:cSldViewPr>
      <p:cViewPr varScale="1">
        <p:scale>
          <a:sx n="114" d="100"/>
          <a:sy n="114" d="100"/>
        </p:scale>
        <p:origin x="53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35506" y="0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88254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35506" y="6388254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fld id="{4D2B4760-4160-4B86-9CDF-3A7FF88541E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5574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5T13:59:45.3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0732.96875"/>
      <inkml:brushProperty name="anchorY" value="-217224.34375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5T13:59:56.5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35506" y="0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44775" y="503238"/>
            <a:ext cx="4484688" cy="2522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694" y="3194673"/>
            <a:ext cx="7166852" cy="302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/>
              <a:t>Click to edit Master text styles</a:t>
            </a:r>
          </a:p>
          <a:p>
            <a:pPr lvl="1"/>
            <a:r>
              <a:rPr lang="en-US" altLang="it-IT" noProof="0"/>
              <a:t>Second level</a:t>
            </a:r>
          </a:p>
          <a:p>
            <a:pPr lvl="2"/>
            <a:r>
              <a:rPr lang="en-US" altLang="it-IT" noProof="0"/>
              <a:t>Third level</a:t>
            </a:r>
          </a:p>
          <a:p>
            <a:pPr lvl="3"/>
            <a:r>
              <a:rPr lang="en-US" altLang="it-IT" noProof="0"/>
              <a:t>Fourth level</a:t>
            </a:r>
          </a:p>
          <a:p>
            <a:pPr lvl="4"/>
            <a:r>
              <a:rPr lang="en-US" altLang="it-IT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88254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35506" y="6388254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fld id="{857C5E53-22C1-4D16-BF2D-170AEBEA06C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700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ED8226-BE6F-4E25-A55B-B3006D708DA0}" type="slidenum">
              <a:rPr lang="en-US" altLang="it-IT" sz="1100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it-IT" sz="11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4775" y="503238"/>
            <a:ext cx="4484688" cy="252253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7C5E53-22C1-4D16-BF2D-170AEBEA06CC}" type="slidenum">
              <a:rPr lang="en-US" altLang="it-IT" smtClean="0"/>
              <a:pPr>
                <a:defRPr/>
              </a:pPr>
              <a:t>25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9139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7C5E53-22C1-4D16-BF2D-170AEBEA06CC}" type="slidenum">
              <a:rPr lang="en-US" altLang="it-IT" smtClean="0"/>
              <a:pPr>
                <a:defRPr/>
              </a:pPr>
              <a:t>31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69519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7C5E53-22C1-4D16-BF2D-170AEBEA06CC}" type="slidenum">
              <a:rPr lang="en-US" altLang="it-IT" smtClean="0"/>
              <a:pPr>
                <a:defRPr/>
              </a:pPr>
              <a:t>34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1405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7C5E53-22C1-4D16-BF2D-170AEBEA06CC}" type="slidenum">
              <a:rPr lang="en-US" altLang="it-IT" smtClean="0"/>
              <a:pPr>
                <a:defRPr/>
              </a:pPr>
              <a:t>46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2127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053292" y="5181600"/>
            <a:ext cx="6085417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Carlo Pagani</a:t>
            </a:r>
            <a:endParaRPr lang="it-IT" altLang="it-IT" sz="1600" dirty="0">
              <a:latin typeface="Cambria" pitchFamily="18" charset="0"/>
            </a:endParaRPr>
          </a:p>
          <a:p>
            <a:pPr algn="ctr" eaLnBrk="1" hangingPunct="1">
              <a:spcBef>
                <a:spcPct val="35000"/>
              </a:spcBef>
              <a:defRPr/>
            </a:pPr>
            <a:r>
              <a:rPr lang="it-IT" altLang="it-IT" sz="1600" b="0" i="1" dirty="0">
                <a:solidFill>
                  <a:srgbClr val="002060"/>
                </a:solidFill>
                <a:latin typeface="Arial" charset="0"/>
              </a:rPr>
              <a:t>carlo.pagani@mi.infn.it</a:t>
            </a:r>
            <a:endParaRPr lang="en-US" altLang="it-IT" sz="2000" b="0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08000" y="6172200"/>
            <a:ext cx="1137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it-IT" altLang="it-IT" sz="1400" b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 userDrawn="1"/>
        </p:nvSpPr>
        <p:spPr bwMode="auto">
          <a:xfrm>
            <a:off x="1846263" y="2981915"/>
            <a:ext cx="87026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99"/>
                </a:solidFill>
                <a:effectLst/>
                <a:latin typeface="+mj-lt"/>
                <a:ea typeface="Times New Roman"/>
              </a:rPr>
              <a:t>The TESLA Cryomodule for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99"/>
                </a:solidFill>
                <a:effectLst/>
                <a:latin typeface="+mj-lt"/>
                <a:ea typeface="Times New Roman"/>
              </a:rPr>
              <a:t>high real-estate gradient</a:t>
            </a:r>
            <a:endParaRPr lang="en-US" altLang="it-IT" sz="4000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EBD3D13-2BA3-A046-8222-0D0B9C4BD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889" y="295813"/>
            <a:ext cx="9684215" cy="196463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45617F17-543A-EA41-80A8-8A12479D3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987" y="5048708"/>
            <a:ext cx="1081613" cy="9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BEB4F2-8AB1-EB48-B16B-E826526277AD}"/>
              </a:ext>
            </a:extLst>
          </p:cNvPr>
          <p:cNvSpPr txBox="1"/>
          <p:nvPr userDrawn="1"/>
        </p:nvSpPr>
        <p:spPr>
          <a:xfrm>
            <a:off x="1998659" y="1967871"/>
            <a:ext cx="8194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0" i="1" dirty="0" err="1">
                <a:solidFill>
                  <a:srgbClr val="002060"/>
                </a:solidFill>
              </a:rPr>
              <a:t>Cycle</a:t>
            </a:r>
            <a:r>
              <a:rPr lang="it-IT" sz="2000" b="0" i="1" dirty="0">
                <a:solidFill>
                  <a:srgbClr val="002060"/>
                </a:solidFill>
              </a:rPr>
              <a:t> of </a:t>
            </a:r>
            <a:r>
              <a:rPr lang="it-IT" sz="2000" b="0" i="1" dirty="0" err="1">
                <a:solidFill>
                  <a:srgbClr val="002060"/>
                </a:solidFill>
              </a:rPr>
              <a:t>Seminars</a:t>
            </a:r>
            <a:r>
              <a:rPr lang="it-IT" sz="2000" b="0" i="1" dirty="0">
                <a:solidFill>
                  <a:srgbClr val="002060"/>
                </a:solidFill>
              </a:rPr>
              <a:t> by Carlo Pagani </a:t>
            </a:r>
          </a:p>
          <a:p>
            <a:pPr algn="ctr"/>
            <a:r>
              <a:rPr lang="it-IT" sz="2000" i="1" dirty="0">
                <a:solidFill>
                  <a:srgbClr val="CC3300"/>
                </a:solidFill>
              </a:rPr>
              <a:t>Seminar # 3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070B472-4E5B-AB4A-BB68-A7D9329AE9B6}"/>
              </a:ext>
            </a:extLst>
          </p:cNvPr>
          <p:cNvSpPr txBox="1"/>
          <p:nvPr userDrawn="1"/>
        </p:nvSpPr>
        <p:spPr>
          <a:xfrm>
            <a:off x="4758935" y="4147760"/>
            <a:ext cx="267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0" i="1" dirty="0">
                <a:solidFill>
                  <a:srgbClr val="002060"/>
                </a:solidFill>
              </a:rPr>
              <a:t>Shenzhen, 22 </a:t>
            </a:r>
            <a:r>
              <a:rPr lang="it-IT" sz="2000" b="0" i="1" dirty="0" err="1">
                <a:solidFill>
                  <a:srgbClr val="002060"/>
                </a:solidFill>
              </a:rPr>
              <a:t>July</a:t>
            </a:r>
            <a:r>
              <a:rPr lang="it-IT" sz="2000" b="0" i="1" dirty="0">
                <a:solidFill>
                  <a:srgbClr val="002060"/>
                </a:solidFill>
              </a:rPr>
              <a:t> 2022</a:t>
            </a:r>
          </a:p>
        </p:txBody>
      </p:sp>
      <p:pic>
        <p:nvPicPr>
          <p:cNvPr id="15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4E717D9-91E3-374B-99DA-FD1B3AA206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075812"/>
            <a:ext cx="1600200" cy="8772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58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69606-A68F-4DFF-8CED-82A6A928949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143899F0-2D76-A912-BD68-474F6FD2BC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06400" y="914400"/>
            <a:ext cx="5588000" cy="5486400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/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588000" cy="5486400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/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3DF54-B065-410E-A391-6B9CA888466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7C335-0E58-1F28-0434-767CEEB800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1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D3638-8E0C-4079-83E3-101B55F74CF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6D49DE-3972-F56F-E3D4-F3E1F1EC2A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2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E175-B7EA-4CF1-A8D4-5A4480FBF4E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3F0B46-9583-E6F7-B0EA-A0E2FB26AF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2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4pPr>
              <a:defRPr>
                <a:solidFill>
                  <a:srgbClr val="002060"/>
                </a:solidFill>
              </a:defRPr>
            </a:lvl4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BB366A-F7D1-4519-A1E6-A2C124910861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7C05FC-B969-1E1D-F4FC-594C83E1C5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0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9017" y="914400"/>
            <a:ext cx="1094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text styles</a:t>
            </a:r>
          </a:p>
          <a:p>
            <a:pPr lvl="1"/>
            <a:r>
              <a:rPr lang="en-US" altLang="it-IT" dirty="0"/>
              <a:t>Second level</a:t>
            </a:r>
          </a:p>
          <a:p>
            <a:pPr lvl="2"/>
            <a:r>
              <a:rPr lang="en-US" altLang="it-IT" dirty="0"/>
              <a:t>Third level</a:t>
            </a:r>
          </a:p>
          <a:p>
            <a:pPr lvl="3"/>
            <a:r>
              <a:rPr lang="en-US" altLang="it-IT" dirty="0"/>
              <a:t>Fourth level</a:t>
            </a:r>
          </a:p>
          <a:p>
            <a:pPr lvl="4"/>
            <a:r>
              <a:rPr lang="en-US" altLang="it-IT" dirty="0"/>
              <a:t>Fifth level</a:t>
            </a:r>
          </a:p>
        </p:txBody>
      </p:sp>
      <p:sp>
        <p:nvSpPr>
          <p:cNvPr id="102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625601" y="142875"/>
            <a:ext cx="895561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505575"/>
            <a:ext cx="284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24625"/>
            <a:ext cx="6096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fld id="{00C542B8-C23F-41D8-B4CC-4402B39B27B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1032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33" name="Line 19"/>
          <p:cNvSpPr>
            <a:spLocks noChangeShapeType="1"/>
          </p:cNvSpPr>
          <p:nvPr userDrawn="1"/>
        </p:nvSpPr>
        <p:spPr bwMode="auto">
          <a:xfrm flipV="1">
            <a:off x="179917" y="762000"/>
            <a:ext cx="1178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pic>
        <p:nvPicPr>
          <p:cNvPr id="13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541845F-0C9A-9740-AA76-7FFCAEE495B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11908"/>
            <a:ext cx="1267883" cy="694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706273C6-3BD8-A144-96CF-D80B319A4A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D4F545-A548-724B-91C4-FE4EAE114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17" y="52236"/>
            <a:ext cx="987720" cy="654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9" r:id="rId3"/>
    <p:sldLayoutId id="2147483770" r:id="rId4"/>
    <p:sldLayoutId id="2147483767" r:id="rId5"/>
    <p:sldLayoutId id="2147483772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defRPr sz="24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04800" indent="-1905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0"/>
        </a:buBlip>
        <a:defRPr sz="20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574675" indent="-155575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1"/>
        </a:buBlip>
        <a:defRPr sz="1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803275" indent="-1143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031875" indent="-1143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4890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9462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4034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8606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0.png"/><Relationship Id="rId3" Type="http://schemas.openxmlformats.org/officeDocument/2006/relationships/image" Target="../media/image35.jpeg"/><Relationship Id="rId7" Type="http://schemas.openxmlformats.org/officeDocument/2006/relationships/customXml" Target="../ink/ink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customXml" Target="../ink/ink1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4.png"/><Relationship Id="rId3" Type="http://schemas.openxmlformats.org/officeDocument/2006/relationships/image" Target="../media/image73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8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11" Type="http://schemas.openxmlformats.org/officeDocument/2006/relationships/image" Target="../media/image80.png"/><Relationship Id="rId5" Type="http://schemas.openxmlformats.org/officeDocument/2006/relationships/image" Target="../media/image75.jpeg"/><Relationship Id="rId15" Type="http://schemas.openxmlformats.org/officeDocument/2006/relationships/image" Target="../media/image83.jpeg"/><Relationship Id="rId10" Type="http://schemas.openxmlformats.org/officeDocument/2006/relationships/image" Target="../media/image79.png"/><Relationship Id="rId4" Type="http://schemas.openxmlformats.org/officeDocument/2006/relationships/image" Target="../media/image74.jpeg"/><Relationship Id="rId9" Type="http://schemas.openxmlformats.org/officeDocument/2006/relationships/image" Target="../media/image78.jpeg"/><Relationship Id="rId1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107.jp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10" Type="http://schemas.openxmlformats.org/officeDocument/2006/relationships/image" Target="../media/image168.jpg"/><Relationship Id="rId4" Type="http://schemas.openxmlformats.org/officeDocument/2006/relationships/image" Target="../media/image162.png"/><Relationship Id="rId9" Type="http://schemas.openxmlformats.org/officeDocument/2006/relationships/image" Target="../media/image16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73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80.png"/><Relationship Id="rId2" Type="http://schemas.openxmlformats.org/officeDocument/2006/relationships/image" Target="../media/image72.jpe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11" Type="http://schemas.openxmlformats.org/officeDocument/2006/relationships/image" Target="../media/image79.png"/><Relationship Id="rId5" Type="http://schemas.openxmlformats.org/officeDocument/2006/relationships/image" Target="../media/image75.jpeg"/><Relationship Id="rId15" Type="http://schemas.openxmlformats.org/officeDocument/2006/relationships/image" Target="../media/image82.png"/><Relationship Id="rId10" Type="http://schemas.openxmlformats.org/officeDocument/2006/relationships/image" Target="../media/image174.emf"/><Relationship Id="rId4" Type="http://schemas.openxmlformats.org/officeDocument/2006/relationships/image" Target="../media/image74.jpeg"/><Relationship Id="rId9" Type="http://schemas.openxmlformats.org/officeDocument/2006/relationships/image" Target="../media/image78.jpeg"/><Relationship Id="rId1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97.png"/><Relationship Id="rId7" Type="http://schemas.openxmlformats.org/officeDocument/2006/relationships/image" Target="../media/image177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96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6.png"/><Relationship Id="rId11" Type="http://schemas.openxmlformats.org/officeDocument/2006/relationships/image" Target="../media/image87.png"/><Relationship Id="rId5" Type="http://schemas.openxmlformats.org/officeDocument/2006/relationships/image" Target="../media/image175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98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6.jpg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26" Type="http://schemas.openxmlformats.org/officeDocument/2006/relationships/image" Target="../media/image211.png"/><Relationship Id="rId39" Type="http://schemas.openxmlformats.org/officeDocument/2006/relationships/image" Target="../media/image224.png"/><Relationship Id="rId21" Type="http://schemas.openxmlformats.org/officeDocument/2006/relationships/image" Target="../media/image206.png"/><Relationship Id="rId34" Type="http://schemas.openxmlformats.org/officeDocument/2006/relationships/image" Target="../media/image219.png"/><Relationship Id="rId42" Type="http://schemas.openxmlformats.org/officeDocument/2006/relationships/image" Target="../media/image227.png"/><Relationship Id="rId47" Type="http://schemas.openxmlformats.org/officeDocument/2006/relationships/image" Target="../media/image232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6" Type="http://schemas.openxmlformats.org/officeDocument/2006/relationships/image" Target="../media/image201.png"/><Relationship Id="rId29" Type="http://schemas.openxmlformats.org/officeDocument/2006/relationships/image" Target="../media/image2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24" Type="http://schemas.openxmlformats.org/officeDocument/2006/relationships/image" Target="../media/image209.png"/><Relationship Id="rId32" Type="http://schemas.openxmlformats.org/officeDocument/2006/relationships/image" Target="../media/image217.png"/><Relationship Id="rId37" Type="http://schemas.openxmlformats.org/officeDocument/2006/relationships/image" Target="../media/image222.png"/><Relationship Id="rId40" Type="http://schemas.openxmlformats.org/officeDocument/2006/relationships/image" Target="../media/image225.png"/><Relationship Id="rId45" Type="http://schemas.openxmlformats.org/officeDocument/2006/relationships/image" Target="../media/image230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23" Type="http://schemas.openxmlformats.org/officeDocument/2006/relationships/image" Target="../media/image208.png"/><Relationship Id="rId28" Type="http://schemas.openxmlformats.org/officeDocument/2006/relationships/image" Target="../media/image213.png"/><Relationship Id="rId36" Type="http://schemas.openxmlformats.org/officeDocument/2006/relationships/image" Target="../media/image221.png"/><Relationship Id="rId10" Type="http://schemas.openxmlformats.org/officeDocument/2006/relationships/image" Target="../media/image195.png"/><Relationship Id="rId19" Type="http://schemas.openxmlformats.org/officeDocument/2006/relationships/image" Target="../media/image204.png"/><Relationship Id="rId31" Type="http://schemas.openxmlformats.org/officeDocument/2006/relationships/image" Target="../media/image216.png"/><Relationship Id="rId44" Type="http://schemas.openxmlformats.org/officeDocument/2006/relationships/image" Target="../media/image229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Relationship Id="rId22" Type="http://schemas.openxmlformats.org/officeDocument/2006/relationships/image" Target="../media/image207.png"/><Relationship Id="rId27" Type="http://schemas.openxmlformats.org/officeDocument/2006/relationships/image" Target="../media/image212.png"/><Relationship Id="rId30" Type="http://schemas.openxmlformats.org/officeDocument/2006/relationships/image" Target="../media/image215.png"/><Relationship Id="rId35" Type="http://schemas.openxmlformats.org/officeDocument/2006/relationships/image" Target="../media/image220.jpg"/><Relationship Id="rId43" Type="http://schemas.openxmlformats.org/officeDocument/2006/relationships/image" Target="../media/image228.png"/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5" Type="http://schemas.openxmlformats.org/officeDocument/2006/relationships/image" Target="../media/image210.png"/><Relationship Id="rId33" Type="http://schemas.openxmlformats.org/officeDocument/2006/relationships/image" Target="../media/image218.png"/><Relationship Id="rId38" Type="http://schemas.openxmlformats.org/officeDocument/2006/relationships/image" Target="../media/image223.png"/><Relationship Id="rId46" Type="http://schemas.openxmlformats.org/officeDocument/2006/relationships/image" Target="../media/image231.png"/><Relationship Id="rId20" Type="http://schemas.openxmlformats.org/officeDocument/2006/relationships/image" Target="../media/image205.png"/><Relationship Id="rId41" Type="http://schemas.openxmlformats.org/officeDocument/2006/relationships/image" Target="../media/image2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005C40-382C-C845-BACA-92F02A7BED99}"/>
              </a:ext>
            </a:extLst>
          </p:cNvPr>
          <p:cNvSpPr txBox="1"/>
          <p:nvPr/>
        </p:nvSpPr>
        <p:spPr>
          <a:xfrm>
            <a:off x="2388705" y="13716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726F0C-D0CB-4541-9EA0-D9F59C3978B7}"/>
              </a:ext>
            </a:extLst>
          </p:cNvPr>
          <p:cNvSpPr txBox="1"/>
          <p:nvPr/>
        </p:nvSpPr>
        <p:spPr>
          <a:xfrm>
            <a:off x="1931505" y="173934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C4D1D4-2928-1085-B192-1E1449B29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All</a:t>
            </a:r>
            <a:r>
              <a:rPr lang="it-IT" dirty="0"/>
              <a:t> competitors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Conducting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5FC5A6A-8CB4-8CCB-2738-B56F1A7B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D947E06-7AB4-CE01-B055-C92007FA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10</a:t>
            </a:fld>
            <a:endParaRPr lang="en-US" altLang="it-IT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FA7167F7-8638-4600-6547-FC082736B638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4610353"/>
            <a:ext cx="5310504" cy="1291989"/>
            <a:chOff x="2449" y="3477"/>
            <a:chExt cx="1228" cy="309"/>
          </a:xfrm>
        </p:grpSpPr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4057F302-94A9-B017-C6D8-9224EAA06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3477"/>
              <a:ext cx="1210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AutoShape 10">
              <a:extLst>
                <a:ext uri="{FF2B5EF4-FFF2-40B4-BE49-F238E27FC236}">
                  <a16:creationId xmlns:a16="http://schemas.microsoft.com/office/drawing/2014/main" id="{4EB2387D-1882-FBA6-8F32-265E68C78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3477"/>
              <a:ext cx="1228" cy="309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E98C44D9-E5F6-DEE6-2223-813F5634B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149" y="5872095"/>
            <a:ext cx="11980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GHz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D02D7451-634B-F484-FCDC-1B0672AE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1328" r="17290" b="664"/>
          <a:stretch>
            <a:fillRect/>
          </a:stretch>
        </p:blipFill>
        <p:spPr bwMode="auto">
          <a:xfrm>
            <a:off x="559088" y="1227446"/>
            <a:ext cx="2463843" cy="289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4C5A4BD8-53EB-E684-3E38-DC129602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70" y="2451563"/>
            <a:ext cx="2286000" cy="195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D163F43A-AFF5-210B-6997-2D1365419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11" y="1307275"/>
            <a:ext cx="2559035" cy="94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9">
            <a:extLst>
              <a:ext uri="{FF2B5EF4-FFF2-40B4-BE49-F238E27FC236}">
                <a16:creationId xmlns:a16="http://schemas.microsoft.com/office/drawing/2014/main" id="{D993A71E-7EDD-36BB-B924-6CE8C1AFC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907679"/>
            <a:ext cx="5562600" cy="112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it-IT" sz="3200" b="1" dirty="0">
                <a:solidFill>
                  <a:srgbClr val="CC3300"/>
                </a:solidFill>
                <a:latin typeface="Arial" panose="020B0604020202020204" pitchFamily="34" charset="0"/>
              </a:rPr>
              <a:t>NC Traveling wave</a:t>
            </a:r>
            <a:endParaRPr lang="en-US" altLang="it-IT" sz="3200" b="1" dirty="0">
              <a:solidFill>
                <a:srgbClr val="00187E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408"/>
              </a:spcBef>
            </a:pPr>
            <a:r>
              <a:rPr lang="en-US" altLang="it-IT" sz="3200" i="1" dirty="0" err="1">
                <a:solidFill>
                  <a:srgbClr val="CC3300"/>
                </a:solidFill>
                <a:latin typeface="Bodoni MT" panose="02070603080606020203" pitchFamily="18" charset="77"/>
              </a:rPr>
              <a:t>v</a:t>
            </a:r>
            <a:r>
              <a:rPr lang="en-US" altLang="it-IT" sz="2800" i="1" baseline="-25000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ph</a:t>
            </a:r>
            <a:r>
              <a:rPr lang="en-US" altLang="it-IT" sz="2800" i="1" dirty="0">
                <a:solidFill>
                  <a:srgbClr val="CC3300"/>
                </a:solidFill>
                <a:latin typeface="Times New Roman" panose="02020603050405020304" pitchFamily="18" charset="0"/>
              </a:rPr>
              <a:t> ≈ c</a:t>
            </a:r>
            <a:r>
              <a:rPr lang="en-US" altLang="it-IT" sz="1800" dirty="0"/>
              <a:t>  and  </a:t>
            </a:r>
            <a:r>
              <a:rPr lang="en-US" altLang="it-IT" sz="3200" i="1" dirty="0">
                <a:solidFill>
                  <a:srgbClr val="00187E"/>
                </a:solidFill>
                <a:latin typeface="Bodoni MT" panose="02070603080606020203" pitchFamily="18" charset="77"/>
              </a:rPr>
              <a:t>v</a:t>
            </a:r>
            <a:r>
              <a:rPr lang="en-US" altLang="it-IT" sz="2400" i="1" baseline="-25000" dirty="0">
                <a:solidFill>
                  <a:srgbClr val="00187E"/>
                </a:solidFill>
                <a:latin typeface="Times New Roman" panose="02020603050405020304" pitchFamily="18" charset="0"/>
              </a:rPr>
              <a:t>g</a:t>
            </a:r>
            <a:r>
              <a:rPr lang="en-US" altLang="it-IT" sz="2400" i="1" dirty="0">
                <a:solidFill>
                  <a:srgbClr val="00187E"/>
                </a:solidFill>
                <a:latin typeface="Times New Roman" panose="02020603050405020304" pitchFamily="18" charset="0"/>
              </a:rPr>
              <a:t> &lt; c</a:t>
            </a:r>
            <a:r>
              <a:rPr lang="en-US" altLang="it-IT" sz="1800" dirty="0"/>
              <a:t>         </a:t>
            </a:r>
            <a:r>
              <a:rPr lang="en-US" altLang="it-IT" sz="2400" dirty="0" err="1">
                <a:solidFill>
                  <a:srgbClr val="C00000"/>
                </a:solidFill>
              </a:rPr>
              <a:t>N</a:t>
            </a:r>
            <a:r>
              <a:rPr lang="en-US" altLang="it-IT" sz="2400" b="0" dirty="0" err="1">
                <a:solidFill>
                  <a:srgbClr val="002060"/>
                </a:solidFill>
              </a:rPr>
              <a:t>ornal</a:t>
            </a:r>
            <a:r>
              <a:rPr lang="en-US" altLang="it-IT" sz="2400" b="0" dirty="0">
                <a:solidFill>
                  <a:srgbClr val="C00000"/>
                </a:solidFill>
              </a:rPr>
              <a:t> </a:t>
            </a:r>
            <a:r>
              <a:rPr lang="en-US" altLang="it-IT" sz="2400" dirty="0">
                <a:solidFill>
                  <a:srgbClr val="C00000"/>
                </a:solidFill>
              </a:rPr>
              <a:t>C</a:t>
            </a:r>
            <a:r>
              <a:rPr lang="en-US" altLang="it-IT" sz="2400" b="0" dirty="0">
                <a:solidFill>
                  <a:srgbClr val="002060"/>
                </a:solidFill>
              </a:rPr>
              <a:t>onducting</a:t>
            </a:r>
            <a:endParaRPr lang="en-US" altLang="it-IT" sz="1600" b="0" dirty="0">
              <a:solidFill>
                <a:srgbClr val="002060"/>
              </a:solidFill>
            </a:endParaRPr>
          </a:p>
        </p:txBody>
      </p:sp>
      <p:grpSp>
        <p:nvGrpSpPr>
          <p:cNvPr id="29" name="Group 7">
            <a:extLst>
              <a:ext uri="{FF2B5EF4-FFF2-40B4-BE49-F238E27FC236}">
                <a16:creationId xmlns:a16="http://schemas.microsoft.com/office/drawing/2014/main" id="{CD6C929E-CE33-2182-76E4-E7AED63A1251}"/>
              </a:ext>
            </a:extLst>
          </p:cNvPr>
          <p:cNvGrpSpPr>
            <a:grpSpLocks/>
          </p:cNvGrpSpPr>
          <p:nvPr/>
        </p:nvGrpSpPr>
        <p:grpSpPr bwMode="auto">
          <a:xfrm>
            <a:off x="6381965" y="3742680"/>
            <a:ext cx="5596966" cy="1291941"/>
            <a:chOff x="94" y="1817"/>
            <a:chExt cx="2582" cy="596"/>
          </a:xfrm>
        </p:grpSpPr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BCB8523E-5CD6-D398-B76C-9EFB8DDA1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" y="1817"/>
              <a:ext cx="2582" cy="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E6EFC2F2-3420-DD6A-8781-42B2E30F4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" y="2360"/>
              <a:ext cx="811" cy="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/>
            </a:p>
          </p:txBody>
        </p:sp>
      </p:grpSp>
      <p:sp>
        <p:nvSpPr>
          <p:cNvPr id="32" name="Text Box 14">
            <a:extLst>
              <a:ext uri="{FF2B5EF4-FFF2-40B4-BE49-F238E27FC236}">
                <a16:creationId xmlns:a16="http://schemas.microsoft.com/office/drawing/2014/main" id="{F9DBF849-1F2D-4BC0-E60D-4BEF73B0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260" y="2826701"/>
            <a:ext cx="15923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11.4 GHz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E2945E-C397-507A-F11C-534EA925E5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00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634809-F350-8EA9-2EA3-7DC93942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SRF in 1990, </a:t>
            </a:r>
            <a:r>
              <a:rPr lang="it-IT" dirty="0" err="1"/>
              <a:t>when</a:t>
            </a:r>
            <a:r>
              <a:rPr lang="it-IT" dirty="0"/>
              <a:t> TESLA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born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65BD0F-BBF0-83B0-CE48-B12EEF73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A1E070-2296-A0EE-368A-CF3D2F8F6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11</a:t>
            </a:fld>
            <a:endParaRPr lang="en-US" altLang="it-IT"/>
          </a:p>
        </p:txBody>
      </p:sp>
      <p:pic>
        <p:nvPicPr>
          <p:cNvPr id="7" name="Picture 3" descr="Padamsee0">
            <a:extLst>
              <a:ext uri="{FF2B5EF4-FFF2-40B4-BE49-F238E27FC236}">
                <a16:creationId xmlns:a16="http://schemas.microsoft.com/office/drawing/2014/main" id="{BD686F81-83EF-8013-01C6-641BE6BE3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1848" r="1846" b="1320"/>
          <a:stretch>
            <a:fillRect/>
          </a:stretch>
        </p:blipFill>
        <p:spPr bwMode="auto">
          <a:xfrm>
            <a:off x="4471989" y="2039939"/>
            <a:ext cx="3589338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4D0057C5-A1A0-96C6-B257-81D0EDB86D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6663" y="2136576"/>
            <a:ext cx="1557336" cy="6955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24257A99-16D9-85B9-0A62-33F120889E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9317" y="2822999"/>
            <a:ext cx="3621085" cy="44090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B306510D-563B-7D9B-F8C1-01CB84BE5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4565" y="3479801"/>
            <a:ext cx="3479799" cy="56716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A708721-E385-8DB0-47F2-AD280D5209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1827" y="3840164"/>
            <a:ext cx="3335337" cy="1221009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90E1E613-7A89-7926-D903-E733E57CEA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4498859"/>
            <a:ext cx="2775746" cy="120723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4A5B45D0-A5F6-91A9-63B0-7425461E17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15226" y="4056064"/>
            <a:ext cx="2217738" cy="236338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1CF84E60-CA27-75D5-2FF4-66D26F5002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07164" y="5424489"/>
            <a:ext cx="2889250" cy="443334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11" descr="Padamsee1">
            <a:extLst>
              <a:ext uri="{FF2B5EF4-FFF2-40B4-BE49-F238E27FC236}">
                <a16:creationId xmlns:a16="http://schemas.microsoft.com/office/drawing/2014/main" id="{01E8C832-749B-C7B8-A701-0CDA2465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4" y="957485"/>
            <a:ext cx="1700213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adamsee2">
            <a:extLst>
              <a:ext uri="{FF2B5EF4-FFF2-40B4-BE49-F238E27FC236}">
                <a16:creationId xmlns:a16="http://schemas.microsoft.com/office/drawing/2014/main" id="{5F7DEA2F-413B-7869-8FA8-7615AA7B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2" y="1070947"/>
            <a:ext cx="2592388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Padamsee3">
            <a:extLst>
              <a:ext uri="{FF2B5EF4-FFF2-40B4-BE49-F238E27FC236}">
                <a16:creationId xmlns:a16="http://schemas.microsoft.com/office/drawing/2014/main" id="{4BF36FC7-5465-CD5D-8912-5B0B2E6B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7" y="2150447"/>
            <a:ext cx="2090738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Padamsee4">
            <a:extLst>
              <a:ext uri="{FF2B5EF4-FFF2-40B4-BE49-F238E27FC236}">
                <a16:creationId xmlns:a16="http://schemas.microsoft.com/office/drawing/2014/main" id="{7ECD126E-4565-69BB-7FCA-DE14E9A7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7" y="4671397"/>
            <a:ext cx="1847850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Padamsee5">
            <a:extLst>
              <a:ext uri="{FF2B5EF4-FFF2-40B4-BE49-F238E27FC236}">
                <a16:creationId xmlns:a16="http://schemas.microsoft.com/office/drawing/2014/main" id="{FAB4F4A2-8D71-7F8F-7918-6A2B29CDA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5556251"/>
            <a:ext cx="1328738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Padamsee6">
            <a:extLst>
              <a:ext uri="{FF2B5EF4-FFF2-40B4-BE49-F238E27FC236}">
                <a16:creationId xmlns:a16="http://schemas.microsoft.com/office/drawing/2014/main" id="{13DC2B97-6033-7FFC-069D-0F479022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964" y="3391123"/>
            <a:ext cx="1144588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 descr="Padamsee7">
            <a:extLst>
              <a:ext uri="{FF2B5EF4-FFF2-40B4-BE49-F238E27FC236}">
                <a16:creationId xmlns:a16="http://schemas.microsoft.com/office/drawing/2014/main" id="{478C8EF7-45F0-B009-A6AA-86BC5DE6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4" y="5061173"/>
            <a:ext cx="1481138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2A500539-A211-3C32-C93D-A45E0263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7" y="3590309"/>
            <a:ext cx="2160588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</p:pic>
      <p:sp>
        <p:nvSpPr>
          <p:cNvPr id="23" name="Line 19">
            <a:extLst>
              <a:ext uri="{FF2B5EF4-FFF2-40B4-BE49-F238E27FC236}">
                <a16:creationId xmlns:a16="http://schemas.microsoft.com/office/drawing/2014/main" id="{7BB6F341-9874-E5C3-4CD7-09BF35A8BE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6028" y="1576389"/>
            <a:ext cx="3398836" cy="14716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111433A0-6E59-4640-892A-6BBB3BE43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741" y="1752394"/>
            <a:ext cx="31069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base" hangingPunct="1"/>
            <a:r>
              <a: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“Livingston Plot” </a:t>
            </a:r>
            <a:r>
              <a:rPr lang="en-US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from H. </a:t>
            </a:r>
            <a:r>
              <a:rPr lang="en-US" alt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Padamsee</a:t>
            </a:r>
            <a:endParaRPr lang="en-US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C2B22876-108A-0ACD-DEF6-E06CEEF2B7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352767" y="941651"/>
            <a:ext cx="5181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SRF </a:t>
            </a:r>
            <a:r>
              <a:rPr lang="it-IT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r>
              <a:rPr lang="it-IT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operated</a:t>
            </a:r>
            <a:r>
              <a:rPr lang="it-IT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CW</a:t>
            </a:r>
            <a:r>
              <a:rPr lang="it-IT" sz="2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178605-1A4B-AC6F-D25C-50F367CB5FB0}"/>
              </a:ext>
            </a:extLst>
          </p:cNvPr>
          <p:cNvSpPr txBox="1"/>
          <p:nvPr/>
        </p:nvSpPr>
        <p:spPr>
          <a:xfrm>
            <a:off x="2479775" y="6042024"/>
            <a:ext cx="2191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CW =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80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8A1534-91CC-7FEC-BDB4-74DF6F00D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But… </a:t>
            </a:r>
            <a:r>
              <a:rPr lang="en-US" altLang="it-IT" dirty="0"/>
              <a:t>all Linear Colliders must be pulsed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7CAB3D3-6674-52A4-F84A-B02D18A7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6B3943-E81D-C59F-1A96-120EE1B8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12</a:t>
            </a:fld>
            <a:endParaRPr lang="en-US" altLang="it-IT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135E809-894E-6115-DABF-DB3D2435C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40" y="924449"/>
            <a:ext cx="950276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84263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085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57438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94025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512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084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656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228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b="0" dirty="0">
                <a:solidFill>
                  <a:srgbClr val="002060"/>
                </a:solidFill>
                <a:latin typeface="+mn-lt"/>
              </a:rPr>
              <a:t>All the LCs must be pulsed machines to improve efficiency. As a result: </a:t>
            </a:r>
          </a:p>
          <a:p>
            <a:pPr marL="285750" indent="-285750">
              <a:spcBef>
                <a:spcPct val="100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altLang="it-IT" sz="2000" b="0" dirty="0">
                <a:solidFill>
                  <a:srgbClr val="002060"/>
                </a:solidFill>
                <a:latin typeface="+mn-lt"/>
              </a:rPr>
              <a:t>duty factors are small </a:t>
            </a:r>
          </a:p>
          <a:p>
            <a:pPr marL="285750" indent="-285750">
              <a:spcBef>
                <a:spcPct val="100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altLang="it-IT" sz="2000" b="0" dirty="0">
                <a:solidFill>
                  <a:srgbClr val="002060"/>
                </a:solidFill>
                <a:latin typeface="+mn-lt"/>
              </a:rPr>
              <a:t>pulse peak powers can be very large</a:t>
            </a:r>
            <a:endParaRPr lang="en-US" altLang="it-IT" sz="20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3970BE3-C2B8-C852-F222-1AAD6F236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0556" y="2769923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sz="1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Pulse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59679E95-CD6E-91D4-ECB5-7CBACBC45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931" y="4041510"/>
            <a:ext cx="1654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sz="1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Train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EE670E6E-2C06-4602-A404-FAA5C542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881" y="5067035"/>
            <a:ext cx="1811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Loading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45E89935-E52A-46B8-C544-B4B66FE27699}"/>
              </a:ext>
            </a:extLst>
          </p:cNvPr>
          <p:cNvGrpSpPr>
            <a:grpSpLocks/>
          </p:cNvGrpSpPr>
          <p:nvPr/>
        </p:nvGrpSpPr>
        <p:grpSpPr bwMode="auto">
          <a:xfrm>
            <a:off x="1922993" y="2341298"/>
            <a:ext cx="7010400" cy="3886200"/>
            <a:chOff x="384" y="1296"/>
            <a:chExt cx="4416" cy="2448"/>
          </a:xfrm>
        </p:grpSpPr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C176DC51-8611-8D34-A183-14A5541103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1536"/>
              <a:ext cx="96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262C570B-40AC-0326-B1E4-FF4A9F274E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296"/>
              <a:ext cx="4176" cy="816"/>
              <a:chOff x="576" y="1440"/>
              <a:chExt cx="4176" cy="816"/>
            </a:xfrm>
          </p:grpSpPr>
          <p:sp>
            <p:nvSpPr>
              <p:cNvPr id="114" name="Line 9">
                <a:extLst>
                  <a:ext uri="{FF2B5EF4-FFF2-40B4-BE49-F238E27FC236}">
                    <a16:creationId xmlns:a16="http://schemas.microsoft.com/office/drawing/2014/main" id="{4AD03181-3630-5768-8469-239F0C5581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016"/>
                <a:ext cx="336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5" name="Line 10">
                <a:extLst>
                  <a:ext uri="{FF2B5EF4-FFF2-40B4-BE49-F238E27FC236}">
                    <a16:creationId xmlns:a16="http://schemas.microsoft.com/office/drawing/2014/main" id="{44C5DFA3-1981-0FF5-9833-157BF40B33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6" name="Line 11">
                <a:extLst>
                  <a:ext uri="{FF2B5EF4-FFF2-40B4-BE49-F238E27FC236}">
                    <a16:creationId xmlns:a16="http://schemas.microsoft.com/office/drawing/2014/main" id="{FEE69A3E-5D6B-FEF9-C8A0-E2E6DA68E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680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7" name="Line 12">
                <a:extLst>
                  <a:ext uri="{FF2B5EF4-FFF2-40B4-BE49-F238E27FC236}">
                    <a16:creationId xmlns:a16="http://schemas.microsoft.com/office/drawing/2014/main" id="{74A3894F-F84B-86AE-40A6-C938CDDB1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8" name="Line 13">
                <a:extLst>
                  <a:ext uri="{FF2B5EF4-FFF2-40B4-BE49-F238E27FC236}">
                    <a16:creationId xmlns:a16="http://schemas.microsoft.com/office/drawing/2014/main" id="{49767DDB-6F1B-F017-C655-95FCB6AFB7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16"/>
                <a:ext cx="1584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9" name="Line 14">
                <a:extLst>
                  <a:ext uri="{FF2B5EF4-FFF2-40B4-BE49-F238E27FC236}">
                    <a16:creationId xmlns:a16="http://schemas.microsoft.com/office/drawing/2014/main" id="{259B5446-5048-295C-7F24-6AEC5AE89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0" name="Line 15">
                <a:extLst>
                  <a:ext uri="{FF2B5EF4-FFF2-40B4-BE49-F238E27FC236}">
                    <a16:creationId xmlns:a16="http://schemas.microsoft.com/office/drawing/2014/main" id="{D2B8D339-2CF6-5DF2-8338-5EBF379C7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8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1" name="Line 16">
                <a:extLst>
                  <a:ext uri="{FF2B5EF4-FFF2-40B4-BE49-F238E27FC236}">
                    <a16:creationId xmlns:a16="http://schemas.microsoft.com/office/drawing/2014/main" id="{DA8EFA42-21B4-BFEB-661A-4CE20EA7A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016"/>
                <a:ext cx="1584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2" name="Line 17">
                <a:extLst>
                  <a:ext uri="{FF2B5EF4-FFF2-40B4-BE49-F238E27FC236}">
                    <a16:creationId xmlns:a16="http://schemas.microsoft.com/office/drawing/2014/main" id="{BAD76DF8-F86E-4DAB-72A1-2467520C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3" name="Line 18">
                <a:extLst>
                  <a:ext uri="{FF2B5EF4-FFF2-40B4-BE49-F238E27FC236}">
                    <a16:creationId xmlns:a16="http://schemas.microsoft.com/office/drawing/2014/main" id="{EE91F165-F6D2-DD60-E4D3-C496B61F4E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1680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4" name="Line 19">
                <a:extLst>
                  <a:ext uri="{FF2B5EF4-FFF2-40B4-BE49-F238E27FC236}">
                    <a16:creationId xmlns:a16="http://schemas.microsoft.com/office/drawing/2014/main" id="{0F3D9E9A-1EBE-4D6D-F1FD-83DF3A17B4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8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5" name="Line 20">
                <a:extLst>
                  <a:ext uri="{FF2B5EF4-FFF2-40B4-BE49-F238E27FC236}">
                    <a16:creationId xmlns:a16="http://schemas.microsoft.com/office/drawing/2014/main" id="{EABACE0F-DA1F-5911-060E-91418374B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384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6" name="Line 21">
                <a:extLst>
                  <a:ext uri="{FF2B5EF4-FFF2-40B4-BE49-F238E27FC236}">
                    <a16:creationId xmlns:a16="http://schemas.microsoft.com/office/drawing/2014/main" id="{B830A9BD-1448-8A7D-7A67-7CFDAA62D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182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7" name="Line 22">
                <a:extLst>
                  <a:ext uri="{FF2B5EF4-FFF2-40B4-BE49-F238E27FC236}">
                    <a16:creationId xmlns:a16="http://schemas.microsoft.com/office/drawing/2014/main" id="{7F05348F-3136-AA51-DE07-1F23625A7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8" y="182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8" name="Text Box 23">
                <a:extLst>
                  <a:ext uri="{FF2B5EF4-FFF2-40B4-BE49-F238E27FC236}">
                    <a16:creationId xmlns:a16="http://schemas.microsoft.com/office/drawing/2014/main" id="{26A9801E-A566-4F21-E06C-507F2CEFBF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1728"/>
                <a:ext cx="76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&lt;10-200 ms</a:t>
                </a:r>
              </a:p>
            </p:txBody>
          </p:sp>
          <p:sp>
            <p:nvSpPr>
              <p:cNvPr id="129" name="Line 24">
                <a:extLst>
                  <a:ext uri="{FF2B5EF4-FFF2-40B4-BE49-F238E27FC236}">
                    <a16:creationId xmlns:a16="http://schemas.microsoft.com/office/drawing/2014/main" id="{1735E05E-3DDC-79A1-393C-2A4D81728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40" y="15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30" name="Line 25">
                <a:extLst>
                  <a:ext uri="{FF2B5EF4-FFF2-40B4-BE49-F238E27FC236}">
                    <a16:creationId xmlns:a16="http://schemas.microsoft.com/office/drawing/2014/main" id="{F5B28590-A536-D430-CBA0-B43670F040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1536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31" name="Text Box 26">
                <a:extLst>
                  <a:ext uri="{FF2B5EF4-FFF2-40B4-BE49-F238E27FC236}">
                    <a16:creationId xmlns:a16="http://schemas.microsoft.com/office/drawing/2014/main" id="{30694FD4-E8D4-92A7-5E9F-C05400D87D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1440"/>
                <a:ext cx="76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&lt;1 µs-1ms</a:t>
                </a:r>
              </a:p>
            </p:txBody>
          </p:sp>
          <p:sp>
            <p:nvSpPr>
              <p:cNvPr id="132" name="Oval 27">
                <a:extLst>
                  <a:ext uri="{FF2B5EF4-FFF2-40B4-BE49-F238E27FC236}">
                    <a16:creationId xmlns:a16="http://schemas.microsoft.com/office/drawing/2014/main" id="{088050A8-4773-9DBE-8DA0-040F87CCA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1584"/>
                <a:ext cx="384" cy="57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3" name="Line 28">
                <a:extLst>
                  <a:ext uri="{FF2B5EF4-FFF2-40B4-BE49-F238E27FC236}">
                    <a16:creationId xmlns:a16="http://schemas.microsoft.com/office/drawing/2014/main" id="{DF6AEB4C-F88B-0D2D-887D-8A65337C5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20" y="216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3" name="Group 29">
              <a:extLst>
                <a:ext uri="{FF2B5EF4-FFF2-40B4-BE49-F238E27FC236}">
                  <a16:creationId xmlns:a16="http://schemas.microsoft.com/office/drawing/2014/main" id="{2D04E7F4-67FC-F1D0-C416-D1B720FBD5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2112"/>
              <a:ext cx="4224" cy="576"/>
              <a:chOff x="576" y="2112"/>
              <a:chExt cx="4224" cy="576"/>
            </a:xfrm>
          </p:grpSpPr>
          <p:sp>
            <p:nvSpPr>
              <p:cNvPr id="98" name="Line 30">
                <a:extLst>
                  <a:ext uri="{FF2B5EF4-FFF2-40B4-BE49-F238E27FC236}">
                    <a16:creationId xmlns:a16="http://schemas.microsoft.com/office/drawing/2014/main" id="{A4E85536-8940-23D1-4733-5B7C9C984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92" y="2112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9" name="Line 31">
                <a:extLst>
                  <a:ext uri="{FF2B5EF4-FFF2-40B4-BE49-F238E27FC236}">
                    <a16:creationId xmlns:a16="http://schemas.microsoft.com/office/drawing/2014/main" id="{CD27DF25-A040-7A26-60B7-ED3264116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92" y="211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0" name="Oval 32">
                <a:extLst>
                  <a:ext uri="{FF2B5EF4-FFF2-40B4-BE49-F238E27FC236}">
                    <a16:creationId xmlns:a16="http://schemas.microsoft.com/office/drawing/2014/main" id="{F6BC219E-6033-BDB2-6543-028F09C24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1" name="Oval 33">
                <a:extLst>
                  <a:ext uri="{FF2B5EF4-FFF2-40B4-BE49-F238E27FC236}">
                    <a16:creationId xmlns:a16="http://schemas.microsoft.com/office/drawing/2014/main" id="{9FAFB21E-193E-D11C-126B-9FFE97931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2" name="Oval 34">
                <a:extLst>
                  <a:ext uri="{FF2B5EF4-FFF2-40B4-BE49-F238E27FC236}">
                    <a16:creationId xmlns:a16="http://schemas.microsoft.com/office/drawing/2014/main" id="{78B09C05-6D64-CE0B-F976-082BF1E2F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" name="Oval 35">
                <a:extLst>
                  <a:ext uri="{FF2B5EF4-FFF2-40B4-BE49-F238E27FC236}">
                    <a16:creationId xmlns:a16="http://schemas.microsoft.com/office/drawing/2014/main" id="{10FCE93C-0FB1-92E7-BEAF-60B079B57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4" name="Line 36">
                <a:extLst>
                  <a:ext uri="{FF2B5EF4-FFF2-40B4-BE49-F238E27FC236}">
                    <a16:creationId xmlns:a16="http://schemas.microsoft.com/office/drawing/2014/main" id="{31CBE363-C4FE-0459-0D8E-48BCF3D4C7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32" y="259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5" name="Line 37">
                <a:extLst>
                  <a:ext uri="{FF2B5EF4-FFF2-40B4-BE49-F238E27FC236}">
                    <a16:creationId xmlns:a16="http://schemas.microsoft.com/office/drawing/2014/main" id="{C74518AA-E227-9D80-2F76-054F371C25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4" y="259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" name="Text Box 38">
                <a:extLst>
                  <a:ext uri="{FF2B5EF4-FFF2-40B4-BE49-F238E27FC236}">
                    <a16:creationId xmlns:a16="http://schemas.microsoft.com/office/drawing/2014/main" id="{F7320660-72EC-E12F-8C9A-FF543E2EF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2" y="2496"/>
                <a:ext cx="86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1-300 nsec</a:t>
                </a:r>
              </a:p>
            </p:txBody>
          </p:sp>
          <p:sp>
            <p:nvSpPr>
              <p:cNvPr id="107" name="Line 39">
                <a:extLst>
                  <a:ext uri="{FF2B5EF4-FFF2-40B4-BE49-F238E27FC236}">
                    <a16:creationId xmlns:a16="http://schemas.microsoft.com/office/drawing/2014/main" id="{2C47E586-7842-FE67-5EBB-DB55AC6E0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0" y="2400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8" name="Line 40">
                <a:extLst>
                  <a:ext uri="{FF2B5EF4-FFF2-40B4-BE49-F238E27FC236}">
                    <a16:creationId xmlns:a16="http://schemas.microsoft.com/office/drawing/2014/main" id="{664150A2-E145-FDCC-3C90-0186E547F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40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9" name="Line 41">
                <a:extLst>
                  <a:ext uri="{FF2B5EF4-FFF2-40B4-BE49-F238E27FC236}">
                    <a16:creationId xmlns:a16="http://schemas.microsoft.com/office/drawing/2014/main" id="{454847A0-04AF-D594-A6A8-8234AF855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240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0" name="Line 42">
                <a:extLst>
                  <a:ext uri="{FF2B5EF4-FFF2-40B4-BE49-F238E27FC236}">
                    <a16:creationId xmlns:a16="http://schemas.microsoft.com/office/drawing/2014/main" id="{B0E7F2EB-9201-7A0F-5ACE-A77D28352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16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1" name="Text Box 43">
                <a:extLst>
                  <a:ext uri="{FF2B5EF4-FFF2-40B4-BE49-F238E27FC236}">
                    <a16:creationId xmlns:a16="http://schemas.microsoft.com/office/drawing/2014/main" id="{BC5585B4-145A-2618-0555-8F68A9E594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2304"/>
                <a:ext cx="10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100 m - 300 km</a:t>
                </a:r>
              </a:p>
            </p:txBody>
          </p:sp>
          <p:sp>
            <p:nvSpPr>
              <p:cNvPr id="112" name="Text Box 44">
                <a:extLst>
                  <a:ext uri="{FF2B5EF4-FFF2-40B4-BE49-F238E27FC236}">
                    <a16:creationId xmlns:a16="http://schemas.microsoft.com/office/drawing/2014/main" id="{F39044F5-51F1-9415-5B6A-970A49823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4" y="2448"/>
                <a:ext cx="115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 sz="1600">
                    <a:latin typeface="Times New Roman" panose="02020603050405020304" pitchFamily="18" charset="0"/>
                  </a:rPr>
                  <a:t>…………………....</a:t>
                </a:r>
              </a:p>
            </p:txBody>
          </p:sp>
          <p:sp>
            <p:nvSpPr>
              <p:cNvPr id="113" name="Text Box 45">
                <a:extLst>
                  <a:ext uri="{FF2B5EF4-FFF2-40B4-BE49-F238E27FC236}">
                    <a16:creationId xmlns:a16="http://schemas.microsoft.com/office/drawing/2014/main" id="{3F5CE0C4-E16E-4BAF-989F-094675AE3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2" y="2448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 sz="1600">
                    <a:latin typeface="Times New Roman" panose="02020603050405020304" pitchFamily="18" charset="0"/>
                  </a:rPr>
                  <a:t>……</a:t>
                </a:r>
              </a:p>
            </p:txBody>
          </p:sp>
        </p:grpSp>
        <p:sp>
          <p:nvSpPr>
            <p:cNvPr id="14" name="Oval 46">
              <a:extLst>
                <a:ext uri="{FF2B5EF4-FFF2-40B4-BE49-F238E27FC236}">
                  <a16:creationId xmlns:a16="http://schemas.microsoft.com/office/drawing/2014/main" id="{98E58D6B-D5D3-9056-9CF1-6DA715439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440"/>
              <a:ext cx="384" cy="57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5" name="Group 47">
              <a:extLst>
                <a:ext uri="{FF2B5EF4-FFF2-40B4-BE49-F238E27FC236}">
                  <a16:creationId xmlns:a16="http://schemas.microsoft.com/office/drawing/2014/main" id="{C5C66CBD-2D6E-B334-9986-C05DEE3094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728"/>
              <a:ext cx="1344" cy="1488"/>
              <a:chOff x="384" y="1872"/>
              <a:chExt cx="1344" cy="1488"/>
            </a:xfrm>
          </p:grpSpPr>
          <p:sp>
            <p:nvSpPr>
              <p:cNvPr id="95" name="Line 48">
                <a:extLst>
                  <a:ext uri="{FF2B5EF4-FFF2-40B4-BE49-F238E27FC236}">
                    <a16:creationId xmlns:a16="http://schemas.microsoft.com/office/drawing/2014/main" id="{BB919191-72C1-E088-38E4-07FDA232D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" y="187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6" name="Line 49">
                <a:extLst>
                  <a:ext uri="{FF2B5EF4-FFF2-40B4-BE49-F238E27FC236}">
                    <a16:creationId xmlns:a16="http://schemas.microsoft.com/office/drawing/2014/main" id="{B5241A3C-73BA-C105-6DC3-332C8B92D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1872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7" name="Line 50">
                <a:extLst>
                  <a:ext uri="{FF2B5EF4-FFF2-40B4-BE49-F238E27FC236}">
                    <a16:creationId xmlns:a16="http://schemas.microsoft.com/office/drawing/2014/main" id="{2333BF1B-8D75-1696-007A-1CA08F345C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0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id="{7FBE00F7-E831-9B77-E809-FFDCBD7484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2784"/>
              <a:ext cx="3072" cy="960"/>
              <a:chOff x="1632" y="2928"/>
              <a:chExt cx="3072" cy="960"/>
            </a:xfrm>
          </p:grpSpPr>
          <p:grpSp>
            <p:nvGrpSpPr>
              <p:cNvPr id="18" name="Group 52">
                <a:extLst>
                  <a:ext uri="{FF2B5EF4-FFF2-40B4-BE49-F238E27FC236}">
                    <a16:creationId xmlns:a16="http://schemas.microsoft.com/office/drawing/2014/main" id="{1550C0DE-CD93-00FB-B914-FCAF9C69DA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2928"/>
                <a:ext cx="3072" cy="960"/>
                <a:chOff x="1632" y="2928"/>
                <a:chExt cx="3072" cy="960"/>
              </a:xfrm>
            </p:grpSpPr>
            <p:sp>
              <p:nvSpPr>
                <p:cNvPr id="69" name="Text Box 53">
                  <a:extLst>
                    <a:ext uri="{FF2B5EF4-FFF2-40B4-BE49-F238E27FC236}">
                      <a16:creationId xmlns:a16="http://schemas.microsoft.com/office/drawing/2014/main" id="{5B5A36E5-1515-8A92-5BC9-1293CE6720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2" y="2928"/>
                  <a:ext cx="624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it-IT"/>
                    <a:t>gradient</a:t>
                  </a:r>
                </a:p>
              </p:txBody>
            </p:sp>
            <p:sp>
              <p:nvSpPr>
                <p:cNvPr id="70" name="Text Box 54">
                  <a:extLst>
                    <a:ext uri="{FF2B5EF4-FFF2-40B4-BE49-F238E27FC236}">
                      <a16:creationId xmlns:a16="http://schemas.microsoft.com/office/drawing/2014/main" id="{8EAAB284-EB9F-E63C-25A3-1B2CB36D64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52" y="3072"/>
                  <a:ext cx="1152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it-IT"/>
                    <a:t>with further input</a:t>
                  </a:r>
                </a:p>
              </p:txBody>
            </p:sp>
            <p:grpSp>
              <p:nvGrpSpPr>
                <p:cNvPr id="71" name="Group 55">
                  <a:extLst>
                    <a:ext uri="{FF2B5EF4-FFF2-40B4-BE49-F238E27FC236}">
                      <a16:creationId xmlns:a16="http://schemas.microsoft.com/office/drawing/2014/main" id="{63E12F27-9FE3-5F55-33FF-482AC7CF9A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2" y="3117"/>
                  <a:ext cx="2688" cy="771"/>
                  <a:chOff x="1872" y="3117"/>
                  <a:chExt cx="2688" cy="771"/>
                </a:xfrm>
              </p:grpSpPr>
              <p:sp>
                <p:nvSpPr>
                  <p:cNvPr id="72" name="Text Box 56">
                    <a:extLst>
                      <a:ext uri="{FF2B5EF4-FFF2-40B4-BE49-F238E27FC236}">
                        <a16:creationId xmlns:a16="http://schemas.microsoft.com/office/drawing/2014/main" id="{1C29B308-6CF8-202C-07D4-554B3FAA18C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52" y="3312"/>
                    <a:ext cx="100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it-IT"/>
                      <a:t>without input</a:t>
                    </a:r>
                  </a:p>
                </p:txBody>
              </p:sp>
              <p:grpSp>
                <p:nvGrpSpPr>
                  <p:cNvPr id="73" name="Group 57">
                    <a:extLst>
                      <a:ext uri="{FF2B5EF4-FFF2-40B4-BE49-F238E27FC236}">
                        <a16:creationId xmlns:a16="http://schemas.microsoft.com/office/drawing/2014/main" id="{0F5D09F8-C851-D779-03B2-1D51E39DF9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2" y="3117"/>
                    <a:ext cx="1968" cy="535"/>
                    <a:chOff x="1152" y="1248"/>
                    <a:chExt cx="3120" cy="1104"/>
                  </a:xfrm>
                </p:grpSpPr>
                <p:sp>
                  <p:nvSpPr>
                    <p:cNvPr id="93" name="Line 58">
                      <a:extLst>
                        <a:ext uri="{FF2B5EF4-FFF2-40B4-BE49-F238E27FC236}">
                          <a16:creationId xmlns:a16="http://schemas.microsoft.com/office/drawing/2014/main" id="{C36BC4D1-791F-0A87-B48F-154BEA146C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208"/>
                      <a:ext cx="31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" name="Line 59">
                      <a:extLst>
                        <a:ext uri="{FF2B5EF4-FFF2-40B4-BE49-F238E27FC236}">
                          <a16:creationId xmlns:a16="http://schemas.microsoft.com/office/drawing/2014/main" id="{5CEC80D6-EF3B-45C7-A00C-336C89C4514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48" y="1248"/>
                      <a:ext cx="0" cy="11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74" name="Freeform 60">
                    <a:extLst>
                      <a:ext uri="{FF2B5EF4-FFF2-40B4-BE49-F238E27FC236}">
                        <a16:creationId xmlns:a16="http://schemas.microsoft.com/office/drawing/2014/main" id="{BD03FEFA-9A0C-128C-9365-9947ACF0C1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3" y="3168"/>
                    <a:ext cx="424" cy="414"/>
                  </a:xfrm>
                  <a:custGeom>
                    <a:avLst/>
                    <a:gdLst>
                      <a:gd name="T0" fmla="*/ 0 w 624"/>
                      <a:gd name="T1" fmla="*/ 1104 h 1104"/>
                      <a:gd name="T2" fmla="*/ 192 w 624"/>
                      <a:gd name="T3" fmla="*/ 384 h 1104"/>
                      <a:gd name="T4" fmla="*/ 624 w 624"/>
                      <a:gd name="T5" fmla="*/ 0 h 1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24" h="1104">
                        <a:moveTo>
                          <a:pt x="0" y="1104"/>
                        </a:moveTo>
                        <a:cubicBezTo>
                          <a:pt x="44" y="836"/>
                          <a:pt x="88" y="568"/>
                          <a:pt x="192" y="384"/>
                        </a:cubicBezTo>
                        <a:cubicBezTo>
                          <a:pt x="296" y="200"/>
                          <a:pt x="544" y="64"/>
                          <a:pt x="624" y="0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5" name="Line 61">
                    <a:extLst>
                      <a:ext uri="{FF2B5EF4-FFF2-40B4-BE49-F238E27FC236}">
                        <a16:creationId xmlns:a16="http://schemas.microsoft.com/office/drawing/2014/main" id="{0F9B1138-2C61-709A-7839-1A37445FCB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2" y="3168"/>
                    <a:ext cx="938" cy="0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6" name="Freeform 62">
                    <a:extLst>
                      <a:ext uri="{FF2B5EF4-FFF2-40B4-BE49-F238E27FC236}">
                        <a16:creationId xmlns:a16="http://schemas.microsoft.com/office/drawing/2014/main" id="{A8F7FF53-A750-190F-109C-9B806EA296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3168"/>
                    <a:ext cx="217" cy="414"/>
                  </a:xfrm>
                  <a:custGeom>
                    <a:avLst/>
                    <a:gdLst>
                      <a:gd name="T0" fmla="*/ 8 w 344"/>
                      <a:gd name="T1" fmla="*/ 0 h 1152"/>
                      <a:gd name="T2" fmla="*/ 56 w 344"/>
                      <a:gd name="T3" fmla="*/ 672 h 1152"/>
                      <a:gd name="T4" fmla="*/ 344 w 344"/>
                      <a:gd name="T5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4" h="1152">
                        <a:moveTo>
                          <a:pt x="8" y="0"/>
                        </a:moveTo>
                        <a:cubicBezTo>
                          <a:pt x="4" y="240"/>
                          <a:pt x="0" y="480"/>
                          <a:pt x="56" y="672"/>
                        </a:cubicBezTo>
                        <a:cubicBezTo>
                          <a:pt x="112" y="864"/>
                          <a:pt x="228" y="1008"/>
                          <a:pt x="344" y="1152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7" name="AutoShape 63">
                    <a:extLst>
                      <a:ext uri="{FF2B5EF4-FFF2-40B4-BE49-F238E27FC236}">
                        <a16:creationId xmlns:a16="http://schemas.microsoft.com/office/drawing/2014/main" id="{866589EA-B546-C299-4008-C2A7CDE94D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16200000">
                    <a:off x="2136" y="3456"/>
                    <a:ext cx="47" cy="394"/>
                  </a:xfrm>
                  <a:prstGeom prst="rightBrace">
                    <a:avLst>
                      <a:gd name="adj1" fmla="val 69858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8" name="AutoShape 64">
                    <a:extLst>
                      <a:ext uri="{FF2B5EF4-FFF2-40B4-BE49-F238E27FC236}">
                        <a16:creationId xmlns:a16="http://schemas.microsoft.com/office/drawing/2014/main" id="{F299347A-9C08-E1F0-6FE5-7F4E8D4B34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16200000">
                    <a:off x="2860" y="3156"/>
                    <a:ext cx="24" cy="969"/>
                  </a:xfrm>
                  <a:prstGeom prst="rightBrace">
                    <a:avLst>
                      <a:gd name="adj1" fmla="val 336458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9" name="Text Box 65">
                    <a:extLst>
                      <a:ext uri="{FF2B5EF4-FFF2-40B4-BE49-F238E27FC236}">
                        <a16:creationId xmlns:a16="http://schemas.microsoft.com/office/drawing/2014/main" id="{FD997831-0EC5-EBEF-2783-7E02A6D4D4C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" y="3696"/>
                    <a:ext cx="43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it-IT"/>
                      <a:t>filling</a:t>
                    </a:r>
                  </a:p>
                </p:txBody>
              </p:sp>
              <p:sp>
                <p:nvSpPr>
                  <p:cNvPr id="80" name="Text Box 66">
                    <a:extLst>
                      <a:ext uri="{FF2B5EF4-FFF2-40B4-BE49-F238E27FC236}">
                        <a16:creationId xmlns:a16="http://schemas.microsoft.com/office/drawing/2014/main" id="{E5D45395-6672-9363-6548-686D3936FF8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92" y="3696"/>
                    <a:ext cx="52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it-IT"/>
                      <a:t>loading</a:t>
                    </a:r>
                  </a:p>
                </p:txBody>
              </p:sp>
              <p:grpSp>
                <p:nvGrpSpPr>
                  <p:cNvPr id="81" name="Group 67">
                    <a:extLst>
                      <a:ext uri="{FF2B5EF4-FFF2-40B4-BE49-F238E27FC236}">
                        <a16:creationId xmlns:a16="http://schemas.microsoft.com/office/drawing/2014/main" id="{F835D96B-2238-DBB1-B6EA-B5F53B47893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68" y="3216"/>
                    <a:ext cx="384" cy="347"/>
                    <a:chOff x="1296" y="1152"/>
                    <a:chExt cx="624" cy="1056"/>
                  </a:xfrm>
                </p:grpSpPr>
                <p:sp>
                  <p:nvSpPr>
                    <p:cNvPr id="86" name="Line 68">
                      <a:extLst>
                        <a:ext uri="{FF2B5EF4-FFF2-40B4-BE49-F238E27FC236}">
                          <a16:creationId xmlns:a16="http://schemas.microsoft.com/office/drawing/2014/main" id="{63A54A90-352F-89D0-6911-74C0C189D7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1872"/>
                      <a:ext cx="288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7" name="Line 69">
                      <a:extLst>
                        <a:ext uri="{FF2B5EF4-FFF2-40B4-BE49-F238E27FC236}">
                          <a16:creationId xmlns:a16="http://schemas.microsoft.com/office/drawing/2014/main" id="{92FF0F6F-8FBB-1710-E55A-D9D809E2F8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776"/>
                      <a:ext cx="384" cy="43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8" name="Line 70">
                      <a:extLst>
                        <a:ext uri="{FF2B5EF4-FFF2-40B4-BE49-F238E27FC236}">
                          <a16:creationId xmlns:a16="http://schemas.microsoft.com/office/drawing/2014/main" id="{E7043779-20D2-4880-72B6-09C7EFC7AAE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536"/>
                      <a:ext cx="480" cy="52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9" name="Line 71">
                      <a:extLst>
                        <a:ext uri="{FF2B5EF4-FFF2-40B4-BE49-F238E27FC236}">
                          <a16:creationId xmlns:a16="http://schemas.microsoft.com/office/drawing/2014/main" id="{3237B1D0-A71E-0A31-88A1-458FB5E941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6" y="1344"/>
                      <a:ext cx="384" cy="43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0" name="Line 72">
                      <a:extLst>
                        <a:ext uri="{FF2B5EF4-FFF2-40B4-BE49-F238E27FC236}">
                          <a16:creationId xmlns:a16="http://schemas.microsoft.com/office/drawing/2014/main" id="{F7C6D8A3-ACDE-D006-DF6D-1A935A3B74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1200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1" name="Line 73">
                      <a:extLst>
                        <a:ext uri="{FF2B5EF4-FFF2-40B4-BE49-F238E27FC236}">
                          <a16:creationId xmlns:a16="http://schemas.microsoft.com/office/drawing/2014/main" id="{1F462199-B7C1-C910-4971-65F6A6E9D00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064"/>
                      <a:ext cx="144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2" name="Line 74">
                      <a:extLst>
                        <a:ext uri="{FF2B5EF4-FFF2-40B4-BE49-F238E27FC236}">
                          <a16:creationId xmlns:a16="http://schemas.microsoft.com/office/drawing/2014/main" id="{56083963-F1BF-DE4B-CE55-8C80EA38DD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4" y="1152"/>
                      <a:ext cx="9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82" name="Line 75">
                    <a:extLst>
                      <a:ext uri="{FF2B5EF4-FFF2-40B4-BE49-F238E27FC236}">
                        <a16:creationId xmlns:a16="http://schemas.microsoft.com/office/drawing/2014/main" id="{13A23593-D375-7C7B-D4A5-20F4988BAE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2" y="3312"/>
                    <a:ext cx="0" cy="27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3" name="Freeform 76">
                    <a:extLst>
                      <a:ext uri="{FF2B5EF4-FFF2-40B4-BE49-F238E27FC236}">
                        <a16:creationId xmlns:a16="http://schemas.microsoft.com/office/drawing/2014/main" id="{B35D5DCD-8EA7-CB0A-FB49-C3BE0E46D2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3168"/>
                    <a:ext cx="960" cy="248"/>
                  </a:xfrm>
                  <a:custGeom>
                    <a:avLst/>
                    <a:gdLst>
                      <a:gd name="T0" fmla="*/ 0 w 960"/>
                      <a:gd name="T1" fmla="*/ 0 h 248"/>
                      <a:gd name="T2" fmla="*/ 144 w 960"/>
                      <a:gd name="T3" fmla="*/ 192 h 248"/>
                      <a:gd name="T4" fmla="*/ 720 w 960"/>
                      <a:gd name="T5" fmla="*/ 240 h 248"/>
                      <a:gd name="T6" fmla="*/ 960 w 960"/>
                      <a:gd name="T7" fmla="*/ 24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0" h="248">
                        <a:moveTo>
                          <a:pt x="0" y="0"/>
                        </a:moveTo>
                        <a:cubicBezTo>
                          <a:pt x="12" y="76"/>
                          <a:pt x="24" y="152"/>
                          <a:pt x="144" y="192"/>
                        </a:cubicBezTo>
                        <a:cubicBezTo>
                          <a:pt x="264" y="232"/>
                          <a:pt x="584" y="232"/>
                          <a:pt x="720" y="240"/>
                        </a:cubicBezTo>
                        <a:cubicBezTo>
                          <a:pt x="856" y="248"/>
                          <a:pt x="908" y="244"/>
                          <a:pt x="960" y="240"/>
                        </a:cubicBezTo>
                      </a:path>
                    </a:pathLst>
                  </a:custGeom>
                  <a:noFill/>
                  <a:ln w="25400" cap="flat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  <p:sp>
                <p:nvSpPr>
                  <p:cNvPr id="84" name="Line 77">
                    <a:extLst>
                      <a:ext uri="{FF2B5EF4-FFF2-40B4-BE49-F238E27FC236}">
                        <a16:creationId xmlns:a16="http://schemas.microsoft.com/office/drawing/2014/main" id="{B770090E-D80A-D27B-DF25-29C1D8C7C9C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34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  <p:sp>
                <p:nvSpPr>
                  <p:cNvPr id="85" name="Line 78">
                    <a:extLst>
                      <a:ext uri="{FF2B5EF4-FFF2-40B4-BE49-F238E27FC236}">
                        <a16:creationId xmlns:a16="http://schemas.microsoft.com/office/drawing/2014/main" id="{B29F20D7-D721-FA35-71DE-7E9992277F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316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9" name="Group 79">
                <a:extLst>
                  <a:ext uri="{FF2B5EF4-FFF2-40B4-BE49-F238E27FC236}">
                    <a16:creationId xmlns:a16="http://schemas.microsoft.com/office/drawing/2014/main" id="{8E8A61D0-D603-FEA3-B29D-588276BF62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3168"/>
                <a:ext cx="960" cy="384"/>
                <a:chOff x="480" y="3504"/>
                <a:chExt cx="1200" cy="384"/>
              </a:xfrm>
            </p:grpSpPr>
            <p:sp>
              <p:nvSpPr>
                <p:cNvPr id="20" name="Line 80">
                  <a:extLst>
                    <a:ext uri="{FF2B5EF4-FFF2-40B4-BE49-F238E27FC236}">
                      <a16:creationId xmlns:a16="http://schemas.microsoft.com/office/drawing/2014/main" id="{E63CB7B4-E993-D2F9-3D8B-A8B87BEF17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1" name="Line 81">
                  <a:extLst>
                    <a:ext uri="{FF2B5EF4-FFF2-40B4-BE49-F238E27FC236}">
                      <a16:creationId xmlns:a16="http://schemas.microsoft.com/office/drawing/2014/main" id="{67B27912-12F3-CA2E-94B9-F0AF947894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2" name="Line 82">
                  <a:extLst>
                    <a:ext uri="{FF2B5EF4-FFF2-40B4-BE49-F238E27FC236}">
                      <a16:creationId xmlns:a16="http://schemas.microsoft.com/office/drawing/2014/main" id="{FBB32CFB-C085-B31F-2B61-5C2385D694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3" name="Line 83">
                  <a:extLst>
                    <a:ext uri="{FF2B5EF4-FFF2-40B4-BE49-F238E27FC236}">
                      <a16:creationId xmlns:a16="http://schemas.microsoft.com/office/drawing/2014/main" id="{620F3C74-C1F5-488D-5F43-797B7656A0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4" name="Line 84">
                  <a:extLst>
                    <a:ext uri="{FF2B5EF4-FFF2-40B4-BE49-F238E27FC236}">
                      <a16:creationId xmlns:a16="http://schemas.microsoft.com/office/drawing/2014/main" id="{36A3CF18-B4FF-377F-F83E-616041B1B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5" name="Line 85">
                  <a:extLst>
                    <a:ext uri="{FF2B5EF4-FFF2-40B4-BE49-F238E27FC236}">
                      <a16:creationId xmlns:a16="http://schemas.microsoft.com/office/drawing/2014/main" id="{0B6C99CC-7D21-DC88-6546-FA728F2FA5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6" name="Line 86">
                  <a:extLst>
                    <a:ext uri="{FF2B5EF4-FFF2-40B4-BE49-F238E27FC236}">
                      <a16:creationId xmlns:a16="http://schemas.microsoft.com/office/drawing/2014/main" id="{47616F33-7D79-D235-D3D7-B60F8D6A6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7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7" name="Line 87">
                  <a:extLst>
                    <a:ext uri="{FF2B5EF4-FFF2-40B4-BE49-F238E27FC236}">
                      <a16:creationId xmlns:a16="http://schemas.microsoft.com/office/drawing/2014/main" id="{A2F43464-032B-9E81-F99F-7BB48B79D3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2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8" name="Line 88">
                  <a:extLst>
                    <a:ext uri="{FF2B5EF4-FFF2-40B4-BE49-F238E27FC236}">
                      <a16:creationId xmlns:a16="http://schemas.microsoft.com/office/drawing/2014/main" id="{9047DA15-082B-8277-96EE-886702F70D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9" name="Line 89">
                  <a:extLst>
                    <a:ext uri="{FF2B5EF4-FFF2-40B4-BE49-F238E27FC236}">
                      <a16:creationId xmlns:a16="http://schemas.microsoft.com/office/drawing/2014/main" id="{78684770-4F26-49C7-73C0-91E4CA73A7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0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0" name="Line 90">
                  <a:extLst>
                    <a:ext uri="{FF2B5EF4-FFF2-40B4-BE49-F238E27FC236}">
                      <a16:creationId xmlns:a16="http://schemas.microsoft.com/office/drawing/2014/main" id="{AD9F030D-8B32-DD74-2B2F-E8970B8850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1" name="Line 91">
                  <a:extLst>
                    <a:ext uri="{FF2B5EF4-FFF2-40B4-BE49-F238E27FC236}">
                      <a16:creationId xmlns:a16="http://schemas.microsoft.com/office/drawing/2014/main" id="{8D352D89-D9D2-11C0-4E2A-AA0F855154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2" name="Line 92">
                  <a:extLst>
                    <a:ext uri="{FF2B5EF4-FFF2-40B4-BE49-F238E27FC236}">
                      <a16:creationId xmlns:a16="http://schemas.microsoft.com/office/drawing/2014/main" id="{744CAF93-7443-6718-FB85-8F6F3E3157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3" name="Line 93">
                  <a:extLst>
                    <a:ext uri="{FF2B5EF4-FFF2-40B4-BE49-F238E27FC236}">
                      <a16:creationId xmlns:a16="http://schemas.microsoft.com/office/drawing/2014/main" id="{FE722F0E-978A-D07E-118E-AE7C2E426A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4" name="Line 94">
                  <a:extLst>
                    <a:ext uri="{FF2B5EF4-FFF2-40B4-BE49-F238E27FC236}">
                      <a16:creationId xmlns:a16="http://schemas.microsoft.com/office/drawing/2014/main" id="{80D7BAC3-271A-2E78-0B71-072912B39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5" name="Line 95">
                  <a:extLst>
                    <a:ext uri="{FF2B5EF4-FFF2-40B4-BE49-F238E27FC236}">
                      <a16:creationId xmlns:a16="http://schemas.microsoft.com/office/drawing/2014/main" id="{3B0CFEE6-BB46-FF04-9DE9-3C2954B377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4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6" name="Line 96">
                  <a:extLst>
                    <a:ext uri="{FF2B5EF4-FFF2-40B4-BE49-F238E27FC236}">
                      <a16:creationId xmlns:a16="http://schemas.microsoft.com/office/drawing/2014/main" id="{A3446E11-7B7E-68DE-BD5F-5A7FF39518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1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7" name="Line 97">
                  <a:extLst>
                    <a:ext uri="{FF2B5EF4-FFF2-40B4-BE49-F238E27FC236}">
                      <a16:creationId xmlns:a16="http://schemas.microsoft.com/office/drawing/2014/main" id="{F451FDB2-BAD2-013B-05D0-D28DDB9108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8" name="Line 98">
                  <a:extLst>
                    <a:ext uri="{FF2B5EF4-FFF2-40B4-BE49-F238E27FC236}">
                      <a16:creationId xmlns:a16="http://schemas.microsoft.com/office/drawing/2014/main" id="{07F146D9-4EAD-317B-F7BC-20C803A9FD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6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9" name="Line 99">
                  <a:extLst>
                    <a:ext uri="{FF2B5EF4-FFF2-40B4-BE49-F238E27FC236}">
                      <a16:creationId xmlns:a16="http://schemas.microsoft.com/office/drawing/2014/main" id="{D3E81970-8BEB-0F92-4F76-C816A97BE0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0" name="Line 100">
                  <a:extLst>
                    <a:ext uri="{FF2B5EF4-FFF2-40B4-BE49-F238E27FC236}">
                      <a16:creationId xmlns:a16="http://schemas.microsoft.com/office/drawing/2014/main" id="{4A934704-7862-3FCD-6E88-FA5E617425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1" name="Line 101">
                  <a:extLst>
                    <a:ext uri="{FF2B5EF4-FFF2-40B4-BE49-F238E27FC236}">
                      <a16:creationId xmlns:a16="http://schemas.microsoft.com/office/drawing/2014/main" id="{ACDCA30C-3F8F-7D35-EC4A-56883C2418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2" name="Line 102">
                  <a:extLst>
                    <a:ext uri="{FF2B5EF4-FFF2-40B4-BE49-F238E27FC236}">
                      <a16:creationId xmlns:a16="http://schemas.microsoft.com/office/drawing/2014/main" id="{009F34C4-F8B6-9BED-8F6E-4E36CECF69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5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3" name="Line 103">
                  <a:extLst>
                    <a:ext uri="{FF2B5EF4-FFF2-40B4-BE49-F238E27FC236}">
                      <a16:creationId xmlns:a16="http://schemas.microsoft.com/office/drawing/2014/main" id="{CB4C9608-F158-A3FD-7C74-3ED4409A65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4" name="Line 104">
                  <a:extLst>
                    <a:ext uri="{FF2B5EF4-FFF2-40B4-BE49-F238E27FC236}">
                      <a16:creationId xmlns:a16="http://schemas.microsoft.com/office/drawing/2014/main" id="{4983C0ED-B628-D5A1-3D02-48963951BC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5" name="Line 105">
                  <a:extLst>
                    <a:ext uri="{FF2B5EF4-FFF2-40B4-BE49-F238E27FC236}">
                      <a16:creationId xmlns:a16="http://schemas.microsoft.com/office/drawing/2014/main" id="{F4CEE0C3-0C89-B9E3-F88F-FE1A3E887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6" name="Line 106">
                  <a:extLst>
                    <a:ext uri="{FF2B5EF4-FFF2-40B4-BE49-F238E27FC236}">
                      <a16:creationId xmlns:a16="http://schemas.microsoft.com/office/drawing/2014/main" id="{C2BD0329-0026-7B5A-772F-7D4CA9964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7" name="Line 107">
                  <a:extLst>
                    <a:ext uri="{FF2B5EF4-FFF2-40B4-BE49-F238E27FC236}">
                      <a16:creationId xmlns:a16="http://schemas.microsoft.com/office/drawing/2014/main" id="{039CF371-EBD6-CEA5-3698-F9472C1E00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8" name="Line 108">
                  <a:extLst>
                    <a:ext uri="{FF2B5EF4-FFF2-40B4-BE49-F238E27FC236}">
                      <a16:creationId xmlns:a16="http://schemas.microsoft.com/office/drawing/2014/main" id="{79239E11-01B5-64B3-A36D-45E0D2ED0E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0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9" name="Line 109">
                  <a:extLst>
                    <a:ext uri="{FF2B5EF4-FFF2-40B4-BE49-F238E27FC236}">
                      <a16:creationId xmlns:a16="http://schemas.microsoft.com/office/drawing/2014/main" id="{605923D2-69AB-7E3B-FA48-8AC2AE4191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0" name="Line 110">
                  <a:extLst>
                    <a:ext uri="{FF2B5EF4-FFF2-40B4-BE49-F238E27FC236}">
                      <a16:creationId xmlns:a16="http://schemas.microsoft.com/office/drawing/2014/main" id="{0669CF09-8BFF-145D-50BE-ABF194391A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4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1" name="Line 111">
                  <a:extLst>
                    <a:ext uri="{FF2B5EF4-FFF2-40B4-BE49-F238E27FC236}">
                      <a16:creationId xmlns:a16="http://schemas.microsoft.com/office/drawing/2014/main" id="{D0360C49-9905-9335-C3FC-48F13E63C9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2" name="Line 112">
                  <a:extLst>
                    <a:ext uri="{FF2B5EF4-FFF2-40B4-BE49-F238E27FC236}">
                      <a16:creationId xmlns:a16="http://schemas.microsoft.com/office/drawing/2014/main" id="{3F3C4A74-06C8-65A3-B876-78500F1B6A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3" name="Line 113">
                  <a:extLst>
                    <a:ext uri="{FF2B5EF4-FFF2-40B4-BE49-F238E27FC236}">
                      <a16:creationId xmlns:a16="http://schemas.microsoft.com/office/drawing/2014/main" id="{4018094E-6B02-0209-0252-85BF4ED0C6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9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4" name="Line 114">
                  <a:extLst>
                    <a:ext uri="{FF2B5EF4-FFF2-40B4-BE49-F238E27FC236}">
                      <a16:creationId xmlns:a16="http://schemas.microsoft.com/office/drawing/2014/main" id="{E50E5CD4-C6E3-C0CA-489E-7C7510DAF9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5" name="Line 115">
                  <a:extLst>
                    <a:ext uri="{FF2B5EF4-FFF2-40B4-BE49-F238E27FC236}">
                      <a16:creationId xmlns:a16="http://schemas.microsoft.com/office/drawing/2014/main" id="{3D85BBA7-2579-E3D1-2624-05E70AFCA4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6" name="Line 116">
                  <a:extLst>
                    <a:ext uri="{FF2B5EF4-FFF2-40B4-BE49-F238E27FC236}">
                      <a16:creationId xmlns:a16="http://schemas.microsoft.com/office/drawing/2014/main" id="{4BBB48B2-7E17-847A-B7AF-D520111E3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7" name="Line 117">
                  <a:extLst>
                    <a:ext uri="{FF2B5EF4-FFF2-40B4-BE49-F238E27FC236}">
                      <a16:creationId xmlns:a16="http://schemas.microsoft.com/office/drawing/2014/main" id="{A2CF12A5-6469-7CF4-DEEB-B2E7F5775E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9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8" name="Line 118">
                  <a:extLst>
                    <a:ext uri="{FF2B5EF4-FFF2-40B4-BE49-F238E27FC236}">
                      <a16:creationId xmlns:a16="http://schemas.microsoft.com/office/drawing/2014/main" id="{43FAA9EA-9497-094C-E17B-6F654CD943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9" name="Line 119">
                  <a:extLst>
                    <a:ext uri="{FF2B5EF4-FFF2-40B4-BE49-F238E27FC236}">
                      <a16:creationId xmlns:a16="http://schemas.microsoft.com/office/drawing/2014/main" id="{A96A5786-162E-CF0D-F939-6E81F16EF6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4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0" name="Line 120">
                  <a:extLst>
                    <a:ext uri="{FF2B5EF4-FFF2-40B4-BE49-F238E27FC236}">
                      <a16:creationId xmlns:a16="http://schemas.microsoft.com/office/drawing/2014/main" id="{F270747A-2081-7543-D702-8CF5D6C231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1" name="Line 121">
                  <a:extLst>
                    <a:ext uri="{FF2B5EF4-FFF2-40B4-BE49-F238E27FC236}">
                      <a16:creationId xmlns:a16="http://schemas.microsoft.com/office/drawing/2014/main" id="{86C8DB4E-0A85-424F-F0EA-0F299D2A76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8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2" name="Line 122">
                  <a:extLst>
                    <a:ext uri="{FF2B5EF4-FFF2-40B4-BE49-F238E27FC236}">
                      <a16:creationId xmlns:a16="http://schemas.microsoft.com/office/drawing/2014/main" id="{54065A46-DD42-A846-7631-22AF83B840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8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3" name="Line 123">
                  <a:extLst>
                    <a:ext uri="{FF2B5EF4-FFF2-40B4-BE49-F238E27FC236}">
                      <a16:creationId xmlns:a16="http://schemas.microsoft.com/office/drawing/2014/main" id="{9F7AB0BB-2F37-F2D2-5BA9-9BF4AF9D79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3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4" name="Line 124">
                  <a:extLst>
                    <a:ext uri="{FF2B5EF4-FFF2-40B4-BE49-F238E27FC236}">
                      <a16:creationId xmlns:a16="http://schemas.microsoft.com/office/drawing/2014/main" id="{650B9C00-83F2-E7BF-FD3E-CFA382132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6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5" name="Line 125">
                  <a:extLst>
                    <a:ext uri="{FF2B5EF4-FFF2-40B4-BE49-F238E27FC236}">
                      <a16:creationId xmlns:a16="http://schemas.microsoft.com/office/drawing/2014/main" id="{9DB53A66-0DA8-47ED-8A0D-77BDB908A7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8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6" name="Line 126">
                  <a:extLst>
                    <a:ext uri="{FF2B5EF4-FFF2-40B4-BE49-F238E27FC236}">
                      <a16:creationId xmlns:a16="http://schemas.microsoft.com/office/drawing/2014/main" id="{42E4B838-3BF1-8EB2-C736-6ADD0AC32C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4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7" name="Line 127">
                  <a:extLst>
                    <a:ext uri="{FF2B5EF4-FFF2-40B4-BE49-F238E27FC236}">
                      <a16:creationId xmlns:a16="http://schemas.microsoft.com/office/drawing/2014/main" id="{707C4A11-F9F1-6BF4-D085-E45D508C37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8" name="Line 128">
                  <a:extLst>
                    <a:ext uri="{FF2B5EF4-FFF2-40B4-BE49-F238E27FC236}">
                      <a16:creationId xmlns:a16="http://schemas.microsoft.com/office/drawing/2014/main" id="{17781069-BB35-E242-6BBC-17932A090E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2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sp>
          <p:nvSpPr>
            <p:cNvPr id="17" name="Text Box 129">
              <a:extLst>
                <a:ext uri="{FF2B5EF4-FFF2-40B4-BE49-F238E27FC236}">
                  <a16:creationId xmlns:a16="http://schemas.microsoft.com/office/drawing/2014/main" id="{CB79AF79-6616-114D-A21F-C8E8C29E3D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312"/>
              <a:ext cx="13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/>
                <a:t>accelerating field pulse:</a:t>
              </a:r>
            </a:p>
          </p:txBody>
        </p:sp>
      </p:grpSp>
      <p:sp>
        <p:nvSpPr>
          <p:cNvPr id="134" name="Segnaposto numero diapositiva 5">
            <a:extLst>
              <a:ext uri="{FF2B5EF4-FFF2-40B4-BE49-F238E27FC236}">
                <a16:creationId xmlns:a16="http://schemas.microsoft.com/office/drawing/2014/main" id="{C5B68D79-B61F-ACD4-0B13-F27B8DF1238A}"/>
              </a:ext>
            </a:extLst>
          </p:cNvPr>
          <p:cNvSpPr txBox="1">
            <a:spLocks/>
          </p:cNvSpPr>
          <p:nvPr/>
        </p:nvSpPr>
        <p:spPr bwMode="auto">
          <a:xfrm>
            <a:off x="10345951" y="862013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  <p:sp>
        <p:nvSpPr>
          <p:cNvPr id="135" name="Rectangle 6">
            <a:extLst>
              <a:ext uri="{FF2B5EF4-FFF2-40B4-BE49-F238E27FC236}">
                <a16:creationId xmlns:a16="http://schemas.microsoft.com/office/drawing/2014/main" id="{1634506C-E47A-B65D-5E81-18CE89DA14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94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2138617-C235-3C90-5CDE-F0001A25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/>
          <a:lstStyle/>
          <a:p>
            <a:r>
              <a:rPr lang="en-US" dirty="0"/>
              <a:t>The Origin of TESLA </a:t>
            </a:r>
            <a:r>
              <a:rPr lang="en-US" sz="2400" b="0" dirty="0"/>
              <a:t>(The SRF Linear Collider)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1E61F12-08F3-CBC4-7911-1EEBCDCEE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r="4110"/>
          <a:stretch/>
        </p:blipFill>
        <p:spPr>
          <a:xfrm rot="16200000">
            <a:off x="848138" y="1337850"/>
            <a:ext cx="5419725" cy="4525200"/>
          </a:xfrm>
          <a:prstGeom prst="rect">
            <a:avLst/>
          </a:prstGeom>
          <a:noFill/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351FDE-C85A-B026-3D7C-8F4F5B51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B601C9-DB09-4EA9-27A1-3254791A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DAD3638-8E0C-4079-83E3-101B55F74CF3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13</a:t>
            </a:fld>
            <a:endParaRPr lang="en-US" alt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0900F89-8267-CF29-4A96-44157C52B3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4" t="8518" r="14668" b="11111"/>
          <a:stretch/>
        </p:blipFill>
        <p:spPr>
          <a:xfrm rot="16200000">
            <a:off x="6326660" y="1649730"/>
            <a:ext cx="4546716" cy="3962400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990664F5-D5F4-68E2-4B57-5AC771E2F1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02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F1DA0C-4819-2B45-C654-5D1A23D6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Ws</a:t>
            </a:r>
            <a:r>
              <a:rPr lang="it-IT" dirty="0"/>
              <a:t> </a:t>
            </a:r>
            <a:r>
              <a:rPr lang="it-IT" dirty="0" err="1"/>
              <a:t>Summary</a:t>
            </a:r>
            <a:r>
              <a:rPr lang="it-IT" dirty="0"/>
              <a:t> by Hasan </a:t>
            </a:r>
            <a:r>
              <a:rPr lang="it-IT" dirty="0" err="1"/>
              <a:t>Padamsee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BF47CF6-BAB2-0EF3-A8EF-7DA3459C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21F3F2E-42EA-BBF5-4BD8-D8940FFC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14</a:t>
            </a:fld>
            <a:endParaRPr lang="en-US" alt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1133CF-C430-9E3C-EE90-81B12865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11111" r="7601" b="8518"/>
          <a:stretch/>
        </p:blipFill>
        <p:spPr>
          <a:xfrm rot="16200000">
            <a:off x="-391925" y="1680134"/>
            <a:ext cx="5362672" cy="37660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0D74494-FA63-76F8-8F10-9080A39AB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t="3333" r="6816" b="15974"/>
          <a:stretch/>
        </p:blipFill>
        <p:spPr>
          <a:xfrm rot="16200000">
            <a:off x="3481842" y="1643511"/>
            <a:ext cx="5289424" cy="37660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536076B-36D0-DEC4-228C-FA1354825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2" t="8518" r="6816" b="11111"/>
          <a:stretch/>
        </p:blipFill>
        <p:spPr>
          <a:xfrm rot="16200000">
            <a:off x="8740174" y="222321"/>
            <a:ext cx="2447045" cy="37660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CEEAEE9B-48B8-6744-32AC-B079DEA15B8B}"/>
                  </a:ext>
                </a:extLst>
              </p14:cNvPr>
              <p14:cNvContentPartPr/>
              <p14:nvPr/>
            </p14:nvContentPartPr>
            <p14:xfrm>
              <a:off x="829281" y="5309517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CEEAEE9B-48B8-6744-32AC-B079DEA15B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1281" y="52918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1FAB4374-917E-73C4-E055-D8706C47B947}"/>
                  </a:ext>
                </a:extLst>
              </p14:cNvPr>
              <p14:cNvContentPartPr/>
              <p14:nvPr/>
            </p14:nvContentPartPr>
            <p14:xfrm>
              <a:off x="-374919" y="1080957"/>
              <a:ext cx="360" cy="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1FAB4374-917E-73C4-E055-D8706C47B9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28919" y="973317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9E608E9-6C7B-CA58-E074-7B44CA758F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80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the H. </a:t>
            </a:r>
            <a:r>
              <a:rPr lang="it-IT" dirty="0" err="1"/>
              <a:t>Padamsee</a:t>
            </a:r>
            <a:r>
              <a:rPr lang="it-IT" dirty="0"/>
              <a:t>’ </a:t>
            </a:r>
            <a:r>
              <a:rPr lang="it-IT" dirty="0" err="1"/>
              <a:t>Summary</a:t>
            </a:r>
            <a:r>
              <a:rPr lang="it-IT" dirty="0"/>
              <a:t> - 1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15</a:t>
            </a:fld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1133CF-C430-9E3C-EE90-81B12865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0" t="11111" r="7602" b="8518"/>
          <a:stretch/>
        </p:blipFill>
        <p:spPr>
          <a:xfrm rot="16200000">
            <a:off x="3621592" y="-1507885"/>
            <a:ext cx="5133585" cy="1024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13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the H. </a:t>
            </a:r>
            <a:r>
              <a:rPr lang="it-IT" dirty="0" err="1"/>
              <a:t>Padamsee</a:t>
            </a:r>
            <a:r>
              <a:rPr lang="it-IT" dirty="0"/>
              <a:t>’ </a:t>
            </a:r>
            <a:r>
              <a:rPr lang="it-IT" dirty="0" err="1"/>
              <a:t>Summary</a:t>
            </a:r>
            <a:r>
              <a:rPr lang="it-IT" dirty="0"/>
              <a:t> - 2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16</a:t>
            </a:fld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1133CF-C430-9E3C-EE90-81B12865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11111" r="59805" b="8518"/>
          <a:stretch/>
        </p:blipFill>
        <p:spPr>
          <a:xfrm rot="16200000">
            <a:off x="3461515" y="-1465207"/>
            <a:ext cx="4953001" cy="101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02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the H. </a:t>
            </a:r>
            <a:r>
              <a:rPr lang="it-IT" dirty="0" err="1"/>
              <a:t>Padamsee</a:t>
            </a:r>
            <a:r>
              <a:rPr lang="it-IT" dirty="0"/>
              <a:t>’ </a:t>
            </a:r>
            <a:r>
              <a:rPr lang="it-IT" dirty="0" err="1"/>
              <a:t>Summary</a:t>
            </a:r>
            <a:r>
              <a:rPr lang="it-IT" dirty="0"/>
              <a:t> - 3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17</a:t>
            </a:fld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0D74494-FA63-76F8-8F10-9080A39AB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t="3333" r="49997" b="15974"/>
          <a:stretch/>
        </p:blipFill>
        <p:spPr>
          <a:xfrm rot="16200000">
            <a:off x="4834943" y="-2769579"/>
            <a:ext cx="2978533" cy="105148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36076B-36D0-DEC4-228C-FA1354825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9" t="8518" r="32588" b="11111"/>
          <a:stretch/>
        </p:blipFill>
        <p:spPr>
          <a:xfrm rot="16200000">
            <a:off x="5426844" y="-16643"/>
            <a:ext cx="1489159" cy="105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04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C804F-60B1-B34B-9E3A-0C5AF363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 use SRF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3AB12A-211B-4344-8A0C-25FD4E63A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59D528-6DD8-9B45-AE56-23FC355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18</a:t>
            </a:fld>
            <a:endParaRPr lang="en-US" altLang="it-IT"/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59A05A41-971C-C541-8D90-37E1A471152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47675" indent="-268288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627188" indent="-457200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2263775" indent="-457200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900363" indent="-457200" fontAlgn="base"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33575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38147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42719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47291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endParaRPr lang="en-US" altLang="it-IT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The power is deposited at the operating temperature of few K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We need to guarantee and preserve the 2 K environment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Cavity is sensitive to pressure variations;  only viable environment is sub-atmospheric vapor saturated He II bath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We need a thermal “machine” that performs work at room temperature to extract the heat deposited at cold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The Thermal machine efficiency is just a fraction of the Carnot efficiency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it-IT" dirty="0">
                <a:solidFill>
                  <a:srgbClr val="002060"/>
                </a:solidFill>
                <a:cs typeface="Arial" panose="020B0604020202020204" pitchFamily="34" charset="0"/>
              </a:rPr>
              <a:t>Less favorable Geometrical Factor G</a:t>
            </a:r>
          </a:p>
          <a:p>
            <a:endParaRPr lang="en-US" alt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1987509-EC68-4347-0739-69E6BF498E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59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8D807-E8A3-DD42-92F2-B9BE7676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6F63AF-8257-7148-8640-A22FE2E0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09C0D2-36A4-AD46-AAB1-A5E869BB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19</a:t>
            </a:fld>
            <a:endParaRPr lang="en-US" alt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E6EF43-EF00-684F-91FA-7611C02292D1}"/>
              </a:ext>
            </a:extLst>
          </p:cNvPr>
          <p:cNvSpPr/>
          <p:nvPr/>
        </p:nvSpPr>
        <p:spPr>
          <a:xfrm>
            <a:off x="1618191" y="1752600"/>
            <a:ext cx="89556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TESLA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Concept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to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Feature of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Reference Design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WPMs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Experience &amp; Picture Gallery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D92ED-A4D3-944D-6B67-E9344A0951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59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8D807-E8A3-DD42-92F2-B9BE7676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6F63AF-8257-7148-8640-A22FE2E0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09C0D2-36A4-AD46-AAB1-A5E869BB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</a:t>
            </a:fld>
            <a:endParaRPr lang="en-US" alt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E6EF43-EF00-684F-91FA-7611C02292D1}"/>
              </a:ext>
            </a:extLst>
          </p:cNvPr>
          <p:cNvSpPr/>
          <p:nvPr/>
        </p:nvSpPr>
        <p:spPr>
          <a:xfrm>
            <a:off x="1618191" y="1752600"/>
            <a:ext cx="91260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TESLA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Concept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 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to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Features of 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Reference Design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WPMs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Experience &amp; Picture Gallery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D92ED-A4D3-944D-6B67-E9344A0951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54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F5021B-8535-AFAA-28D4-016523E4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Cryomodule</a:t>
            </a:r>
            <a:r>
              <a:rPr lang="it-IT" dirty="0"/>
              <a:t> &amp; </a:t>
            </a:r>
            <a:r>
              <a:rPr lang="it-IT" dirty="0" err="1"/>
              <a:t>Cavity</a:t>
            </a:r>
            <a:r>
              <a:rPr lang="it-IT" dirty="0"/>
              <a:t> Concept from Cornell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82100C-CC94-C3C4-AC69-49050A7A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5E579C-AA40-3948-7FBB-0BD30C613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20</a:t>
            </a:fld>
            <a:endParaRPr lang="en-U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A22495D-BD46-C65C-62AC-FA1C1F7EC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t="11702" r="6275" b="20280"/>
          <a:stretch/>
        </p:blipFill>
        <p:spPr>
          <a:xfrm>
            <a:off x="304800" y="1310042"/>
            <a:ext cx="9113308" cy="498601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2B87DFF-BCD2-1D23-808C-FAF787307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3" t="14445" r="5246" b="10000"/>
          <a:stretch/>
        </p:blipFill>
        <p:spPr>
          <a:xfrm rot="16200000">
            <a:off x="8148245" y="2251720"/>
            <a:ext cx="4577832" cy="333122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EF10C3-A095-4943-1D23-77AE52DF8579}"/>
              </a:ext>
            </a:extLst>
          </p:cNvPr>
          <p:cNvSpPr txBox="1"/>
          <p:nvPr/>
        </p:nvSpPr>
        <p:spPr>
          <a:xfrm>
            <a:off x="9373767" y="1109987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9-cell, 3 GHz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0B6A28A-BFDE-EB2A-7706-3723FD6C2B4D}"/>
              </a:ext>
            </a:extLst>
          </p:cNvPr>
          <p:cNvSpPr txBox="1"/>
          <p:nvPr/>
        </p:nvSpPr>
        <p:spPr>
          <a:xfrm>
            <a:off x="2895600" y="946574"/>
            <a:ext cx="5379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Posts, Gas Return Pipe, 2 Shields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line, RF power via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Coaxial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cables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4252D8-2E4F-EE20-7B89-FCA2D7A6CB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10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D6C58107-9107-5BE1-6EFD-E8CD6938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Memories</a:t>
            </a:r>
            <a:r>
              <a:rPr lang="it-IT" dirty="0"/>
              <a:t> from the Cornell Workshop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275776-7436-C232-0F66-95F40D923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B741E0-9AF7-8FB7-C382-D785BD9F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73DF54-B065-410E-A391-6B9CA8884669}" type="slidenum">
              <a:rPr lang="en-US" altLang="it-IT" smtClean="0"/>
              <a:pPr>
                <a:defRPr/>
              </a:pPr>
              <a:t>21</a:t>
            </a:fld>
            <a:endParaRPr lang="en-US" alt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F48277A-7F1D-19A4-2C65-6AC82E609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t="2222"/>
          <a:stretch/>
        </p:blipFill>
        <p:spPr>
          <a:xfrm rot="16200000">
            <a:off x="748879" y="1445681"/>
            <a:ext cx="5334000" cy="424095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F71EB75-98AC-427A-D7B1-50FF903D3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2381" r="9957" b="5555"/>
          <a:stretch/>
        </p:blipFill>
        <p:spPr>
          <a:xfrm rot="16377578">
            <a:off x="6005254" y="1404730"/>
            <a:ext cx="5227598" cy="4290905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C87A714F-8463-36DC-74BA-5492BACDC3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86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2EB75-D85C-A2EA-81E2-0AD21DB84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1992: DESY </a:t>
            </a:r>
            <a:r>
              <a:rPr lang="it-IT" dirty="0" err="1"/>
              <a:t>hosts</a:t>
            </a:r>
            <a:r>
              <a:rPr lang="it-IT" dirty="0"/>
              <a:t> the TESLA Collaboration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99756FB-6F02-8712-9CCF-993489198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FD2CE6-A12D-772C-1D6F-F6FD273D0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22</a:t>
            </a:fld>
            <a:endParaRPr lang="en-US" altLang="it-IT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40AFA7F4-542B-3C16-AAFC-C82B8BEE0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122364"/>
            <a:ext cx="184150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10000"/>
              </a:spcBef>
            </a:pPr>
            <a:endParaRPr lang="it-IT" altLang="it-IT" sz="1600" b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ABED0BF-034C-390C-CA3C-AF83BBECA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927" y="832729"/>
            <a:ext cx="9230146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61950" indent="-180975"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SRF for a </a:t>
            </a:r>
            <a:r>
              <a:rPr lang="en-US" altLang="it-IT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Linear Collider</a:t>
            </a:r>
          </a:p>
          <a:p>
            <a:pPr lvl="1">
              <a:spcBef>
                <a:spcPts val="0"/>
              </a:spcBef>
              <a:buFontTx/>
              <a:buChar char="•"/>
            </a:pPr>
            <a:r>
              <a:rPr lang="en-US" alt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gradient by a factor of 5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(Physical limit for Nb at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MV/m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0"/>
              </a:spcBef>
              <a:buFontTx/>
              <a:buChar char="•"/>
            </a:pPr>
            <a:r>
              <a:rPr lang="en-US" alt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cost per MV by a factor 20 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(New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concept and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Industrialization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0"/>
              </a:spcBef>
              <a:buFontTx/>
              <a:buChar char="•"/>
            </a:pPr>
            <a:r>
              <a:rPr lang="en-US" alt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possible pulsed operation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(Combine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it-IT" sz="16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engineering</a:t>
            </a:r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0"/>
              </a:spcBef>
            </a:pPr>
            <a:endParaRPr lang="en-US" altLang="it-IT" sz="5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advantages vs NC Technology</a:t>
            </a:r>
          </a:p>
          <a:p>
            <a:pPr lvl="1">
              <a:spcBef>
                <a:spcPts val="0"/>
              </a:spcBef>
              <a:buFontTx/>
              <a:buChar char="•"/>
            </a:pPr>
            <a:r>
              <a:rPr lang="en-US" alt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conversion efficiency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beam power for less plug power consumption</a:t>
            </a:r>
          </a:p>
          <a:p>
            <a:pPr lvl="1">
              <a:spcBef>
                <a:spcPts val="0"/>
              </a:spcBef>
              <a:buFontTx/>
              <a:buChar char="•"/>
            </a:pPr>
            <a:r>
              <a:rPr lang="en-US" alt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RF frequency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relaxed tolerances and smaller emittance dilution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07ADC057-60B1-4CE2-F6DD-39847C529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>
            <a:fillRect/>
          </a:stretch>
        </p:blipFill>
        <p:spPr bwMode="auto">
          <a:xfrm>
            <a:off x="3810000" y="2978283"/>
            <a:ext cx="4800600" cy="334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65690783-FF89-AC62-4D03-189C83F4D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741540"/>
            <a:ext cx="989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200" b="0" dirty="0">
                <a:solidFill>
                  <a:srgbClr val="002060"/>
                </a:solidFill>
                <a:latin typeface="Comic Sans MS" panose="030F0902030302020204" pitchFamily="66" charset="0"/>
              </a:rPr>
              <a:t>as in 1992</a:t>
            </a:r>
            <a:r>
              <a:rPr lang="en-US" altLang="it-IT" sz="1600" dirty="0">
                <a:solidFill>
                  <a:srgbClr val="002060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8040E19-72FD-E02B-0D87-33A962448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9" y="6005514"/>
            <a:ext cx="1071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it-IT" b="0">
                <a:solidFill>
                  <a:schemeClr val="bg1"/>
                </a:solidFill>
                <a:latin typeface="Comic Sans MS" panose="030F0902030302020204" pitchFamily="66" charset="0"/>
              </a:rPr>
              <a:t>Björn Wiik</a:t>
            </a:r>
            <a:endParaRPr lang="en-US" altLang="it-IT" b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814D0A1-21F6-D2C2-50F2-DBDD9486FE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40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C4EF3A-9898-A270-D63A-9CBC1CCB6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TESLA SRF </a:t>
            </a:r>
            <a:r>
              <a:rPr lang="it-IT" dirty="0" err="1"/>
              <a:t>Cavity</a:t>
            </a:r>
            <a:r>
              <a:rPr lang="it-IT" dirty="0"/>
              <a:t>, 1.3 GHz, 9-cell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5A3ED8E-D86A-1206-ABA6-6937C0A4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B84FD0-2AFE-465B-75B7-40977E52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23</a:t>
            </a:fld>
            <a:endParaRPr lang="en-US" altLang="it-IT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A89FC40B-ACEF-4DD9-3C8D-83F5A3B45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" b="44938"/>
          <a:stretch/>
        </p:blipFill>
        <p:spPr bwMode="auto">
          <a:xfrm>
            <a:off x="1981200" y="961655"/>
            <a:ext cx="7870550" cy="284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3382FB8F-4C5A-7FC5-76A4-F5214A13B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54496" r="13399"/>
          <a:stretch/>
        </p:blipFill>
        <p:spPr bwMode="auto">
          <a:xfrm>
            <a:off x="3251200" y="3831943"/>
            <a:ext cx="5896610" cy="251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3F055BA3-570E-0C76-6A17-607B3B50E6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80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44A00EC-9811-DD4A-9D2A-4806083B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/>
          <a:lstStyle/>
          <a:p>
            <a:r>
              <a:rPr lang="it-IT" dirty="0"/>
              <a:t>TESLA</a:t>
            </a:r>
            <a:r>
              <a:rPr lang="it-IT" spc="-50" dirty="0"/>
              <a:t> </a:t>
            </a:r>
            <a:r>
              <a:rPr lang="it-IT" dirty="0" err="1"/>
              <a:t>Cryomodule</a:t>
            </a:r>
            <a:r>
              <a:rPr lang="it-IT" spc="-40" dirty="0"/>
              <a:t> </a:t>
            </a:r>
            <a:r>
              <a:rPr lang="it-IT" dirty="0"/>
              <a:t>Design</a:t>
            </a:r>
            <a:r>
              <a:rPr lang="it-IT" spc="-40" dirty="0"/>
              <a:t> </a:t>
            </a:r>
            <a:r>
              <a:rPr lang="it-IT" spc="-10" dirty="0" err="1"/>
              <a:t>Rationales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76C0943-4BA5-28E0-05B1-66FF6ACB0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17" y="914400"/>
            <a:ext cx="10947400" cy="5334000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it-IT" b="1" dirty="0"/>
              <a:t>High</a:t>
            </a:r>
            <a:r>
              <a:rPr lang="it-IT" b="1" spc="-70" dirty="0"/>
              <a:t> </a:t>
            </a:r>
            <a:r>
              <a:rPr lang="it-IT" b="1" dirty="0"/>
              <a:t>Performance</a:t>
            </a:r>
            <a:r>
              <a:rPr lang="it-IT" b="1" spc="-70" dirty="0"/>
              <a:t> </a:t>
            </a:r>
            <a:r>
              <a:rPr lang="it-IT" b="1" dirty="0" err="1"/>
              <a:t>Cryomodule</a:t>
            </a:r>
            <a:r>
              <a:rPr lang="it-IT" b="1" spc="-65" dirty="0"/>
              <a:t> </a:t>
            </a:r>
            <a:r>
              <a:rPr lang="it-IT" b="1" dirty="0" err="1"/>
              <a:t>was</a:t>
            </a:r>
            <a:r>
              <a:rPr lang="it-IT" b="1" spc="-65" dirty="0"/>
              <a:t> </a:t>
            </a:r>
            <a:r>
              <a:rPr lang="it-IT" b="1" dirty="0" err="1"/>
              <a:t>central</a:t>
            </a:r>
            <a:r>
              <a:rPr lang="it-IT" b="1" spc="-65" dirty="0"/>
              <a:t> </a:t>
            </a:r>
            <a:r>
              <a:rPr lang="it-IT" b="1" dirty="0"/>
              <a:t>for</a:t>
            </a:r>
            <a:r>
              <a:rPr lang="it-IT" b="1" spc="-70" dirty="0"/>
              <a:t> </a:t>
            </a:r>
            <a:r>
              <a:rPr lang="it-IT" b="1" dirty="0"/>
              <a:t>the</a:t>
            </a:r>
            <a:r>
              <a:rPr lang="it-IT" b="1" spc="-70" dirty="0"/>
              <a:t> </a:t>
            </a:r>
            <a:r>
              <a:rPr lang="it-IT" b="1" dirty="0"/>
              <a:t>TESLA</a:t>
            </a:r>
            <a:r>
              <a:rPr lang="it-IT" b="1" spc="-65" dirty="0"/>
              <a:t> </a:t>
            </a:r>
            <a:r>
              <a:rPr lang="it-IT" b="1" spc="-10" dirty="0"/>
              <a:t>Mission</a:t>
            </a:r>
            <a:endParaRPr lang="it-IT" b="1" dirty="0"/>
          </a:p>
          <a:p>
            <a:pPr marL="374650" marR="21590" indent="-182880">
              <a:lnSpc>
                <a:spcPts val="1950"/>
              </a:lnSpc>
              <a:spcBef>
                <a:spcPts val="1110"/>
              </a:spcBef>
              <a:buChar char="–"/>
              <a:tabLst>
                <a:tab pos="374650" algn="l"/>
              </a:tabLst>
            </a:pPr>
            <a:r>
              <a:rPr lang="it-IT" sz="2000" dirty="0"/>
              <a:t>More</a:t>
            </a:r>
            <a:r>
              <a:rPr lang="it-IT" sz="2000" spc="-5" dirty="0"/>
              <a:t> </a:t>
            </a:r>
            <a:r>
              <a:rPr lang="it-IT" sz="2000" dirty="0" err="1"/>
              <a:t>then</a:t>
            </a:r>
            <a:r>
              <a:rPr lang="it-IT" sz="2000" spc="-5" dirty="0"/>
              <a:t> </a:t>
            </a:r>
            <a:r>
              <a:rPr lang="it-IT" sz="2000" dirty="0"/>
              <a:t>one</a:t>
            </a:r>
            <a:r>
              <a:rPr lang="it-IT" sz="2000" spc="-5" dirty="0"/>
              <a:t> </a:t>
            </a:r>
            <a:r>
              <a:rPr lang="it-IT" sz="2000" dirty="0"/>
              <a:t>order</a:t>
            </a:r>
            <a:r>
              <a:rPr lang="it-IT" sz="2000" spc="-5" dirty="0"/>
              <a:t> </a:t>
            </a:r>
            <a:r>
              <a:rPr lang="it-IT" sz="2000" dirty="0"/>
              <a:t>of </a:t>
            </a:r>
            <a:r>
              <a:rPr lang="it-IT" sz="2000" dirty="0" err="1"/>
              <a:t>magnitude</a:t>
            </a:r>
            <a:r>
              <a:rPr lang="it-IT" sz="2000" spc="-5" dirty="0"/>
              <a:t> </a:t>
            </a:r>
            <a:r>
              <a:rPr lang="it-IT" sz="2000" dirty="0" err="1"/>
              <a:t>was</a:t>
            </a:r>
            <a:r>
              <a:rPr lang="it-IT" sz="2000" spc="-5" dirty="0"/>
              <a:t> </a:t>
            </a:r>
            <a:r>
              <a:rPr lang="it-IT" sz="2000" dirty="0"/>
              <a:t>to</a:t>
            </a:r>
            <a:r>
              <a:rPr lang="it-IT" sz="2000" spc="-5" dirty="0"/>
              <a:t> </a:t>
            </a:r>
            <a:r>
              <a:rPr lang="it-IT" sz="2000" dirty="0"/>
              <a:t>be </a:t>
            </a:r>
            <a:r>
              <a:rPr lang="it-IT" sz="2000" dirty="0" err="1"/>
              <a:t>gained</a:t>
            </a:r>
            <a:r>
              <a:rPr lang="it-IT" sz="2000" spc="-5" dirty="0"/>
              <a:t> </a:t>
            </a:r>
            <a:r>
              <a:rPr lang="it-IT" sz="2000" dirty="0"/>
              <a:t>in</a:t>
            </a:r>
            <a:r>
              <a:rPr lang="it-IT" sz="2000" spc="-5" dirty="0"/>
              <a:t> </a:t>
            </a:r>
            <a:r>
              <a:rPr lang="it-IT" sz="2000" dirty="0" err="1"/>
              <a:t>term</a:t>
            </a:r>
            <a:r>
              <a:rPr lang="it-IT" sz="2000" spc="-5" dirty="0"/>
              <a:t> </a:t>
            </a:r>
            <a:r>
              <a:rPr lang="it-IT" sz="2000" dirty="0"/>
              <a:t>of</a:t>
            </a:r>
            <a:r>
              <a:rPr lang="it-IT" sz="2000" spc="-5" dirty="0"/>
              <a:t> </a:t>
            </a:r>
            <a:r>
              <a:rPr lang="it-IT" sz="2000" spc="-10" dirty="0"/>
              <a:t>capital </a:t>
            </a:r>
            <a:r>
              <a:rPr lang="it-IT" sz="2000" dirty="0"/>
              <a:t>and </a:t>
            </a:r>
            <a:r>
              <a:rPr lang="it-IT" sz="2000" dirty="0" err="1"/>
              <a:t>operational</a:t>
            </a:r>
            <a:r>
              <a:rPr lang="it-IT" sz="2000" dirty="0"/>
              <a:t> </a:t>
            </a:r>
            <a:r>
              <a:rPr lang="it-IT" sz="2000" spc="-20" dirty="0"/>
              <a:t>cost</a:t>
            </a:r>
            <a:endParaRPr lang="it-IT" sz="2000" dirty="0"/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lang="it-IT" b="1" dirty="0"/>
              <a:t>High</a:t>
            </a:r>
            <a:r>
              <a:rPr lang="it-IT" b="1" spc="-65" dirty="0"/>
              <a:t> </a:t>
            </a:r>
            <a:r>
              <a:rPr lang="it-IT" b="1" dirty="0"/>
              <a:t>filling</a:t>
            </a:r>
            <a:r>
              <a:rPr lang="it-IT" b="1" spc="-60" dirty="0"/>
              <a:t> </a:t>
            </a:r>
            <a:r>
              <a:rPr lang="it-IT" b="1" dirty="0" err="1"/>
              <a:t>factor</a:t>
            </a:r>
            <a:r>
              <a:rPr lang="it-IT" b="1" dirty="0"/>
              <a:t>:</a:t>
            </a:r>
            <a:r>
              <a:rPr lang="it-IT" b="1" spc="-65" dirty="0"/>
              <a:t> </a:t>
            </a:r>
            <a:r>
              <a:rPr lang="it-IT" b="1" dirty="0"/>
              <a:t>to</a:t>
            </a:r>
            <a:r>
              <a:rPr lang="it-IT" b="1" spc="-60" dirty="0"/>
              <a:t> </a:t>
            </a:r>
            <a:r>
              <a:rPr lang="it-IT" b="1" dirty="0" err="1"/>
              <a:t>maximize</a:t>
            </a:r>
            <a:r>
              <a:rPr lang="it-IT" b="1" spc="-60" dirty="0"/>
              <a:t> </a:t>
            </a:r>
            <a:r>
              <a:rPr lang="it-IT" b="1" dirty="0" err="1"/>
              <a:t>real</a:t>
            </a:r>
            <a:r>
              <a:rPr lang="it-IT" b="1" spc="-55" dirty="0"/>
              <a:t> </a:t>
            </a:r>
            <a:r>
              <a:rPr lang="it-IT" b="1" dirty="0"/>
              <a:t>estate</a:t>
            </a:r>
            <a:r>
              <a:rPr lang="it-IT" b="1" spc="-60" dirty="0"/>
              <a:t> </a:t>
            </a:r>
            <a:r>
              <a:rPr lang="it-IT" b="1" spc="-10" dirty="0" err="1"/>
              <a:t>gradient</a:t>
            </a:r>
            <a:endParaRPr lang="it-IT" b="1" dirty="0"/>
          </a:p>
          <a:p>
            <a:pPr marL="374015" indent="-182880">
              <a:lnSpc>
                <a:spcPct val="100000"/>
              </a:lnSpc>
              <a:spcBef>
                <a:spcPts val="875"/>
              </a:spcBef>
              <a:buChar char="–"/>
              <a:tabLst>
                <a:tab pos="374650" algn="l"/>
              </a:tabLst>
            </a:pPr>
            <a:r>
              <a:rPr lang="it-IT" sz="2000" dirty="0"/>
              <a:t>Long</a:t>
            </a:r>
            <a:r>
              <a:rPr lang="it-IT" sz="2000" spc="-10" dirty="0"/>
              <a:t> </a:t>
            </a:r>
            <a:r>
              <a:rPr lang="it-IT" sz="2000" dirty="0"/>
              <a:t>sub-</a:t>
            </a:r>
            <a:r>
              <a:rPr lang="it-IT" sz="2000" dirty="0" err="1"/>
              <a:t>units</a:t>
            </a:r>
            <a:r>
              <a:rPr lang="it-IT" sz="2000" spc="-10" dirty="0"/>
              <a:t> </a:t>
            </a:r>
            <a:r>
              <a:rPr lang="it-IT" sz="2000" dirty="0"/>
              <a:t>with</a:t>
            </a:r>
            <a:r>
              <a:rPr lang="it-IT" sz="2000" spc="-10" dirty="0"/>
              <a:t> </a:t>
            </a:r>
            <a:r>
              <a:rPr lang="it-IT" sz="2000" dirty="0" err="1"/>
              <a:t>many</a:t>
            </a:r>
            <a:r>
              <a:rPr lang="it-IT" sz="2000" spc="-5" dirty="0"/>
              <a:t> </a:t>
            </a:r>
            <a:r>
              <a:rPr lang="it-IT" sz="2000" dirty="0" err="1"/>
              <a:t>cavities</a:t>
            </a:r>
            <a:r>
              <a:rPr lang="it-IT" sz="2000" spc="-10" dirty="0"/>
              <a:t> </a:t>
            </a:r>
            <a:r>
              <a:rPr lang="it-IT" sz="2000" dirty="0"/>
              <a:t>(and</a:t>
            </a:r>
            <a:r>
              <a:rPr lang="it-IT" sz="2000" spc="-10" dirty="0"/>
              <a:t> </a:t>
            </a:r>
            <a:r>
              <a:rPr lang="it-IT" sz="2000" dirty="0"/>
              <a:t>quad):</a:t>
            </a:r>
            <a:r>
              <a:rPr lang="it-IT" sz="2000" spc="-5" dirty="0"/>
              <a:t> </a:t>
            </a:r>
            <a:r>
              <a:rPr lang="it-IT" sz="2000" spc="-10" dirty="0" err="1"/>
              <a:t>cryomodules</a:t>
            </a:r>
            <a:endParaRPr lang="it-IT" sz="2000" dirty="0"/>
          </a:p>
          <a:p>
            <a:pPr marL="374015" indent="-182880">
              <a:lnSpc>
                <a:spcPct val="100000"/>
              </a:lnSpc>
              <a:spcBef>
                <a:spcPts val="875"/>
              </a:spcBef>
              <a:buChar char="–"/>
              <a:tabLst>
                <a:tab pos="374650" algn="l"/>
              </a:tabLst>
            </a:pPr>
            <a:r>
              <a:rPr lang="it-IT" sz="2000" spc="-10" dirty="0"/>
              <a:t>Sub-</a:t>
            </a:r>
            <a:r>
              <a:rPr lang="it-IT" sz="2000" dirty="0" err="1"/>
              <a:t>units</a:t>
            </a:r>
            <a:r>
              <a:rPr lang="it-IT" sz="2000" spc="-15" dirty="0"/>
              <a:t> </a:t>
            </a:r>
            <a:r>
              <a:rPr lang="it-IT" sz="2000" dirty="0" err="1"/>
              <a:t>connected</a:t>
            </a:r>
            <a:r>
              <a:rPr lang="it-IT" sz="2000" spc="-5" dirty="0"/>
              <a:t> </a:t>
            </a:r>
            <a:r>
              <a:rPr lang="it-IT" sz="2000" dirty="0"/>
              <a:t>in</a:t>
            </a:r>
            <a:r>
              <a:rPr lang="it-IT" sz="2000" spc="-15" dirty="0"/>
              <a:t> </a:t>
            </a:r>
            <a:r>
              <a:rPr lang="it-IT" sz="2000" dirty="0" err="1"/>
              <a:t>longer</a:t>
            </a:r>
            <a:r>
              <a:rPr lang="it-IT" sz="2000" spc="-5" dirty="0"/>
              <a:t> </a:t>
            </a:r>
            <a:r>
              <a:rPr lang="it-IT" sz="2000" spc="-10" dirty="0" err="1"/>
              <a:t>strings</a:t>
            </a:r>
            <a:endParaRPr lang="it-IT" sz="2000" dirty="0"/>
          </a:p>
          <a:p>
            <a:pPr marL="374015" indent="-182880">
              <a:lnSpc>
                <a:spcPct val="100000"/>
              </a:lnSpc>
              <a:spcBef>
                <a:spcPts val="875"/>
              </a:spcBef>
              <a:buChar char="–"/>
              <a:tabLst>
                <a:tab pos="374650" algn="l"/>
              </a:tabLst>
            </a:pPr>
            <a:r>
              <a:rPr lang="it-IT" sz="2000" dirty="0" err="1"/>
              <a:t>Cooling</a:t>
            </a:r>
            <a:r>
              <a:rPr lang="it-IT" sz="2000" spc="-15" dirty="0"/>
              <a:t> </a:t>
            </a:r>
            <a:r>
              <a:rPr lang="it-IT" sz="2000" dirty="0"/>
              <a:t>and</a:t>
            </a:r>
            <a:r>
              <a:rPr lang="it-IT" sz="2000" spc="-15" dirty="0"/>
              <a:t> </a:t>
            </a:r>
            <a:r>
              <a:rPr lang="it-IT" sz="2000" dirty="0" err="1"/>
              <a:t>return</a:t>
            </a:r>
            <a:r>
              <a:rPr lang="it-IT" sz="2000" spc="-15" dirty="0"/>
              <a:t> </a:t>
            </a:r>
            <a:r>
              <a:rPr lang="it-IT" sz="2000" dirty="0" err="1"/>
              <a:t>pipes</a:t>
            </a:r>
            <a:r>
              <a:rPr lang="it-IT" sz="2000" spc="-10" dirty="0"/>
              <a:t> </a:t>
            </a:r>
            <a:r>
              <a:rPr lang="it-IT" sz="2000" dirty="0" err="1"/>
              <a:t>integrated</a:t>
            </a:r>
            <a:r>
              <a:rPr lang="it-IT" sz="2000" spc="-15" dirty="0"/>
              <a:t> </a:t>
            </a:r>
            <a:r>
              <a:rPr lang="it-IT" sz="2000" dirty="0" err="1"/>
              <a:t>into</a:t>
            </a:r>
            <a:r>
              <a:rPr lang="it-IT" sz="2000" spc="-15" dirty="0"/>
              <a:t> </a:t>
            </a:r>
            <a:r>
              <a:rPr lang="it-IT" sz="2000" dirty="0"/>
              <a:t>the</a:t>
            </a:r>
            <a:r>
              <a:rPr lang="it-IT" sz="2000" spc="-15" dirty="0"/>
              <a:t> </a:t>
            </a:r>
            <a:r>
              <a:rPr lang="it-IT" sz="2000" dirty="0" err="1"/>
              <a:t>main</a:t>
            </a:r>
            <a:r>
              <a:rPr lang="it-IT" sz="2000" spc="-10" dirty="0"/>
              <a:t> </a:t>
            </a:r>
            <a:r>
              <a:rPr lang="it-IT" sz="2000" spc="-10" dirty="0" err="1"/>
              <a:t>cryomodule</a:t>
            </a:r>
            <a:endParaRPr lang="it-IT" sz="2000" dirty="0"/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lang="it-IT" b="1" dirty="0"/>
              <a:t>Low</a:t>
            </a:r>
            <a:r>
              <a:rPr lang="it-IT" b="1" spc="-35" dirty="0"/>
              <a:t> </a:t>
            </a:r>
            <a:r>
              <a:rPr lang="it-IT" b="1" dirty="0"/>
              <a:t>cost</a:t>
            </a:r>
            <a:r>
              <a:rPr lang="it-IT" b="1" spc="-35" dirty="0"/>
              <a:t> </a:t>
            </a:r>
            <a:r>
              <a:rPr lang="it-IT" b="1" dirty="0"/>
              <a:t>per</a:t>
            </a:r>
            <a:r>
              <a:rPr lang="it-IT" b="1" spc="-35" dirty="0"/>
              <a:t> </a:t>
            </a:r>
            <a:r>
              <a:rPr lang="it-IT" b="1" dirty="0" err="1"/>
              <a:t>meter</a:t>
            </a:r>
            <a:r>
              <a:rPr lang="it-IT" b="1" dirty="0"/>
              <a:t>:</a:t>
            </a:r>
            <a:r>
              <a:rPr lang="it-IT" b="1" spc="-40" dirty="0"/>
              <a:t> </a:t>
            </a:r>
            <a:r>
              <a:rPr lang="it-IT" b="1" dirty="0"/>
              <a:t>to</a:t>
            </a:r>
            <a:r>
              <a:rPr lang="it-IT" b="1" spc="-40" dirty="0"/>
              <a:t> </a:t>
            </a:r>
            <a:r>
              <a:rPr lang="it-IT" b="1" dirty="0"/>
              <a:t>be</a:t>
            </a:r>
            <a:r>
              <a:rPr lang="it-IT" b="1" spc="-40" dirty="0"/>
              <a:t> </a:t>
            </a:r>
            <a:r>
              <a:rPr lang="it-IT" b="1" dirty="0" err="1"/>
              <a:t>compatible</a:t>
            </a:r>
            <a:r>
              <a:rPr lang="it-IT" b="1" spc="-35" dirty="0"/>
              <a:t> </a:t>
            </a:r>
            <a:r>
              <a:rPr lang="it-IT" b="1" dirty="0"/>
              <a:t>with</a:t>
            </a:r>
            <a:r>
              <a:rPr lang="it-IT" b="1" spc="-40" dirty="0"/>
              <a:t> </a:t>
            </a:r>
            <a:r>
              <a:rPr lang="it-IT" b="1" dirty="0"/>
              <a:t>a</a:t>
            </a:r>
            <a:r>
              <a:rPr lang="it-IT" b="1" spc="-35" dirty="0"/>
              <a:t> </a:t>
            </a:r>
            <a:r>
              <a:rPr lang="it-IT" b="1" dirty="0"/>
              <a:t>long</a:t>
            </a:r>
            <a:r>
              <a:rPr lang="it-IT" b="1" spc="-40" dirty="0"/>
              <a:t> </a:t>
            </a:r>
            <a:r>
              <a:rPr lang="it-IT" b="1" dirty="0"/>
              <a:t>TeV</a:t>
            </a:r>
            <a:r>
              <a:rPr lang="it-IT" b="1" spc="-35" dirty="0"/>
              <a:t> </a:t>
            </a:r>
            <a:r>
              <a:rPr lang="it-IT" b="1" spc="-10" dirty="0"/>
              <a:t>Collider</a:t>
            </a:r>
            <a:endParaRPr lang="it-IT" b="1" dirty="0"/>
          </a:p>
          <a:p>
            <a:pPr marL="374015" indent="-182880">
              <a:lnSpc>
                <a:spcPct val="100000"/>
              </a:lnSpc>
              <a:spcBef>
                <a:spcPts val="875"/>
              </a:spcBef>
              <a:buChar char="–"/>
              <a:tabLst>
                <a:tab pos="374650" algn="l"/>
              </a:tabLst>
            </a:pPr>
            <a:r>
              <a:rPr lang="it-IT" sz="2000" dirty="0" err="1"/>
              <a:t>Cryomodule</a:t>
            </a:r>
            <a:r>
              <a:rPr lang="it-IT" sz="2000" spc="-35" dirty="0"/>
              <a:t> </a:t>
            </a:r>
            <a:r>
              <a:rPr lang="it-IT" sz="2000" dirty="0" err="1"/>
              <a:t>used</a:t>
            </a:r>
            <a:r>
              <a:rPr lang="it-IT" sz="2000" spc="-15" dirty="0"/>
              <a:t> </a:t>
            </a:r>
            <a:r>
              <a:rPr lang="it-IT" sz="2000" dirty="0" err="1"/>
              <a:t>also</a:t>
            </a:r>
            <a:r>
              <a:rPr lang="it-IT" sz="2000" spc="-20" dirty="0"/>
              <a:t> </a:t>
            </a:r>
            <a:r>
              <a:rPr lang="it-IT" sz="2000" dirty="0"/>
              <a:t>for</a:t>
            </a:r>
            <a:r>
              <a:rPr lang="it-IT" sz="2000" spc="-15" dirty="0"/>
              <a:t> </a:t>
            </a:r>
            <a:r>
              <a:rPr lang="it-IT" sz="2000" dirty="0" err="1"/>
              <a:t>feeding</a:t>
            </a:r>
            <a:r>
              <a:rPr lang="it-IT" sz="2000" spc="-20" dirty="0"/>
              <a:t> </a:t>
            </a:r>
            <a:r>
              <a:rPr lang="it-IT" sz="2000" dirty="0"/>
              <a:t>and</a:t>
            </a:r>
            <a:r>
              <a:rPr lang="it-IT" sz="2000" spc="-15" dirty="0"/>
              <a:t> </a:t>
            </a:r>
            <a:r>
              <a:rPr lang="it-IT" sz="2000" dirty="0" err="1"/>
              <a:t>return</a:t>
            </a:r>
            <a:r>
              <a:rPr lang="it-IT" sz="2000" spc="-20" dirty="0"/>
              <a:t> </a:t>
            </a:r>
            <a:r>
              <a:rPr lang="it-IT" sz="2000" spc="-10" dirty="0" err="1"/>
              <a:t>pipes</a:t>
            </a:r>
            <a:endParaRPr lang="it-IT" sz="2000" dirty="0"/>
          </a:p>
          <a:p>
            <a:pPr marL="374015" indent="-182880">
              <a:lnSpc>
                <a:spcPct val="100000"/>
              </a:lnSpc>
              <a:spcBef>
                <a:spcPts val="875"/>
              </a:spcBef>
              <a:buChar char="–"/>
              <a:tabLst>
                <a:tab pos="374650" algn="l"/>
              </a:tabLst>
            </a:pPr>
            <a:r>
              <a:rPr lang="it-IT" sz="2000" dirty="0" err="1"/>
              <a:t>Minimize</a:t>
            </a:r>
            <a:r>
              <a:rPr lang="it-IT" sz="2000" spc="-15" dirty="0"/>
              <a:t> </a:t>
            </a:r>
            <a:r>
              <a:rPr lang="it-IT" sz="2000" dirty="0"/>
              <a:t>the</a:t>
            </a:r>
            <a:r>
              <a:rPr lang="it-IT" sz="2000" spc="-10" dirty="0"/>
              <a:t> </a:t>
            </a:r>
            <a:r>
              <a:rPr lang="it-IT" sz="2000" dirty="0" err="1"/>
              <a:t>number</a:t>
            </a:r>
            <a:r>
              <a:rPr lang="it-IT" sz="2000" spc="-15" dirty="0"/>
              <a:t> </a:t>
            </a:r>
            <a:r>
              <a:rPr lang="it-IT" sz="2000" dirty="0"/>
              <a:t>of</a:t>
            </a:r>
            <a:r>
              <a:rPr lang="it-IT" sz="2000" spc="-10" dirty="0"/>
              <a:t> </a:t>
            </a:r>
            <a:r>
              <a:rPr lang="it-IT" sz="2000" dirty="0" err="1"/>
              <a:t>cold</a:t>
            </a:r>
            <a:r>
              <a:rPr lang="it-IT" sz="2000" spc="-15" dirty="0"/>
              <a:t> </a:t>
            </a:r>
            <a:r>
              <a:rPr lang="it-IT" sz="2000" dirty="0"/>
              <a:t>to</a:t>
            </a:r>
            <a:r>
              <a:rPr lang="it-IT" sz="2000" spc="-10" dirty="0"/>
              <a:t> </a:t>
            </a:r>
            <a:r>
              <a:rPr lang="it-IT" sz="2000" dirty="0" err="1"/>
              <a:t>warm</a:t>
            </a:r>
            <a:r>
              <a:rPr lang="it-IT" sz="2000" spc="-15" dirty="0"/>
              <a:t> </a:t>
            </a:r>
            <a:r>
              <a:rPr lang="it-IT" sz="2000" dirty="0"/>
              <a:t>connections</a:t>
            </a:r>
            <a:r>
              <a:rPr lang="it-IT" sz="2000" spc="-10" dirty="0"/>
              <a:t> </a:t>
            </a:r>
            <a:r>
              <a:rPr lang="it-IT" sz="2000" dirty="0"/>
              <a:t>for</a:t>
            </a:r>
            <a:r>
              <a:rPr lang="it-IT" sz="2000" spc="-15" dirty="0"/>
              <a:t> </a:t>
            </a:r>
            <a:r>
              <a:rPr lang="it-IT" sz="2000" dirty="0" err="1"/>
              <a:t>static</a:t>
            </a:r>
            <a:r>
              <a:rPr lang="it-IT" sz="2000" spc="-10" dirty="0"/>
              <a:t> </a:t>
            </a:r>
            <a:r>
              <a:rPr lang="it-IT" sz="2000" spc="-10" dirty="0" err="1"/>
              <a:t>losses</a:t>
            </a:r>
            <a:endParaRPr lang="it-IT" sz="2000" dirty="0"/>
          </a:p>
          <a:p>
            <a:pPr marL="374015" indent="-182880">
              <a:lnSpc>
                <a:spcPct val="100000"/>
              </a:lnSpc>
              <a:spcBef>
                <a:spcPts val="880"/>
              </a:spcBef>
              <a:buChar char="–"/>
              <a:tabLst>
                <a:tab pos="374650" algn="l"/>
              </a:tabLst>
            </a:pPr>
            <a:r>
              <a:rPr lang="it-IT" sz="2000" dirty="0" err="1"/>
              <a:t>Minimize</a:t>
            </a:r>
            <a:r>
              <a:rPr lang="it-IT" sz="2000" spc="-30" dirty="0"/>
              <a:t> </a:t>
            </a:r>
            <a:r>
              <a:rPr lang="it-IT" sz="2000" dirty="0"/>
              <a:t>the</a:t>
            </a:r>
            <a:r>
              <a:rPr lang="it-IT" sz="2000" spc="-20" dirty="0"/>
              <a:t> </a:t>
            </a:r>
            <a:r>
              <a:rPr lang="it-IT" sz="2000" dirty="0"/>
              <a:t>use</a:t>
            </a:r>
            <a:r>
              <a:rPr lang="it-IT" sz="2000" spc="-20" dirty="0"/>
              <a:t> </a:t>
            </a:r>
            <a:r>
              <a:rPr lang="it-IT" sz="2000" dirty="0"/>
              <a:t>of</a:t>
            </a:r>
            <a:r>
              <a:rPr lang="it-IT" sz="2000" spc="-15" dirty="0"/>
              <a:t> </a:t>
            </a:r>
            <a:r>
              <a:rPr lang="it-IT" sz="2000" dirty="0"/>
              <a:t>special</a:t>
            </a:r>
            <a:r>
              <a:rPr lang="it-IT" sz="2000" spc="-20" dirty="0"/>
              <a:t> </a:t>
            </a:r>
            <a:r>
              <a:rPr lang="it-IT" sz="2000" dirty="0" err="1"/>
              <a:t>components</a:t>
            </a:r>
            <a:r>
              <a:rPr lang="it-IT" sz="2000" spc="-20" dirty="0"/>
              <a:t> </a:t>
            </a:r>
            <a:r>
              <a:rPr lang="it-IT" sz="2000" dirty="0"/>
              <a:t>and</a:t>
            </a:r>
            <a:r>
              <a:rPr lang="it-IT" sz="2000" spc="-15" dirty="0"/>
              <a:t> </a:t>
            </a:r>
            <a:r>
              <a:rPr lang="it-IT" sz="2000" spc="-10" dirty="0" err="1"/>
              <a:t>materials</a:t>
            </a:r>
            <a:endParaRPr lang="it-IT" sz="2000" dirty="0"/>
          </a:p>
          <a:p>
            <a:pPr marL="374015" indent="-182880">
              <a:lnSpc>
                <a:spcPct val="100000"/>
              </a:lnSpc>
              <a:spcBef>
                <a:spcPts val="875"/>
              </a:spcBef>
              <a:buChar char="–"/>
              <a:tabLst>
                <a:tab pos="374650" algn="l"/>
              </a:tabLst>
            </a:pPr>
            <a:r>
              <a:rPr lang="it-IT" sz="2000" dirty="0"/>
              <a:t>Modular</a:t>
            </a:r>
            <a:r>
              <a:rPr lang="it-IT" sz="2000" spc="-30" dirty="0"/>
              <a:t> </a:t>
            </a:r>
            <a:r>
              <a:rPr lang="it-IT" sz="2000" dirty="0"/>
              <a:t>design</a:t>
            </a:r>
            <a:r>
              <a:rPr lang="it-IT" sz="2000" spc="-15" dirty="0"/>
              <a:t> </a:t>
            </a:r>
            <a:r>
              <a:rPr lang="it-IT" sz="2000" dirty="0" err="1"/>
              <a:t>using</a:t>
            </a:r>
            <a:r>
              <a:rPr lang="it-IT" sz="2000" spc="-20" dirty="0"/>
              <a:t> </a:t>
            </a:r>
            <a:r>
              <a:rPr lang="it-IT" sz="2000" dirty="0"/>
              <a:t>the</a:t>
            </a:r>
            <a:r>
              <a:rPr lang="it-IT" sz="2000" spc="-15" dirty="0"/>
              <a:t> </a:t>
            </a:r>
            <a:r>
              <a:rPr lang="it-IT" sz="2000" dirty="0" err="1"/>
              <a:t>simplest</a:t>
            </a:r>
            <a:r>
              <a:rPr lang="it-IT" sz="2000" spc="-20" dirty="0"/>
              <a:t> </a:t>
            </a:r>
            <a:r>
              <a:rPr lang="it-IT" sz="2000" dirty="0" err="1"/>
              <a:t>possible</a:t>
            </a:r>
            <a:r>
              <a:rPr lang="it-IT" sz="2000" spc="-15" dirty="0"/>
              <a:t> </a:t>
            </a:r>
            <a:r>
              <a:rPr lang="it-IT" sz="2000" spc="-10" dirty="0" err="1"/>
              <a:t>solution</a:t>
            </a:r>
            <a:endParaRPr lang="it-IT" sz="2000" dirty="0"/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it-IT" b="1" dirty="0"/>
              <a:t>Easy</a:t>
            </a:r>
            <a:r>
              <a:rPr lang="it-IT" b="1" spc="-45" dirty="0"/>
              <a:t> </a:t>
            </a:r>
            <a:r>
              <a:rPr lang="it-IT" b="1" dirty="0"/>
              <a:t>to</a:t>
            </a:r>
            <a:r>
              <a:rPr lang="it-IT" b="1" spc="-40" dirty="0"/>
              <a:t> </a:t>
            </a:r>
            <a:r>
              <a:rPr lang="it-IT" b="1" dirty="0"/>
              <a:t>be</a:t>
            </a:r>
            <a:r>
              <a:rPr lang="it-IT" b="1" spc="-40" dirty="0"/>
              <a:t> </a:t>
            </a:r>
            <a:r>
              <a:rPr lang="it-IT" b="1" dirty="0" err="1"/>
              <a:t>alligned</a:t>
            </a:r>
            <a:r>
              <a:rPr lang="it-IT" b="1" spc="-40" dirty="0"/>
              <a:t> </a:t>
            </a:r>
            <a:r>
              <a:rPr lang="it-IT" b="1" dirty="0"/>
              <a:t>and</a:t>
            </a:r>
            <a:r>
              <a:rPr lang="it-IT" b="1" spc="-45" dirty="0"/>
              <a:t> </a:t>
            </a:r>
            <a:r>
              <a:rPr lang="it-IT" b="1" dirty="0" err="1"/>
              <a:t>stable</a:t>
            </a:r>
            <a:r>
              <a:rPr lang="it-IT" b="1" dirty="0"/>
              <a:t>:</a:t>
            </a:r>
            <a:r>
              <a:rPr lang="it-IT" b="1" spc="-40" dirty="0"/>
              <a:t> </a:t>
            </a:r>
            <a:r>
              <a:rPr lang="it-IT" b="1" spc="-40" dirty="0" err="1"/>
              <a:t>strict</a:t>
            </a:r>
            <a:r>
              <a:rPr lang="it-IT" b="1" spc="-40" dirty="0"/>
              <a:t> </a:t>
            </a:r>
            <a:r>
              <a:rPr lang="it-IT" b="1" dirty="0" err="1"/>
              <a:t>beam</a:t>
            </a:r>
            <a:r>
              <a:rPr lang="it-IT" b="1" spc="-45" dirty="0"/>
              <a:t> </a:t>
            </a:r>
            <a:r>
              <a:rPr lang="it-IT" b="1" spc="-10" dirty="0" err="1"/>
              <a:t>requirements</a:t>
            </a:r>
            <a:r>
              <a:rPr lang="it-IT" b="1" spc="-10" dirty="0"/>
              <a:t>: </a:t>
            </a:r>
            <a:r>
              <a:rPr lang="it-IT" b="1" spc="-10" dirty="0">
                <a:solidFill>
                  <a:srgbClr val="CC3300"/>
                </a:solidFill>
              </a:rPr>
              <a:t>+/- 0.3 mm</a:t>
            </a:r>
            <a:r>
              <a:rPr lang="it-IT" b="1" spc="-10" dirty="0">
                <a:solidFill>
                  <a:srgbClr val="BA167C"/>
                </a:solidFill>
              </a:rPr>
              <a:t> </a:t>
            </a:r>
            <a:r>
              <a:rPr lang="it-IT" sz="2000" spc="-10" dirty="0"/>
              <a:t>(</a:t>
            </a:r>
            <a:r>
              <a:rPr lang="it-IT" sz="2000" spc="-10" dirty="0" err="1"/>
              <a:t>rms</a:t>
            </a:r>
            <a:r>
              <a:rPr lang="it-IT" sz="2000" spc="-10" dirty="0"/>
              <a:t>)</a:t>
            </a:r>
            <a:endParaRPr lang="en-US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62E80AE-D184-8F67-3D0B-400953F4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93C8F0C-669B-7DF7-9DC0-CBDF137BE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4969606-A68F-4DFF-8CED-82A6A9289498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24</a:t>
            </a:fld>
            <a:endParaRPr lang="en-US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80A5DC-6EB4-A69E-E086-F20113D5C5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03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A4B0A-0065-CF35-2442-83E81F11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Cryomodule</a:t>
            </a:r>
            <a:r>
              <a:rPr lang="it-IT" dirty="0"/>
              <a:t> </a:t>
            </a:r>
            <a:r>
              <a:rPr lang="it-IT" dirty="0" err="1"/>
              <a:t>Evolution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Fermilab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D507661-B2B7-EAB0-3D6B-0C8EC0F4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49DC66-1C42-E310-1818-4810F2D0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25</a:t>
            </a:fld>
            <a:endParaRPr lang="en-U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4A1EFE-9FA5-C96E-BB80-22846FC44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9" t="5555" r="1744"/>
          <a:stretch/>
        </p:blipFill>
        <p:spPr>
          <a:xfrm rot="16200000">
            <a:off x="1311485" y="-224904"/>
            <a:ext cx="2660668" cy="46740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1CB197E-EE70-A1E2-C541-CD02CA997D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 t="3333" r="18556" b="6060"/>
          <a:stretch/>
        </p:blipFill>
        <p:spPr>
          <a:xfrm>
            <a:off x="5324526" y="848851"/>
            <a:ext cx="2472852" cy="26887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5FE00A7-8E75-1854-E7C2-E3B69DEEAC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5" t="3333" r="1770" b="3660"/>
          <a:stretch/>
        </p:blipFill>
        <p:spPr>
          <a:xfrm>
            <a:off x="8709413" y="848852"/>
            <a:ext cx="3101587" cy="278103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F7B0C02-AB6D-C0B7-2598-BE9475CA5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3159" r="3882" b="5035"/>
          <a:stretch/>
        </p:blipFill>
        <p:spPr>
          <a:xfrm>
            <a:off x="762000" y="3580908"/>
            <a:ext cx="3490947" cy="263014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0D97C18-3A06-8A4A-B13F-89897384E9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2083" r="10695" b="2083"/>
          <a:stretch/>
        </p:blipFill>
        <p:spPr>
          <a:xfrm>
            <a:off x="4800600" y="3758451"/>
            <a:ext cx="2996778" cy="243841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4C6D541-C850-07F2-F890-F881D08798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r="9123" b="2084"/>
          <a:stretch/>
        </p:blipFill>
        <p:spPr>
          <a:xfrm>
            <a:off x="8709413" y="3663328"/>
            <a:ext cx="2609027" cy="2499136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EB6284A6-BD7F-66B5-0020-8EF4D562F0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34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64A43-C068-6D5D-2045-5C290D8A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Schematic</a:t>
            </a:r>
            <a:r>
              <a:rPr lang="it-IT" dirty="0"/>
              <a:t> </a:t>
            </a:r>
            <a:r>
              <a:rPr lang="it-IT" dirty="0" err="1"/>
              <a:t>Longitudinal</a:t>
            </a:r>
            <a:r>
              <a:rPr lang="it-IT" dirty="0"/>
              <a:t> Layout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8B5E0B6-E5A0-8E46-429F-24F1BD4A6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62C173-5677-A660-692F-F15525286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26</a:t>
            </a:fld>
            <a:endParaRPr lang="en-U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75C48A0-B293-C58C-BFDA-DF70F235C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42259" r="4882" b="27740"/>
          <a:stretch/>
        </p:blipFill>
        <p:spPr>
          <a:xfrm>
            <a:off x="914400" y="921521"/>
            <a:ext cx="10174818" cy="25437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1EF8CB-25C0-62AB-62FC-118D85865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42222" r="5979" b="27778"/>
          <a:stretch/>
        </p:blipFill>
        <p:spPr>
          <a:xfrm>
            <a:off x="914400" y="3676639"/>
            <a:ext cx="10080609" cy="254370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1622BE2B-B845-D20A-4C7F-C8E32610E7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24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EF6EB7-42B4-6507-BCBC-9976E9CB4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Fermilab Support Post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7DABBF-C565-85D1-81B6-A985E461C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8D20C19-0CFD-FFD0-A425-AF894C35E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27</a:t>
            </a:fld>
            <a:endParaRPr lang="en-US" alt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ED2AA3B-4ECF-A0CB-B79C-478F7A6B0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2710" r="12267" b="20623"/>
          <a:stretch/>
        </p:blipFill>
        <p:spPr>
          <a:xfrm>
            <a:off x="1828800" y="968145"/>
            <a:ext cx="8511118" cy="526461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572C3798-9ECD-40E6-B807-0AA1DCB033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87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DD9C4F-5A16-B98B-E6DC-D8AA8C1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Design Review by DESY (and INFN)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7998A88-935F-C3D1-6B64-5EDAF20B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78BC38-0419-CDAD-DBFC-A7CA197B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28</a:t>
            </a:fld>
            <a:endParaRPr lang="en-U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737087-BD6F-08C0-DAA1-ADB3C2C27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5556" b="11111"/>
          <a:stretch/>
        </p:blipFill>
        <p:spPr>
          <a:xfrm>
            <a:off x="838200" y="832517"/>
            <a:ext cx="4984669" cy="54977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59276A4-495D-400B-BF43-1439FCF38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t="24444" r="7027" b="33333"/>
          <a:stretch/>
        </p:blipFill>
        <p:spPr>
          <a:xfrm>
            <a:off x="5943599" y="1136989"/>
            <a:ext cx="5715000" cy="1905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D57F7D5-D7E9-CA78-A10B-4FBDA5D5A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9861" r="11156" b="18889"/>
          <a:stretch/>
        </p:blipFill>
        <p:spPr>
          <a:xfrm rot="10800000">
            <a:off x="6103408" y="3009510"/>
            <a:ext cx="5555191" cy="3244511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D0D2E809-53D1-B853-904B-2F1104E144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04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E34244-064F-887D-64E0-A953E53F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CRY 1 – Some new </a:t>
            </a:r>
            <a:r>
              <a:rPr lang="it-IT" dirty="0" err="1"/>
              <a:t>Hints</a:t>
            </a:r>
            <a:r>
              <a:rPr lang="it-IT" dirty="0"/>
              <a:t> from Fermilab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7863207-274D-1902-DD4E-1AE503931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785311-B26C-F09B-8BF4-1FC46704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29</a:t>
            </a:fld>
            <a:endParaRPr lang="en-U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061677A-E12E-E6B0-3956-F7A52B4D75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3333"/>
          <a:stretch/>
        </p:blipFill>
        <p:spPr>
          <a:xfrm rot="5400000">
            <a:off x="5891572" y="-24172"/>
            <a:ext cx="5003402" cy="7337746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F3B1894B-DA9D-86DC-25D7-954F62A56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2809" r="9180" b="19830"/>
          <a:stretch/>
        </p:blipFill>
        <p:spPr>
          <a:xfrm>
            <a:off x="609600" y="973381"/>
            <a:ext cx="4114800" cy="530542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3C8DC51A-7747-C3E3-A00D-8D4F5552A1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8D807-E8A3-DD42-92F2-B9BE7676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6F63AF-8257-7148-8640-A22FE2E0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09C0D2-36A4-AD46-AAB1-A5E869BB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</a:t>
            </a:fld>
            <a:endParaRPr lang="en-US" alt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E6EF43-EF00-684F-91FA-7611C02292D1}"/>
              </a:ext>
            </a:extLst>
          </p:cNvPr>
          <p:cNvSpPr/>
          <p:nvPr/>
        </p:nvSpPr>
        <p:spPr>
          <a:xfrm>
            <a:off x="1618191" y="1752600"/>
            <a:ext cx="91260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TESLA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Concept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to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Features of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Reference Design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WPMs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Experience &amp; Picture Gallery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D92ED-A4D3-944D-6B67-E9344A0951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14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8D807-E8A3-DD42-92F2-B9BE7676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6F63AF-8257-7148-8640-A22FE2E0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09C0D2-36A4-AD46-AAB1-A5E869BB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30</a:t>
            </a:fld>
            <a:endParaRPr lang="en-US" alt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E6EF43-EF00-684F-91FA-7611C02292D1}"/>
              </a:ext>
            </a:extLst>
          </p:cNvPr>
          <p:cNvSpPr/>
          <p:nvPr/>
        </p:nvSpPr>
        <p:spPr>
          <a:xfrm>
            <a:off x="1618191" y="1752600"/>
            <a:ext cx="91260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TESLA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Concept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 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to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Features of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Reference Design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WPMs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Experience &amp; Picture Gallery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D92ED-A4D3-944D-6B67-E9344A0951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00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A4E447-F723-C193-07B3-E5D6DEA3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CFY-1: the FNAL-DASY-INFN </a:t>
            </a:r>
            <a:r>
              <a:rPr lang="it-IT" dirty="0" err="1"/>
              <a:t>Compromize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ABC51BA-1DF6-4493-3B08-AA7213DC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9CB484-B772-3EFB-F39B-16D5121E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31</a:t>
            </a:fld>
            <a:endParaRPr lang="en-US" alt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BD71DD23-EEEB-BA79-87EB-EE7A453E58A8}"/>
              </a:ext>
            </a:extLst>
          </p:cNvPr>
          <p:cNvGrpSpPr/>
          <p:nvPr/>
        </p:nvGrpSpPr>
        <p:grpSpPr>
          <a:xfrm>
            <a:off x="1596293" y="1828800"/>
            <a:ext cx="8611190" cy="4495800"/>
            <a:chOff x="1371600" y="1752600"/>
            <a:chExt cx="8611190" cy="44958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F43C72B-4108-1163-F270-8E9ADAF96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0" t="9861" r="16661" b="37706"/>
            <a:stretch/>
          </p:blipFill>
          <p:spPr>
            <a:xfrm>
              <a:off x="1371600" y="1817212"/>
              <a:ext cx="4477272" cy="4431188"/>
            </a:xfrm>
            <a:prstGeom prst="rect">
              <a:avLst/>
            </a:prstGeom>
          </p:spPr>
        </p:pic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F5766220-42EF-14CB-2091-192566C456C7}"/>
                </a:ext>
              </a:extLst>
            </p:cNvPr>
            <p:cNvGrpSpPr/>
            <p:nvPr/>
          </p:nvGrpSpPr>
          <p:grpSpPr>
            <a:xfrm>
              <a:off x="6400972" y="1752600"/>
              <a:ext cx="3581818" cy="4315059"/>
              <a:chOff x="6434006" y="1676400"/>
              <a:chExt cx="3605344" cy="4343401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A3A46D25-1182-C54C-E82D-07281C41A5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45" t="69734" r="54131" b="11910"/>
              <a:stretch/>
            </p:blipFill>
            <p:spPr>
              <a:xfrm>
                <a:off x="6674362" y="1676400"/>
                <a:ext cx="3364988" cy="2457009"/>
              </a:xfrm>
              <a:prstGeom prst="rect">
                <a:avLst/>
              </a:prstGeom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6A798C05-E78A-5930-ED9E-02DB28F89E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467" t="69873" r="10393" b="13957"/>
              <a:stretch/>
            </p:blipFill>
            <p:spPr>
              <a:xfrm>
                <a:off x="6434006" y="3855425"/>
                <a:ext cx="3163502" cy="2164376"/>
              </a:xfrm>
              <a:prstGeom prst="rect">
                <a:avLst/>
              </a:prstGeom>
            </p:spPr>
          </p:pic>
        </p:grp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C4454517-E3A0-DECF-A697-20AD00F65D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36267" b="76951"/>
          <a:stretch/>
        </p:blipFill>
        <p:spPr>
          <a:xfrm>
            <a:off x="2743200" y="828012"/>
            <a:ext cx="6096000" cy="56232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1408BC8-BCFB-81E6-C8F2-080923C820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7" b="69094"/>
          <a:stretch/>
        </p:blipFill>
        <p:spPr>
          <a:xfrm>
            <a:off x="1905000" y="1397383"/>
            <a:ext cx="7450438" cy="424374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DF00498D-1E18-6F29-A386-69421C488E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04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2F703A-BC7B-1F37-40B1-02EE90AC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Support Posts </a:t>
            </a:r>
            <a:r>
              <a:rPr lang="it-IT" spc="-9" dirty="0"/>
              <a:t>(FNAL Design) - 1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8E8B88-2254-228A-AC64-E3E767BE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C9294A7-B175-1148-8D62-F3CCD15C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32</a:t>
            </a:fld>
            <a:endParaRPr lang="en-US" alt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1A9E1D6-123D-7322-2D34-5F2C3C097A09}"/>
              </a:ext>
            </a:extLst>
          </p:cNvPr>
          <p:cNvSpPr/>
          <p:nvPr/>
        </p:nvSpPr>
        <p:spPr>
          <a:xfrm>
            <a:off x="1219200" y="1163216"/>
            <a:ext cx="10287000" cy="488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965" marR="139065" indent="-342900">
              <a:lnSpc>
                <a:spcPct val="102800"/>
              </a:lnSpc>
              <a:spcBef>
                <a:spcPts val="1200"/>
              </a:spcBef>
              <a:buClr>
                <a:srgbClr val="000000"/>
              </a:buClr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Support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Posts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are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mechanical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cryogenic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connections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25" dirty="0">
                <a:solidFill>
                  <a:srgbClr val="002060"/>
                </a:solidFill>
                <a:latin typeface="Arial"/>
                <a:cs typeface="Arial"/>
              </a:rPr>
              <a:t>the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HeGRP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(He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Gas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Return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Pipe)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that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supports</a:t>
            </a:r>
            <a:r>
              <a:rPr lang="it-IT" sz="2400" b="0" spc="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all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10" dirty="0" err="1">
                <a:solidFill>
                  <a:srgbClr val="002060"/>
                </a:solidFill>
                <a:latin typeface="Arial"/>
                <a:cs typeface="Arial"/>
              </a:rPr>
              <a:t>active</a:t>
            </a:r>
            <a:r>
              <a:rPr lang="it-IT" sz="24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elements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r>
              <a:rPr lang="it-IT" sz="2400" b="0" spc="9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FNAL</a:t>
            </a:r>
            <a:r>
              <a:rPr lang="it-IT" sz="2400" b="0" spc="1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10" dirty="0">
                <a:solidFill>
                  <a:srgbClr val="002060"/>
                </a:solidFill>
                <a:latin typeface="Arial"/>
                <a:cs typeface="Arial"/>
              </a:rPr>
              <a:t>Design</a:t>
            </a:r>
            <a:endParaRPr lang="it-IT" sz="24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54965" marR="5080" indent="-342900">
              <a:lnSpc>
                <a:spcPct val="103200"/>
              </a:lnSpc>
              <a:spcBef>
                <a:spcPts val="1200"/>
              </a:spcBef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lang="it-IT" sz="2400" b="0" spc="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insulating</a:t>
            </a:r>
            <a:r>
              <a:rPr lang="it-IT" sz="2400" b="0" spc="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element</a:t>
            </a:r>
            <a:r>
              <a:rPr lang="it-IT" sz="2400" b="0" spc="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is</a:t>
            </a:r>
            <a:r>
              <a:rPr lang="it-IT" sz="2400" b="0" spc="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a</a:t>
            </a:r>
            <a:r>
              <a:rPr lang="it-IT" sz="2400" b="0" spc="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fiberglass</a:t>
            </a:r>
            <a:r>
              <a:rPr lang="it-IT" sz="2400" b="0" spc="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pipe</a:t>
            </a:r>
            <a:r>
              <a:rPr lang="it-IT" sz="2400" b="0" spc="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dimensioned</a:t>
            </a:r>
            <a:r>
              <a:rPr lang="it-IT" sz="2400" b="0" spc="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lang="it-IT" sz="2400" b="0" spc="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order</a:t>
            </a:r>
            <a:r>
              <a:rPr lang="it-IT" sz="2400" b="0" spc="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25" dirty="0">
                <a:solidFill>
                  <a:srgbClr val="002060"/>
                </a:solidFill>
                <a:latin typeface="Arial"/>
                <a:cs typeface="Arial"/>
              </a:rPr>
              <a:t>to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keep</a:t>
            </a:r>
            <a:r>
              <a:rPr lang="it-IT" sz="2400" b="0" spc="9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lang="it-IT" sz="2400" b="0" spc="1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eigenfrequencies</a:t>
            </a:r>
            <a:r>
              <a:rPr lang="it-IT" sz="2400" b="0" spc="1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20" dirty="0">
                <a:solidFill>
                  <a:srgbClr val="002060"/>
                </a:solidFill>
                <a:latin typeface="Arial"/>
                <a:cs typeface="Arial"/>
              </a:rPr>
              <a:t>high</a:t>
            </a:r>
            <a:endParaRPr lang="it-IT" sz="24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54965" marR="608965" indent="-342900" algn="just">
              <a:lnSpc>
                <a:spcPct val="103000"/>
              </a:lnSpc>
              <a:spcBef>
                <a:spcPts val="1200"/>
              </a:spcBef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Stainless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Steel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aluminum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flanges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are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shrink-fitted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25" dirty="0">
                <a:solidFill>
                  <a:srgbClr val="002060"/>
                </a:solidFill>
                <a:latin typeface="Arial"/>
                <a:cs typeface="Arial"/>
              </a:rPr>
              <a:t>for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mechanical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connection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GRP,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thermal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shields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20" dirty="0">
                <a:solidFill>
                  <a:srgbClr val="002060"/>
                </a:solidFill>
                <a:latin typeface="Arial"/>
                <a:cs typeface="Arial"/>
              </a:rPr>
              <a:t>room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temperature</a:t>
            </a:r>
            <a:r>
              <a:rPr lang="it-IT" sz="2400" b="0" spc="1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10" dirty="0">
                <a:solidFill>
                  <a:srgbClr val="002060"/>
                </a:solidFill>
                <a:latin typeface="Arial"/>
                <a:cs typeface="Arial"/>
              </a:rPr>
              <a:t>support</a:t>
            </a:r>
            <a:endParaRPr lang="it-IT" sz="24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54965" marR="7620" indent="-342900">
              <a:lnSpc>
                <a:spcPct val="102800"/>
              </a:lnSpc>
              <a:spcBef>
                <a:spcPts val="1200"/>
              </a:spcBef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Each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support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post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has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been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tested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by</a:t>
            </a:r>
            <a:r>
              <a:rPr lang="it-IT" sz="2400" b="0" spc="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compression-tension</a:t>
            </a:r>
            <a:r>
              <a:rPr lang="it-IT" sz="2400" b="0" spc="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10" dirty="0" err="1">
                <a:solidFill>
                  <a:srgbClr val="002060"/>
                </a:solidFill>
                <a:latin typeface="Arial"/>
                <a:cs typeface="Arial"/>
              </a:rPr>
              <a:t>cycles</a:t>
            </a:r>
            <a:r>
              <a:rPr lang="it-IT" sz="24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lang="it-IT" sz="2400" b="0" spc="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verify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stiffness</a:t>
            </a:r>
            <a:r>
              <a:rPr lang="it-IT" sz="2400" b="0" spc="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lang="it-IT" sz="2400" b="0" spc="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interference</a:t>
            </a:r>
            <a:r>
              <a:rPr lang="it-IT" sz="2400" b="0" spc="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10" dirty="0" err="1">
                <a:solidFill>
                  <a:srgbClr val="002060"/>
                </a:solidFill>
                <a:latin typeface="Arial"/>
                <a:cs typeface="Arial"/>
              </a:rPr>
              <a:t>junction</a:t>
            </a:r>
            <a:endParaRPr lang="it-IT" sz="24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54965" indent="-342900">
              <a:lnSpc>
                <a:spcPct val="100000"/>
              </a:lnSpc>
              <a:spcBef>
                <a:spcPts val="1200"/>
              </a:spcBef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A</a:t>
            </a:r>
            <a:r>
              <a:rPr lang="it-IT" sz="2400" b="0" spc="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break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test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shown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that</a:t>
            </a:r>
            <a:r>
              <a:rPr lang="it-IT" sz="2400" b="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post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break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point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is</a:t>
            </a:r>
            <a:r>
              <a:rPr lang="it-IT" sz="2400" b="0" spc="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latin typeface="Arial"/>
                <a:cs typeface="Arial"/>
              </a:rPr>
              <a:t>about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Arial"/>
                <a:cs typeface="Arial"/>
              </a:rPr>
              <a:t>100</a:t>
            </a:r>
            <a:r>
              <a:rPr lang="it-IT" sz="2400" b="0" spc="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400" b="0" spc="-25" dirty="0">
                <a:solidFill>
                  <a:srgbClr val="002060"/>
                </a:solidFill>
                <a:latin typeface="Arial"/>
                <a:cs typeface="Arial"/>
              </a:rPr>
              <a:t>kN</a:t>
            </a:r>
            <a:endParaRPr lang="it-IT" sz="2000" b="0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90BD7-30AD-D827-50D4-45FA8388D1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0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632A9BA-9717-33CA-D5C0-0CBDB231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Support</a:t>
            </a:r>
            <a:r>
              <a:rPr lang="it-IT" spc="-18" dirty="0"/>
              <a:t> </a:t>
            </a:r>
            <a:r>
              <a:rPr lang="it-IT" spc="-9" dirty="0"/>
              <a:t>Posts (FNAL Design) - 2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61E5D0-AECD-BEA9-4D70-2C2F52BD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1206">
              <a:spcBef>
                <a:spcPts val="194"/>
              </a:spcBef>
            </a:pPr>
            <a:r>
              <a:rPr lang="it-IT"/>
              <a:t>Carlo</a:t>
            </a:r>
            <a:r>
              <a:rPr lang="it-IT" spc="-26"/>
              <a:t> </a:t>
            </a:r>
            <a:r>
              <a:rPr lang="it-IT" spc="-9"/>
              <a:t>Pagani</a:t>
            </a:r>
            <a:endParaRPr lang="it-IT" spc="-9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57BED59-01D0-B35B-F38D-1AF53F06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06">
              <a:lnSpc>
                <a:spcPts val="1112"/>
              </a:lnSpc>
            </a:pPr>
            <a:r>
              <a:rPr lang="it-IT" sz="1588" spc="-33" baseline="-18518"/>
              <a:t>2</a:t>
            </a:r>
            <a:r>
              <a:rPr lang="it-IT" spc="-22"/>
              <a:t>nd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110E4E-BD7B-B93B-375B-71A6CB39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B110B8C-D34C-9371-1EDF-A119C8B02272}"/>
              </a:ext>
            </a:extLst>
          </p:cNvPr>
          <p:cNvGrpSpPr/>
          <p:nvPr/>
        </p:nvGrpSpPr>
        <p:grpSpPr>
          <a:xfrm>
            <a:off x="1066800" y="990600"/>
            <a:ext cx="10270673" cy="5181600"/>
            <a:chOff x="2398059" y="1613647"/>
            <a:chExt cx="7463116" cy="3765175"/>
          </a:xfrm>
        </p:grpSpPr>
        <p:pic>
          <p:nvPicPr>
            <p:cNvPr id="7" name="object 2">
              <a:extLst>
                <a:ext uri="{FF2B5EF4-FFF2-40B4-BE49-F238E27FC236}">
                  <a16:creationId xmlns:a16="http://schemas.microsoft.com/office/drawing/2014/main" id="{E93BEDEA-CAE0-DDAB-F7FD-CEE9B7C1815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8059" y="1613647"/>
              <a:ext cx="2389542" cy="1799888"/>
            </a:xfrm>
            <a:prstGeom prst="rect">
              <a:avLst/>
            </a:prstGeom>
          </p:spPr>
        </p:pic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E0CC08B6-A57F-CA41-676D-381E1D37DC9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4847" y="1613647"/>
              <a:ext cx="2381474" cy="1795854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5D8AD766-5F6D-D6C4-754C-8AD7B115D3F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1633" y="1613647"/>
              <a:ext cx="2389542" cy="1799888"/>
            </a:xfrm>
            <a:prstGeom prst="rect">
              <a:avLst/>
            </a:prstGeom>
          </p:spPr>
        </p:pic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26AB17BE-786F-A511-BEE4-AC6E9E934D4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8059" y="3581623"/>
              <a:ext cx="2382818" cy="1797199"/>
            </a:xfrm>
            <a:prstGeom prst="rect">
              <a:avLst/>
            </a:prstGeom>
          </p:spPr>
        </p:pic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EEA495B8-94AE-67EE-620D-B62117EA753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4847" y="3581623"/>
              <a:ext cx="2381474" cy="1794509"/>
            </a:xfrm>
            <a:prstGeom prst="rect">
              <a:avLst/>
            </a:prstGeom>
          </p:spPr>
        </p:pic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D569221A-73C9-9458-8B9D-1EE7E513FFF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1632" y="3581623"/>
              <a:ext cx="2381474" cy="1794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823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CD5F46-2AC9-52D3-6A2E-15546BE84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CRY 2</a:t>
            </a:r>
            <a:r>
              <a:rPr lang="it-IT" sz="1000" dirty="0"/>
              <a:t> </a:t>
            </a:r>
            <a:r>
              <a:rPr lang="it-IT" dirty="0"/>
              <a:t>, new </a:t>
            </a:r>
            <a:r>
              <a:rPr lang="it-IT" dirty="0" err="1"/>
              <a:t>shields</a:t>
            </a:r>
            <a:r>
              <a:rPr lang="it-IT" dirty="0"/>
              <a:t> and </a:t>
            </a:r>
            <a:r>
              <a:rPr lang="it-IT" dirty="0" err="1"/>
              <a:t>fabrication</a:t>
            </a:r>
            <a:r>
              <a:rPr lang="it-IT" dirty="0"/>
              <a:t> strategy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144162-9C71-E390-5FF6-086A58FC7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2AEAD92-8768-5525-E710-DDCB5673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34</a:t>
            </a:fld>
            <a:endParaRPr lang="en-U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4F6EC9-E650-E42F-E8BA-66FFB1F89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6" b="8889"/>
          <a:stretch/>
        </p:blipFill>
        <p:spPr>
          <a:xfrm>
            <a:off x="523590" y="762000"/>
            <a:ext cx="11094951" cy="55626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33770B7F-E56E-5AA6-C0C5-C0B43B6568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82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411DAB-1BCD-459A-3D5A-FD436064A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CRY 3, the </a:t>
            </a:r>
            <a:r>
              <a:rPr lang="it-IT" dirty="0" err="1"/>
              <a:t>reference</a:t>
            </a:r>
            <a:r>
              <a:rPr lang="it-IT" dirty="0"/>
              <a:t> for </a:t>
            </a:r>
            <a:r>
              <a:rPr lang="it-IT" dirty="0" err="1"/>
              <a:t>most</a:t>
            </a:r>
            <a:r>
              <a:rPr lang="it-IT" dirty="0"/>
              <a:t> projects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BDFA2C-6A2B-CE9F-1D0D-226000A56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E824E1-9D2D-0CDF-53B4-F2C24509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35</a:t>
            </a:fld>
            <a:endParaRPr lang="en-U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E92C61-ED70-F0C8-FC3F-3719C2112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9" t="5833" r="10693" b="37778"/>
          <a:stretch/>
        </p:blipFill>
        <p:spPr>
          <a:xfrm>
            <a:off x="546100" y="845248"/>
            <a:ext cx="5410200" cy="54913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6FD2015-D0D2-6A4C-8549-7282BC278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5555" r="12487" b="28889"/>
          <a:stretch/>
        </p:blipFill>
        <p:spPr>
          <a:xfrm>
            <a:off x="6883806" y="886987"/>
            <a:ext cx="4520387" cy="5334057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C2EA5651-A2A3-F96E-E66F-FA75541635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07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2AF019-401F-BC92-5C1D-F85060CD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Cryomodule</a:t>
            </a:r>
            <a:r>
              <a:rPr lang="it-IT" dirty="0"/>
              <a:t> &amp; Assembly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Crucial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Cavity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080F22-E4DC-5A3C-4F60-B07EB283B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8B14B9-4916-B7D5-06C9-D1B5C122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19A3F1-4530-7F44-276F-41FA4C4BB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CF08840-8F0C-548C-8E13-886A9118B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" b="911"/>
          <a:stretch>
            <a:fillRect/>
          </a:stretch>
        </p:blipFill>
        <p:spPr bwMode="auto">
          <a:xfrm>
            <a:off x="1219465" y="966048"/>
            <a:ext cx="9767887" cy="534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48A17100-4E5D-FCD2-90F8-0D23C2356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45" y="5814420"/>
            <a:ext cx="90781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plug power for static losses</a:t>
            </a:r>
            <a:r>
              <a:rPr lang="en-US" alt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5 kW / (12 m module)</a:t>
            </a:r>
            <a:endParaRPr lang="en-US" altLang="it-IT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1435137D-F98D-11A7-534B-32988D8C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1196976"/>
            <a:ext cx="4448175" cy="306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7F35E18F-4A51-0317-C7E8-8C59220537D5}"/>
              </a:ext>
            </a:extLst>
          </p:cNvPr>
          <p:cNvGrpSpPr/>
          <p:nvPr/>
        </p:nvGrpSpPr>
        <p:grpSpPr>
          <a:xfrm>
            <a:off x="5674385" y="2205800"/>
            <a:ext cx="3241015" cy="1794292"/>
            <a:chOff x="5713412" y="2699007"/>
            <a:chExt cx="3241015" cy="1794292"/>
          </a:xfrm>
        </p:grpSpPr>
        <p:sp>
          <p:nvSpPr>
            <p:cNvPr id="25" name="Text Box 5">
              <a:extLst>
                <a:ext uri="{FF2B5EF4-FFF2-40B4-BE49-F238E27FC236}">
                  <a16:creationId xmlns:a16="http://schemas.microsoft.com/office/drawing/2014/main" id="{A80D5092-7D81-C7BD-A209-59DA040CBB0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713412" y="2699007"/>
              <a:ext cx="324101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it-IT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Reliable Alignment Strategy</a:t>
              </a:r>
            </a:p>
          </p:txBody>
        </p:sp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31A0AC65-BD3D-E1D1-22E9-4D6E29962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550" y="2997456"/>
              <a:ext cx="2813050" cy="1495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F95AB9A-24BA-9EC6-1CC0-AAE558AC7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938" y="1344613"/>
            <a:ext cx="893763" cy="149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83697E96-7F2C-B9EB-06FE-F8FCF55AE3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70888" y="2948360"/>
            <a:ext cx="26276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 Fixtures</a:t>
            </a:r>
            <a:r>
              <a:rPr lang="it-IT" alt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2 K</a:t>
            </a:r>
            <a:endParaRPr lang="en-US" alt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488A7CD8-194E-0CBC-1074-5A1833767D11}"/>
              </a:ext>
            </a:extLst>
          </p:cNvPr>
          <p:cNvGrpSpPr>
            <a:grpSpLocks/>
          </p:cNvGrpSpPr>
          <p:nvPr/>
        </p:nvGrpSpPr>
        <p:grpSpPr bwMode="auto">
          <a:xfrm>
            <a:off x="3150664" y="3252170"/>
            <a:ext cx="2166401" cy="1519116"/>
            <a:chOff x="668" y="3251"/>
            <a:chExt cx="959" cy="595"/>
          </a:xfrm>
        </p:grpSpPr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62D81B38-ED09-E0B9-B92A-E9461FDD7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" y="3251"/>
              <a:ext cx="923" cy="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A237278F-60C1-4EBB-2556-BDDA7373C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3780"/>
              <a:ext cx="68" cy="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6" name="Group 27">
            <a:extLst>
              <a:ext uri="{FF2B5EF4-FFF2-40B4-BE49-F238E27FC236}">
                <a16:creationId xmlns:a16="http://schemas.microsoft.com/office/drawing/2014/main" id="{55D778C0-9111-A79A-5782-1BCA50946790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292994"/>
            <a:ext cx="3509963" cy="2163763"/>
            <a:chOff x="3406" y="1162"/>
            <a:chExt cx="2211" cy="1363"/>
          </a:xfrm>
        </p:grpSpPr>
        <p:sp>
          <p:nvSpPr>
            <p:cNvPr id="18" name="Text Box 6">
              <a:extLst>
                <a:ext uri="{FF2B5EF4-FFF2-40B4-BE49-F238E27FC236}">
                  <a16:creationId xmlns:a16="http://schemas.microsoft.com/office/drawing/2014/main" id="{08668957-BEED-27EF-D046-B20C7846E43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06" y="1162"/>
              <a:ext cx="2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eaLnBrk="0" hangingPunct="0"/>
              <a:r>
                <a:rPr lang="en-US" altLang="it-IT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“Finger Welded”</a:t>
              </a:r>
              <a:r>
                <a:rPr lang="it-IT" altLang="it-IT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it-IT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Shields</a:t>
              </a:r>
            </a:p>
          </p:txBody>
        </p:sp>
        <p:pic>
          <p:nvPicPr>
            <p:cNvPr id="19" name="Picture 20">
              <a:extLst>
                <a:ext uri="{FF2B5EF4-FFF2-40B4-BE49-F238E27FC236}">
                  <a16:creationId xmlns:a16="http://schemas.microsoft.com/office/drawing/2014/main" id="{5481BC25-E909-F89A-EA3D-228B7DACC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1389"/>
              <a:ext cx="1203" cy="1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Box 21">
            <a:extLst>
              <a:ext uri="{FF2B5EF4-FFF2-40B4-BE49-F238E27FC236}">
                <a16:creationId xmlns:a16="http://schemas.microsoft.com/office/drawing/2014/main" id="{152F773F-A2F3-E2B7-2020-324BED4CA99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36550" y="966048"/>
            <a:ext cx="7488238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r>
              <a:rPr lang="en-US" alt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cryomodule generations to:</a:t>
            </a:r>
            <a:r>
              <a:rPr lang="en-US" alt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4488" indent="-111125" algn="l" eaLnBrk="0" hangingPunct="0">
              <a:buClr>
                <a:srgbClr val="002060"/>
              </a:buClr>
              <a:buFont typeface="Wingdings" pitchFamily="2" charset="2"/>
              <a:buChar char="§"/>
            </a:pPr>
            <a:r>
              <a:rPr lang="en-US" altLang="it-IT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simplicity and performances </a:t>
            </a:r>
          </a:p>
          <a:p>
            <a:pPr marL="344488" indent="-111125" algn="l" eaLnBrk="0" hangingPunct="0">
              <a:buFont typeface="Wingdings" pitchFamily="2" charset="2"/>
              <a:buChar char="§"/>
            </a:pPr>
            <a:r>
              <a:rPr lang="en-US" altLang="it-IT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ensure precise alignment</a:t>
            </a:r>
          </a:p>
          <a:p>
            <a:pPr marL="344488" indent="-111125" algn="l" eaLnBrk="0" hangingPunct="0">
              <a:buFont typeface="Wingdings" pitchFamily="2" charset="2"/>
              <a:buChar char="§"/>
            </a:pPr>
            <a:r>
              <a:rPr lang="en-US" altLang="it-IT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minimize the cost</a:t>
            </a:r>
            <a:endParaRPr lang="en-US" altLang="it-IT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89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E217B-C3FE-E444-7B72-310A65D3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From Cry 1 Prototype to Cry 3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4E898CE-8D71-6D98-D878-D4E7E885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55381E-A56C-DCF4-B966-ACFD1B17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9061E7-E7C0-6078-8C1A-045302C77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4117993-1713-E1BB-75F5-9558E7855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25" y="1506779"/>
            <a:ext cx="1280079" cy="105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9CBA266-9027-94FC-31CA-BDC1A9F26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214" y="2591014"/>
            <a:ext cx="1736003" cy="14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48CF2DF-0048-00A5-6B5C-CC3007536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3" y="880904"/>
            <a:ext cx="1999986" cy="15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F1E3F-88DB-1777-15A1-F76CD2C9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16" y="4807733"/>
            <a:ext cx="1675792" cy="123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37D136-1C9F-4155-404A-397900F55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280" y="4148922"/>
            <a:ext cx="1522462" cy="210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8296886-D48C-78BA-7270-889F4C7135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864042"/>
              </p:ext>
            </p:extLst>
          </p:nvPr>
        </p:nvGraphicFramePr>
        <p:xfrm>
          <a:off x="8386744" y="4190329"/>
          <a:ext cx="891503" cy="2137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7" imgW="1466850" imgH="3517900" progId="CorelPhotoPaint.Image.7">
                  <p:embed/>
                </p:oleObj>
              </mc:Choice>
              <mc:Fallback>
                <p:oleObj name="CorelPhotoPaint.Image.7" r:id="rId7" imgW="1466850" imgH="3517900" progId="CorelPhotoPaint.Image.7">
                  <p:embed/>
                  <p:pic>
                    <p:nvPicPr>
                      <p:cNvPr id="605194" name="Object 10">
                        <a:extLst>
                          <a:ext uri="{FF2B5EF4-FFF2-40B4-BE49-F238E27FC236}">
                            <a16:creationId xmlns:a16="http://schemas.microsoft.com/office/drawing/2014/main" id="{90138CD1-2AC3-2412-A85E-6287FAE197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6744" y="4190329"/>
                        <a:ext cx="891503" cy="2137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11">
            <a:extLst>
              <a:ext uri="{FF2B5EF4-FFF2-40B4-BE49-F238E27FC236}">
                <a16:creationId xmlns:a16="http://schemas.microsoft.com/office/drawing/2014/main" id="{88340FAE-7AF8-E480-4FBF-DE664FCF5C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94236" y="5258830"/>
            <a:ext cx="704044" cy="44795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00E7E0EF-5BF0-4668-B842-343A25B351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7354" y="5387544"/>
            <a:ext cx="574546" cy="2501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80031B-AD68-D0A2-FF35-882BC50E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36000" contrast="28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95" y="4730737"/>
            <a:ext cx="1991739" cy="15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15">
            <a:extLst>
              <a:ext uri="{FF2B5EF4-FFF2-40B4-BE49-F238E27FC236}">
                <a16:creationId xmlns:a16="http://schemas.microsoft.com/office/drawing/2014/main" id="{CC3F8D15-D9CB-54CE-FE2E-41A15E42F51E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4710596" y="5896955"/>
            <a:ext cx="536915" cy="144149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612CFC82-8FC1-5F01-94EE-A140AA6C7B31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5251148" y="5532334"/>
            <a:ext cx="159444" cy="46496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3EC2B0B-D91E-52F6-64CE-8A35B584E8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629" y="5637710"/>
            <a:ext cx="1399497" cy="391942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89163F-5AA8-567B-BE96-BB35356C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71" y="4427055"/>
            <a:ext cx="2387529" cy="179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D9C8D6-39A9-6CF6-5EA7-C5D65008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69" y="919588"/>
            <a:ext cx="1999986" cy="131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0AB7DA-56C9-E557-89A9-C2814401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580" y="1770019"/>
            <a:ext cx="1561377" cy="140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703369-FBEA-A27C-308D-3794B7F17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536" y="1050474"/>
            <a:ext cx="4599364" cy="324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tx1"/>
              </a:buClr>
              <a:buSzPct val="70000"/>
              <a:defRPr sz="2000">
                <a:solidFill>
                  <a:srgbClr val="000099"/>
                </a:solidFill>
                <a:latin typeface="Comic Sans MS" panose="030F0902030302020204" pitchFamily="66" charset="0"/>
              </a:defRPr>
            </a:lvl1pPr>
            <a:lvl2pPr marL="444500" indent="-265113" algn="l">
              <a:spcBef>
                <a:spcPct val="20000"/>
              </a:spcBef>
              <a:buSzPct val="80000"/>
              <a:buBlip>
                <a:blip r:embed="rId13"/>
              </a:buBlip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50938" indent="-228600" algn="l">
              <a:spcBef>
                <a:spcPct val="20000"/>
              </a:spcBef>
              <a:buSzPct val="60000"/>
              <a:buBlip>
                <a:blip r:embed="rId14"/>
              </a:buBlip>
              <a:defRPr sz="16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it-IT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FEA modeling (ANSYS™) of the entire cryomodule</a:t>
            </a:r>
          </a:p>
          <a:p>
            <a:pPr lvl="1"/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Transient thermal analysis during cooldown/warmup cycles, </a:t>
            </a:r>
          </a:p>
          <a:p>
            <a:pPr lvl="1"/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Coupled structural/thermal simulations</a:t>
            </a:r>
          </a:p>
          <a:p>
            <a:pPr lvl="1"/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Full nonlinear material properties </a:t>
            </a:r>
          </a:p>
          <a:p>
            <a:r>
              <a:rPr lang="en-US" altLang="it-IT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sub-modeling of new components and Laboratory tests</a:t>
            </a:r>
          </a:p>
          <a:p>
            <a:pPr lvl="1"/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Finger-welding tests at ZANON</a:t>
            </a:r>
          </a:p>
          <a:p>
            <a:pPr lvl="1"/>
            <a:r>
              <a:rPr lang="en-US" altLang="it-IT" sz="1600" b="0" dirty="0">
                <a:latin typeface="Arial" panose="020B0604020202020204" pitchFamily="34" charset="0"/>
                <a:cs typeface="Arial" panose="020B0604020202020204" pitchFamily="34" charset="0"/>
              </a:rPr>
              <a:t>Cryogenic tests of the sliding supports at INFN-LASA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B6CE810B-0176-6F5B-44A8-D07580BA5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3" y="2727553"/>
            <a:ext cx="1999986" cy="179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441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65C444-80FC-84EA-5A05-33583BA0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Three</a:t>
            </a:r>
            <a:r>
              <a:rPr lang="it-IT" spc="-31" dirty="0"/>
              <a:t> </a:t>
            </a:r>
            <a:r>
              <a:rPr lang="it-IT" dirty="0"/>
              <a:t>Generations</a:t>
            </a:r>
            <a:r>
              <a:rPr lang="it-IT" spc="-31" dirty="0"/>
              <a:t> </a:t>
            </a:r>
            <a:r>
              <a:rPr lang="it-IT" dirty="0"/>
              <a:t>in</a:t>
            </a:r>
            <a:r>
              <a:rPr lang="it-IT" spc="-31" dirty="0"/>
              <a:t> </a:t>
            </a:r>
            <a:r>
              <a:rPr lang="it-IT" spc="-22" dirty="0"/>
              <a:t>TTF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5ECF40-A92F-6313-74FE-0969703E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60054DC-F663-CFBB-7A4E-5483F7C1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9E1CAF-8584-119A-A997-5FDC7947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441" name="Gruppo 440">
            <a:extLst>
              <a:ext uri="{FF2B5EF4-FFF2-40B4-BE49-F238E27FC236}">
                <a16:creationId xmlns:a16="http://schemas.microsoft.com/office/drawing/2014/main" id="{14DABED9-4B70-424C-8C95-47526EC5F759}"/>
              </a:ext>
            </a:extLst>
          </p:cNvPr>
          <p:cNvGrpSpPr/>
          <p:nvPr/>
        </p:nvGrpSpPr>
        <p:grpSpPr>
          <a:xfrm>
            <a:off x="2424953" y="2541725"/>
            <a:ext cx="7234406" cy="3490755"/>
            <a:chOff x="2424953" y="2541725"/>
            <a:chExt cx="7234406" cy="3490755"/>
          </a:xfrm>
        </p:grpSpPr>
        <p:grpSp>
          <p:nvGrpSpPr>
            <p:cNvPr id="7" name="object 3">
              <a:extLst>
                <a:ext uri="{FF2B5EF4-FFF2-40B4-BE49-F238E27FC236}">
                  <a16:creationId xmlns:a16="http://schemas.microsoft.com/office/drawing/2014/main" id="{25A1F632-16B9-D5CB-1EA0-9798121E97B2}"/>
                </a:ext>
              </a:extLst>
            </p:cNvPr>
            <p:cNvGrpSpPr/>
            <p:nvPr/>
          </p:nvGrpSpPr>
          <p:grpSpPr>
            <a:xfrm>
              <a:off x="2424953" y="2821192"/>
              <a:ext cx="2346512" cy="2645149"/>
              <a:chOff x="868680" y="3197351"/>
              <a:chExt cx="2659380" cy="2997835"/>
            </a:xfrm>
          </p:grpSpPr>
          <p:sp>
            <p:nvSpPr>
              <p:cNvPr id="68" name="object 4">
                <a:extLst>
                  <a:ext uri="{FF2B5EF4-FFF2-40B4-BE49-F238E27FC236}">
                    <a16:creationId xmlns:a16="http://schemas.microsoft.com/office/drawing/2014/main" id="{0210A94C-93CD-1AE2-23BA-C5EF207AB34A}"/>
                  </a:ext>
                </a:extLst>
              </p:cNvPr>
              <p:cNvSpPr/>
              <p:nvPr/>
            </p:nvSpPr>
            <p:spPr>
              <a:xfrm>
                <a:off x="2567940" y="4776215"/>
                <a:ext cx="0" cy="182245"/>
              </a:xfrm>
              <a:custGeom>
                <a:avLst/>
                <a:gdLst/>
                <a:ahLst/>
                <a:cxnLst/>
                <a:rect l="l" t="t" r="r" b="b"/>
                <a:pathLst>
                  <a:path h="182245">
                    <a:moveTo>
                      <a:pt x="0" y="0"/>
                    </a:moveTo>
                    <a:lnTo>
                      <a:pt x="0" y="182118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69" name="object 5">
                <a:extLst>
                  <a:ext uri="{FF2B5EF4-FFF2-40B4-BE49-F238E27FC236}">
                    <a16:creationId xmlns:a16="http://schemas.microsoft.com/office/drawing/2014/main" id="{9C33D0B6-8FBC-1ADB-80DE-66B07FC4A193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598800" y="4788407"/>
                <a:ext cx="67818" cy="144779"/>
              </a:xfrm>
              <a:prstGeom prst="rect">
                <a:avLst/>
              </a:prstGeom>
            </p:spPr>
          </p:pic>
          <p:sp>
            <p:nvSpPr>
              <p:cNvPr id="70" name="object 6">
                <a:extLst>
                  <a:ext uri="{FF2B5EF4-FFF2-40B4-BE49-F238E27FC236}">
                    <a16:creationId xmlns:a16="http://schemas.microsoft.com/office/drawing/2014/main" id="{1B977987-B326-546D-6B45-5B505C495187}"/>
                  </a:ext>
                </a:extLst>
              </p:cNvPr>
              <p:cNvSpPr/>
              <p:nvPr/>
            </p:nvSpPr>
            <p:spPr>
              <a:xfrm>
                <a:off x="2537459" y="4606289"/>
                <a:ext cx="0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h="327025">
                    <a:moveTo>
                      <a:pt x="0" y="0"/>
                    </a:moveTo>
                    <a:lnTo>
                      <a:pt x="0" y="3268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1" name="object 7">
                <a:extLst>
                  <a:ext uri="{FF2B5EF4-FFF2-40B4-BE49-F238E27FC236}">
                    <a16:creationId xmlns:a16="http://schemas.microsoft.com/office/drawing/2014/main" id="{B114C7C5-C61D-BD1C-9AB2-B957F265A20A}"/>
                  </a:ext>
                </a:extLst>
              </p:cNvPr>
              <p:cNvSpPr/>
              <p:nvPr/>
            </p:nvSpPr>
            <p:spPr>
              <a:xfrm>
                <a:off x="2629662" y="4780025"/>
                <a:ext cx="0" cy="99060"/>
              </a:xfrm>
              <a:custGeom>
                <a:avLst/>
                <a:gdLst/>
                <a:ahLst/>
                <a:cxnLst/>
                <a:rect l="l" t="t" r="r" b="b"/>
                <a:pathLst>
                  <a:path h="99060">
                    <a:moveTo>
                      <a:pt x="0" y="0"/>
                    </a:moveTo>
                    <a:lnTo>
                      <a:pt x="0" y="9906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2" name="object 8">
                <a:extLst>
                  <a:ext uri="{FF2B5EF4-FFF2-40B4-BE49-F238E27FC236}">
                    <a16:creationId xmlns:a16="http://schemas.microsoft.com/office/drawing/2014/main" id="{BD8F1FD8-9BDA-8B70-B5C9-B7173B2388F2}"/>
                  </a:ext>
                </a:extLst>
              </p:cNvPr>
              <p:cNvSpPr/>
              <p:nvPr/>
            </p:nvSpPr>
            <p:spPr>
              <a:xfrm>
                <a:off x="2554224" y="4855463"/>
                <a:ext cx="2794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7620">
                    <a:moveTo>
                      <a:pt x="13715" y="0"/>
                    </a:moveTo>
                    <a:lnTo>
                      <a:pt x="0" y="7620"/>
                    </a:lnTo>
                  </a:path>
                  <a:path w="27939" h="7620">
                    <a:moveTo>
                      <a:pt x="27431" y="7620"/>
                    </a:moveTo>
                    <a:lnTo>
                      <a:pt x="1371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3" name="object 9">
                <a:extLst>
                  <a:ext uri="{FF2B5EF4-FFF2-40B4-BE49-F238E27FC236}">
                    <a16:creationId xmlns:a16="http://schemas.microsoft.com/office/drawing/2014/main" id="{6D15AA26-272D-5914-CFDF-8C8481EAF974}"/>
                  </a:ext>
                </a:extLst>
              </p:cNvPr>
              <p:cNvSpPr/>
              <p:nvPr/>
            </p:nvSpPr>
            <p:spPr>
              <a:xfrm>
                <a:off x="3065525" y="4165091"/>
                <a:ext cx="6096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79375">
                    <a:moveTo>
                      <a:pt x="48768" y="79248"/>
                    </a:moveTo>
                    <a:lnTo>
                      <a:pt x="60960" y="67818"/>
                    </a:lnTo>
                  </a:path>
                  <a:path w="60960" h="79375">
                    <a:moveTo>
                      <a:pt x="25146" y="44958"/>
                    </a:moveTo>
                    <a:lnTo>
                      <a:pt x="37337" y="33528"/>
                    </a:lnTo>
                  </a:path>
                  <a:path w="60960" h="79375">
                    <a:moveTo>
                      <a:pt x="0" y="12192"/>
                    </a:moveTo>
                    <a:lnTo>
                      <a:pt x="12192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74" name="object 10">
                <a:extLst>
                  <a:ext uri="{FF2B5EF4-FFF2-40B4-BE49-F238E27FC236}">
                    <a16:creationId xmlns:a16="http://schemas.microsoft.com/office/drawing/2014/main" id="{8BD934A4-4EA9-06E9-FA69-455576FD2F0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892171" y="3989450"/>
                <a:ext cx="159258" cy="156209"/>
              </a:xfrm>
              <a:prstGeom prst="rect">
                <a:avLst/>
              </a:prstGeom>
            </p:spPr>
          </p:pic>
          <p:sp>
            <p:nvSpPr>
              <p:cNvPr id="75" name="object 11">
                <a:extLst>
                  <a:ext uri="{FF2B5EF4-FFF2-40B4-BE49-F238E27FC236}">
                    <a16:creationId xmlns:a16="http://schemas.microsoft.com/office/drawing/2014/main" id="{C78721F2-0FFD-DCDF-C5D5-62E832ED2214}"/>
                  </a:ext>
                </a:extLst>
              </p:cNvPr>
              <p:cNvSpPr/>
              <p:nvPr/>
            </p:nvSpPr>
            <p:spPr>
              <a:xfrm>
                <a:off x="2639568" y="3834383"/>
                <a:ext cx="676275" cy="981075"/>
              </a:xfrm>
              <a:custGeom>
                <a:avLst/>
                <a:gdLst/>
                <a:ahLst/>
                <a:cxnLst/>
                <a:rect l="l" t="t" r="r" b="b"/>
                <a:pathLst>
                  <a:path w="676275" h="981075">
                    <a:moveTo>
                      <a:pt x="220218" y="141731"/>
                    </a:moveTo>
                    <a:lnTo>
                      <a:pt x="232409" y="129539"/>
                    </a:lnTo>
                  </a:path>
                  <a:path w="676275" h="981075">
                    <a:moveTo>
                      <a:pt x="186689" y="116586"/>
                    </a:moveTo>
                    <a:lnTo>
                      <a:pt x="198881" y="105155"/>
                    </a:lnTo>
                  </a:path>
                  <a:path w="676275" h="981075">
                    <a:moveTo>
                      <a:pt x="151637" y="93725"/>
                    </a:moveTo>
                    <a:lnTo>
                      <a:pt x="163830" y="81533"/>
                    </a:lnTo>
                  </a:path>
                  <a:path w="676275" h="981075">
                    <a:moveTo>
                      <a:pt x="115824" y="71627"/>
                    </a:moveTo>
                    <a:lnTo>
                      <a:pt x="128015" y="59436"/>
                    </a:lnTo>
                  </a:path>
                  <a:path w="676275" h="981075">
                    <a:moveTo>
                      <a:pt x="78486" y="51053"/>
                    </a:moveTo>
                    <a:lnTo>
                      <a:pt x="90677" y="38862"/>
                    </a:lnTo>
                  </a:path>
                  <a:path w="676275" h="981075">
                    <a:moveTo>
                      <a:pt x="39624" y="31241"/>
                    </a:moveTo>
                    <a:lnTo>
                      <a:pt x="52577" y="19050"/>
                    </a:lnTo>
                  </a:path>
                  <a:path w="676275" h="981075">
                    <a:moveTo>
                      <a:pt x="0" y="12953"/>
                    </a:moveTo>
                    <a:lnTo>
                      <a:pt x="12954" y="0"/>
                    </a:lnTo>
                  </a:path>
                  <a:path w="676275" h="981075">
                    <a:moveTo>
                      <a:pt x="497586" y="445769"/>
                    </a:moveTo>
                    <a:lnTo>
                      <a:pt x="509777" y="433577"/>
                    </a:lnTo>
                  </a:path>
                  <a:path w="676275" h="981075">
                    <a:moveTo>
                      <a:pt x="518921" y="482345"/>
                    </a:moveTo>
                    <a:lnTo>
                      <a:pt x="531113" y="470153"/>
                    </a:lnTo>
                  </a:path>
                  <a:path w="676275" h="981075">
                    <a:moveTo>
                      <a:pt x="539495" y="519683"/>
                    </a:moveTo>
                    <a:lnTo>
                      <a:pt x="551688" y="507491"/>
                    </a:lnTo>
                  </a:path>
                  <a:path w="676275" h="981075">
                    <a:moveTo>
                      <a:pt x="558545" y="558545"/>
                    </a:moveTo>
                    <a:lnTo>
                      <a:pt x="570738" y="546353"/>
                    </a:lnTo>
                  </a:path>
                  <a:path w="676275" h="981075">
                    <a:moveTo>
                      <a:pt x="576071" y="599693"/>
                    </a:moveTo>
                    <a:lnTo>
                      <a:pt x="589026" y="586739"/>
                    </a:lnTo>
                  </a:path>
                  <a:path w="676275" h="981075">
                    <a:moveTo>
                      <a:pt x="592836" y="640841"/>
                    </a:moveTo>
                    <a:lnTo>
                      <a:pt x="605789" y="627888"/>
                    </a:lnTo>
                  </a:path>
                  <a:path w="676275" h="981075">
                    <a:moveTo>
                      <a:pt x="607313" y="684276"/>
                    </a:moveTo>
                    <a:lnTo>
                      <a:pt x="620267" y="671321"/>
                    </a:lnTo>
                  </a:path>
                  <a:path w="676275" h="981075">
                    <a:moveTo>
                      <a:pt x="621029" y="729233"/>
                    </a:moveTo>
                    <a:lnTo>
                      <a:pt x="633983" y="715517"/>
                    </a:lnTo>
                  </a:path>
                  <a:path w="676275" h="981075">
                    <a:moveTo>
                      <a:pt x="632459" y="775715"/>
                    </a:moveTo>
                    <a:lnTo>
                      <a:pt x="646176" y="762000"/>
                    </a:lnTo>
                  </a:path>
                  <a:path w="676275" h="981075">
                    <a:moveTo>
                      <a:pt x="642365" y="823721"/>
                    </a:moveTo>
                    <a:lnTo>
                      <a:pt x="656843" y="809243"/>
                    </a:lnTo>
                  </a:path>
                  <a:path w="676275" h="981075">
                    <a:moveTo>
                      <a:pt x="650747" y="874013"/>
                    </a:moveTo>
                    <a:lnTo>
                      <a:pt x="665226" y="859536"/>
                    </a:lnTo>
                  </a:path>
                  <a:path w="676275" h="981075">
                    <a:moveTo>
                      <a:pt x="656081" y="925829"/>
                    </a:moveTo>
                    <a:lnTo>
                      <a:pt x="671321" y="911351"/>
                    </a:lnTo>
                  </a:path>
                  <a:path w="676275" h="981075">
                    <a:moveTo>
                      <a:pt x="659891" y="980693"/>
                    </a:moveTo>
                    <a:lnTo>
                      <a:pt x="675893" y="964691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6" name="object 12">
                <a:extLst>
                  <a:ext uri="{FF2B5EF4-FFF2-40B4-BE49-F238E27FC236}">
                    <a16:creationId xmlns:a16="http://schemas.microsoft.com/office/drawing/2014/main" id="{06FB3A9A-1DE4-0CF1-8A61-928BBEAE1CEF}"/>
                  </a:ext>
                </a:extLst>
              </p:cNvPr>
              <p:cNvSpPr/>
              <p:nvPr/>
            </p:nvSpPr>
            <p:spPr>
              <a:xfrm>
                <a:off x="2623565" y="3725417"/>
                <a:ext cx="859155" cy="1130935"/>
              </a:xfrm>
              <a:custGeom>
                <a:avLst/>
                <a:gdLst/>
                <a:ahLst/>
                <a:cxnLst/>
                <a:rect l="l" t="t" r="r" b="b"/>
                <a:pathLst>
                  <a:path w="859154" h="1130935">
                    <a:moveTo>
                      <a:pt x="692657" y="1130808"/>
                    </a:moveTo>
                    <a:lnTo>
                      <a:pt x="691133" y="1067562"/>
                    </a:lnTo>
                    <a:lnTo>
                      <a:pt x="685799" y="1005078"/>
                    </a:lnTo>
                    <a:lnTo>
                      <a:pt x="677417" y="943356"/>
                    </a:lnTo>
                    <a:lnTo>
                      <a:pt x="665225" y="881634"/>
                    </a:lnTo>
                    <a:lnTo>
                      <a:pt x="649223" y="820674"/>
                    </a:lnTo>
                    <a:lnTo>
                      <a:pt x="630173" y="760476"/>
                    </a:lnTo>
                    <a:lnTo>
                      <a:pt x="607313" y="701802"/>
                    </a:lnTo>
                    <a:lnTo>
                      <a:pt x="582167" y="644652"/>
                    </a:lnTo>
                    <a:lnTo>
                      <a:pt x="553211" y="589026"/>
                    </a:lnTo>
                    <a:lnTo>
                      <a:pt x="520445" y="534924"/>
                    </a:lnTo>
                    <a:lnTo>
                      <a:pt x="486156" y="482346"/>
                    </a:lnTo>
                    <a:lnTo>
                      <a:pt x="448056" y="432816"/>
                    </a:lnTo>
                    <a:lnTo>
                      <a:pt x="406907" y="384810"/>
                    </a:lnTo>
                    <a:lnTo>
                      <a:pt x="364235" y="339090"/>
                    </a:lnTo>
                    <a:lnTo>
                      <a:pt x="318515" y="295656"/>
                    </a:lnTo>
                    <a:lnTo>
                      <a:pt x="270509" y="255270"/>
                    </a:lnTo>
                    <a:lnTo>
                      <a:pt x="220217" y="217932"/>
                    </a:lnTo>
                    <a:lnTo>
                      <a:pt x="167639" y="182880"/>
                    </a:lnTo>
                    <a:lnTo>
                      <a:pt x="112775" y="150876"/>
                    </a:lnTo>
                    <a:lnTo>
                      <a:pt x="57150" y="122682"/>
                    </a:lnTo>
                    <a:lnTo>
                      <a:pt x="0" y="96774"/>
                    </a:lnTo>
                  </a:path>
                  <a:path w="859154" h="1130935">
                    <a:moveTo>
                      <a:pt x="858773" y="1130808"/>
                    </a:moveTo>
                    <a:lnTo>
                      <a:pt x="856487" y="1064514"/>
                    </a:lnTo>
                    <a:lnTo>
                      <a:pt x="851915" y="998982"/>
                    </a:lnTo>
                    <a:lnTo>
                      <a:pt x="842771" y="933450"/>
                    </a:lnTo>
                    <a:lnTo>
                      <a:pt x="831341" y="868680"/>
                    </a:lnTo>
                    <a:lnTo>
                      <a:pt x="816101" y="804672"/>
                    </a:lnTo>
                    <a:lnTo>
                      <a:pt x="797813" y="741426"/>
                    </a:lnTo>
                    <a:lnTo>
                      <a:pt x="776477" y="678942"/>
                    </a:lnTo>
                    <a:lnTo>
                      <a:pt x="751331" y="617982"/>
                    </a:lnTo>
                    <a:lnTo>
                      <a:pt x="723137" y="558546"/>
                    </a:lnTo>
                    <a:lnTo>
                      <a:pt x="692657" y="499872"/>
                    </a:lnTo>
                    <a:lnTo>
                      <a:pt x="658367" y="443484"/>
                    </a:lnTo>
                    <a:lnTo>
                      <a:pt x="621791" y="388620"/>
                    </a:lnTo>
                    <a:lnTo>
                      <a:pt x="582167" y="336042"/>
                    </a:lnTo>
                    <a:lnTo>
                      <a:pt x="540257" y="284988"/>
                    </a:lnTo>
                    <a:lnTo>
                      <a:pt x="495300" y="236982"/>
                    </a:lnTo>
                    <a:lnTo>
                      <a:pt x="448056" y="190500"/>
                    </a:lnTo>
                    <a:lnTo>
                      <a:pt x="398525" y="147066"/>
                    </a:lnTo>
                    <a:lnTo>
                      <a:pt x="347471" y="105918"/>
                    </a:lnTo>
                    <a:lnTo>
                      <a:pt x="293369" y="67818"/>
                    </a:lnTo>
                    <a:lnTo>
                      <a:pt x="237744" y="32004"/>
                    </a:lnTo>
                    <a:lnTo>
                      <a:pt x="180594" y="0"/>
                    </a:lnTo>
                  </a:path>
                  <a:path w="859154" h="1130935">
                    <a:moveTo>
                      <a:pt x="676655" y="1130808"/>
                    </a:moveTo>
                    <a:lnTo>
                      <a:pt x="674369" y="1066038"/>
                    </a:lnTo>
                    <a:lnTo>
                      <a:pt x="669035" y="1001268"/>
                    </a:lnTo>
                    <a:lnTo>
                      <a:pt x="659891" y="938022"/>
                    </a:lnTo>
                    <a:lnTo>
                      <a:pt x="646175" y="874014"/>
                    </a:lnTo>
                    <a:lnTo>
                      <a:pt x="629411" y="812292"/>
                    </a:lnTo>
                    <a:lnTo>
                      <a:pt x="608838" y="750570"/>
                    </a:lnTo>
                    <a:lnTo>
                      <a:pt x="584453" y="690372"/>
                    </a:lnTo>
                    <a:lnTo>
                      <a:pt x="557021" y="631698"/>
                    </a:lnTo>
                    <a:lnTo>
                      <a:pt x="526541" y="575310"/>
                    </a:lnTo>
                    <a:lnTo>
                      <a:pt x="492251" y="520446"/>
                    </a:lnTo>
                    <a:lnTo>
                      <a:pt x="454151" y="467868"/>
                    </a:lnTo>
                    <a:lnTo>
                      <a:pt x="413765" y="417576"/>
                    </a:lnTo>
                    <a:lnTo>
                      <a:pt x="370331" y="368808"/>
                    </a:lnTo>
                    <a:lnTo>
                      <a:pt x="324611" y="323850"/>
                    </a:lnTo>
                    <a:lnTo>
                      <a:pt x="275844" y="281178"/>
                    </a:lnTo>
                    <a:lnTo>
                      <a:pt x="224789" y="241554"/>
                    </a:lnTo>
                    <a:lnTo>
                      <a:pt x="171450" y="204978"/>
                    </a:lnTo>
                    <a:lnTo>
                      <a:pt x="115823" y="171450"/>
                    </a:lnTo>
                    <a:lnTo>
                      <a:pt x="58673" y="141732"/>
                    </a:lnTo>
                    <a:lnTo>
                      <a:pt x="0" y="1150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7" name="object 13">
                <a:extLst>
                  <a:ext uri="{FF2B5EF4-FFF2-40B4-BE49-F238E27FC236}">
                    <a16:creationId xmlns:a16="http://schemas.microsoft.com/office/drawing/2014/main" id="{3B4954B8-AA6B-F74F-36A0-E646A4E7751F}"/>
                  </a:ext>
                </a:extLst>
              </p:cNvPr>
              <p:cNvSpPr/>
              <p:nvPr/>
            </p:nvSpPr>
            <p:spPr>
              <a:xfrm>
                <a:off x="3075431" y="4805171"/>
                <a:ext cx="0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h="234950">
                    <a:moveTo>
                      <a:pt x="0" y="23469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8" name="object 14">
                <a:extLst>
                  <a:ext uri="{FF2B5EF4-FFF2-40B4-BE49-F238E27FC236}">
                    <a16:creationId xmlns:a16="http://schemas.microsoft.com/office/drawing/2014/main" id="{6DC3033F-4386-EE0B-1A7A-01C92CFC6153}"/>
                  </a:ext>
                </a:extLst>
              </p:cNvPr>
              <p:cNvSpPr/>
              <p:nvPr/>
            </p:nvSpPr>
            <p:spPr>
              <a:xfrm>
                <a:off x="2783586" y="4562855"/>
                <a:ext cx="242570" cy="654685"/>
              </a:xfrm>
              <a:custGeom>
                <a:avLst/>
                <a:gdLst/>
                <a:ahLst/>
                <a:cxnLst/>
                <a:rect l="l" t="t" r="r" b="b"/>
                <a:pathLst>
                  <a:path w="242569" h="654685">
                    <a:moveTo>
                      <a:pt x="242315" y="477774"/>
                    </a:moveTo>
                    <a:lnTo>
                      <a:pt x="242315" y="241554"/>
                    </a:lnTo>
                  </a:path>
                  <a:path w="242569" h="654685">
                    <a:moveTo>
                      <a:pt x="0" y="41148"/>
                    </a:moveTo>
                    <a:lnTo>
                      <a:pt x="0" y="654558"/>
                    </a:lnTo>
                  </a:path>
                  <a:path w="242569" h="654685">
                    <a:moveTo>
                      <a:pt x="6095" y="489966"/>
                    </a:moveTo>
                    <a:lnTo>
                      <a:pt x="609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9" name="object 15">
                <a:extLst>
                  <a:ext uri="{FF2B5EF4-FFF2-40B4-BE49-F238E27FC236}">
                    <a16:creationId xmlns:a16="http://schemas.microsoft.com/office/drawing/2014/main" id="{31600B8D-5CA6-7E8B-3A98-8DBC3DB5E742}"/>
                  </a:ext>
                </a:extLst>
              </p:cNvPr>
              <p:cNvSpPr/>
              <p:nvPr/>
            </p:nvSpPr>
            <p:spPr>
              <a:xfrm>
                <a:off x="2807969" y="4562855"/>
                <a:ext cx="0" cy="488950"/>
              </a:xfrm>
              <a:custGeom>
                <a:avLst/>
                <a:gdLst/>
                <a:ahLst/>
                <a:cxnLst/>
                <a:rect l="l" t="t" r="r" b="b"/>
                <a:pathLst>
                  <a:path h="488950">
                    <a:moveTo>
                      <a:pt x="0" y="488442"/>
                    </a:moveTo>
                    <a:lnTo>
                      <a:pt x="0" y="304038"/>
                    </a:lnTo>
                  </a:path>
                  <a:path h="488950">
                    <a:moveTo>
                      <a:pt x="0" y="18364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0" name="object 16">
                <a:extLst>
                  <a:ext uri="{FF2B5EF4-FFF2-40B4-BE49-F238E27FC236}">
                    <a16:creationId xmlns:a16="http://schemas.microsoft.com/office/drawing/2014/main" id="{9C476AF0-5F34-945E-341E-E3335A4710DF}"/>
                  </a:ext>
                </a:extLst>
              </p:cNvPr>
              <p:cNvSpPr/>
              <p:nvPr/>
            </p:nvSpPr>
            <p:spPr>
              <a:xfrm>
                <a:off x="1797558" y="4283963"/>
                <a:ext cx="1222375" cy="756920"/>
              </a:xfrm>
              <a:custGeom>
                <a:avLst/>
                <a:gdLst/>
                <a:ahLst/>
                <a:cxnLst/>
                <a:rect l="l" t="t" r="r" b="b"/>
                <a:pathLst>
                  <a:path w="1222375" h="756920">
                    <a:moveTo>
                      <a:pt x="1222248" y="756665"/>
                    </a:moveTo>
                    <a:lnTo>
                      <a:pt x="1222248" y="0"/>
                    </a:lnTo>
                  </a:path>
                  <a:path w="1222375" h="756920">
                    <a:moveTo>
                      <a:pt x="0" y="505206"/>
                    </a:moveTo>
                    <a:lnTo>
                      <a:pt x="0" y="649224"/>
                    </a:lnTo>
                  </a:path>
                  <a:path w="1222375" h="756920">
                    <a:moveTo>
                      <a:pt x="61722" y="649224"/>
                    </a:moveTo>
                    <a:lnTo>
                      <a:pt x="61722" y="329184"/>
                    </a:lnTo>
                  </a:path>
                  <a:path w="1222375" h="756920">
                    <a:moveTo>
                      <a:pt x="291084" y="556260"/>
                    </a:moveTo>
                    <a:lnTo>
                      <a:pt x="321564" y="565403"/>
                    </a:lnTo>
                    <a:lnTo>
                      <a:pt x="352806" y="571500"/>
                    </a:lnTo>
                    <a:lnTo>
                      <a:pt x="384810" y="574548"/>
                    </a:lnTo>
                    <a:lnTo>
                      <a:pt x="416814" y="574548"/>
                    </a:lnTo>
                    <a:lnTo>
                      <a:pt x="448056" y="571500"/>
                    </a:lnTo>
                    <a:lnTo>
                      <a:pt x="479298" y="565403"/>
                    </a:lnTo>
                    <a:lnTo>
                      <a:pt x="509778" y="55626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1" name="object 17">
                <a:extLst>
                  <a:ext uri="{FF2B5EF4-FFF2-40B4-BE49-F238E27FC236}">
                    <a16:creationId xmlns:a16="http://schemas.microsoft.com/office/drawing/2014/main" id="{31F75E15-4189-53E2-11DF-3E374C1ECF07}"/>
                  </a:ext>
                </a:extLst>
              </p:cNvPr>
              <p:cNvSpPr/>
              <p:nvPr/>
            </p:nvSpPr>
            <p:spPr>
              <a:xfrm>
                <a:off x="2198369" y="3649979"/>
                <a:ext cx="0" cy="2334260"/>
              </a:xfrm>
              <a:custGeom>
                <a:avLst/>
                <a:gdLst/>
                <a:ahLst/>
                <a:cxnLst/>
                <a:rect l="l" t="t" r="r" b="b"/>
                <a:pathLst>
                  <a:path h="2334260">
                    <a:moveTo>
                      <a:pt x="0" y="1367790"/>
                    </a:moveTo>
                    <a:lnTo>
                      <a:pt x="0" y="1207008"/>
                    </a:lnTo>
                  </a:path>
                  <a:path h="2334260">
                    <a:moveTo>
                      <a:pt x="0" y="2334006"/>
                    </a:moveTo>
                    <a:lnTo>
                      <a:pt x="0" y="2172462"/>
                    </a:lnTo>
                  </a:path>
                  <a:path h="2334260">
                    <a:moveTo>
                      <a:pt x="0" y="2092452"/>
                    </a:moveTo>
                    <a:lnTo>
                      <a:pt x="0" y="1931670"/>
                    </a:lnTo>
                  </a:path>
                  <a:path h="2334260">
                    <a:moveTo>
                      <a:pt x="0" y="1850898"/>
                    </a:moveTo>
                    <a:lnTo>
                      <a:pt x="0" y="1690116"/>
                    </a:lnTo>
                  </a:path>
                  <a:path h="2334260">
                    <a:moveTo>
                      <a:pt x="0" y="1609344"/>
                    </a:moveTo>
                    <a:lnTo>
                      <a:pt x="0" y="1448562"/>
                    </a:lnTo>
                  </a:path>
                  <a:path h="2334260">
                    <a:moveTo>
                      <a:pt x="0" y="1126998"/>
                    </a:moveTo>
                    <a:lnTo>
                      <a:pt x="0" y="966216"/>
                    </a:lnTo>
                  </a:path>
                  <a:path h="2334260">
                    <a:moveTo>
                      <a:pt x="0" y="885444"/>
                    </a:moveTo>
                    <a:lnTo>
                      <a:pt x="0" y="724662"/>
                    </a:lnTo>
                  </a:path>
                  <a:path h="2334260">
                    <a:moveTo>
                      <a:pt x="0" y="643890"/>
                    </a:moveTo>
                    <a:lnTo>
                      <a:pt x="0" y="483108"/>
                    </a:lnTo>
                  </a:path>
                  <a:path h="2334260">
                    <a:moveTo>
                      <a:pt x="0" y="403098"/>
                    </a:moveTo>
                    <a:lnTo>
                      <a:pt x="0" y="241554"/>
                    </a:lnTo>
                  </a:path>
                  <a:path h="2334260">
                    <a:moveTo>
                      <a:pt x="0" y="16154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2" name="object 18">
                <a:extLst>
                  <a:ext uri="{FF2B5EF4-FFF2-40B4-BE49-F238E27FC236}">
                    <a16:creationId xmlns:a16="http://schemas.microsoft.com/office/drawing/2014/main" id="{A1C0DC83-5BC5-038C-206E-E60985426F52}"/>
                  </a:ext>
                </a:extLst>
              </p:cNvPr>
              <p:cNvSpPr/>
              <p:nvPr/>
            </p:nvSpPr>
            <p:spPr>
              <a:xfrm>
                <a:off x="914400" y="3725417"/>
                <a:ext cx="698500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1492250">
                    <a:moveTo>
                      <a:pt x="667511" y="198120"/>
                    </a:moveTo>
                    <a:lnTo>
                      <a:pt x="617219" y="233172"/>
                    </a:lnTo>
                    <a:lnTo>
                      <a:pt x="569213" y="271272"/>
                    </a:lnTo>
                    <a:lnTo>
                      <a:pt x="522731" y="311658"/>
                    </a:lnTo>
                    <a:lnTo>
                      <a:pt x="479297" y="354330"/>
                    </a:lnTo>
                    <a:lnTo>
                      <a:pt x="437387" y="399288"/>
                    </a:lnTo>
                    <a:lnTo>
                      <a:pt x="399287" y="447294"/>
                    </a:lnTo>
                    <a:lnTo>
                      <a:pt x="362711" y="496824"/>
                    </a:lnTo>
                    <a:lnTo>
                      <a:pt x="329183" y="547878"/>
                    </a:lnTo>
                    <a:lnTo>
                      <a:pt x="298703" y="601218"/>
                    </a:lnTo>
                    <a:lnTo>
                      <a:pt x="271271" y="656082"/>
                    </a:lnTo>
                    <a:lnTo>
                      <a:pt x="246887" y="711708"/>
                    </a:lnTo>
                    <a:lnTo>
                      <a:pt x="225552" y="769620"/>
                    </a:lnTo>
                    <a:lnTo>
                      <a:pt x="207263" y="828294"/>
                    </a:lnTo>
                    <a:lnTo>
                      <a:pt x="192024" y="887730"/>
                    </a:lnTo>
                    <a:lnTo>
                      <a:pt x="180594" y="947928"/>
                    </a:lnTo>
                    <a:lnTo>
                      <a:pt x="172212" y="1008126"/>
                    </a:lnTo>
                    <a:lnTo>
                      <a:pt x="166878" y="1069086"/>
                    </a:lnTo>
                    <a:lnTo>
                      <a:pt x="165353" y="1130808"/>
                    </a:lnTo>
                  </a:path>
                  <a:path w="698500" h="1492250">
                    <a:moveTo>
                      <a:pt x="677417" y="0"/>
                    </a:moveTo>
                    <a:lnTo>
                      <a:pt x="620267" y="32004"/>
                    </a:lnTo>
                    <a:lnTo>
                      <a:pt x="564641" y="67818"/>
                    </a:lnTo>
                    <a:lnTo>
                      <a:pt x="511301" y="105918"/>
                    </a:lnTo>
                    <a:lnTo>
                      <a:pt x="459485" y="147066"/>
                    </a:lnTo>
                    <a:lnTo>
                      <a:pt x="409955" y="190500"/>
                    </a:lnTo>
                    <a:lnTo>
                      <a:pt x="362711" y="236982"/>
                    </a:lnTo>
                    <a:lnTo>
                      <a:pt x="317753" y="284988"/>
                    </a:lnTo>
                    <a:lnTo>
                      <a:pt x="275843" y="336042"/>
                    </a:lnTo>
                    <a:lnTo>
                      <a:pt x="236219" y="388620"/>
                    </a:lnTo>
                    <a:lnTo>
                      <a:pt x="199643" y="443484"/>
                    </a:lnTo>
                    <a:lnTo>
                      <a:pt x="165353" y="499872"/>
                    </a:lnTo>
                    <a:lnTo>
                      <a:pt x="134873" y="558546"/>
                    </a:lnTo>
                    <a:lnTo>
                      <a:pt x="106679" y="617982"/>
                    </a:lnTo>
                    <a:lnTo>
                      <a:pt x="82295" y="678942"/>
                    </a:lnTo>
                    <a:lnTo>
                      <a:pt x="60197" y="741426"/>
                    </a:lnTo>
                    <a:lnTo>
                      <a:pt x="41909" y="804672"/>
                    </a:lnTo>
                    <a:lnTo>
                      <a:pt x="26669" y="868680"/>
                    </a:lnTo>
                    <a:lnTo>
                      <a:pt x="15240" y="933450"/>
                    </a:lnTo>
                    <a:lnTo>
                      <a:pt x="6858" y="998982"/>
                    </a:lnTo>
                    <a:lnTo>
                      <a:pt x="1524" y="1064514"/>
                    </a:lnTo>
                    <a:lnTo>
                      <a:pt x="0" y="1130808"/>
                    </a:lnTo>
                  </a:path>
                  <a:path w="698500" h="1492250">
                    <a:moveTo>
                      <a:pt x="691896" y="837438"/>
                    </a:moveTo>
                    <a:lnTo>
                      <a:pt x="691896" y="1491996"/>
                    </a:lnTo>
                  </a:path>
                  <a:path w="698500" h="1492250">
                    <a:moveTo>
                      <a:pt x="697991" y="1491996"/>
                    </a:moveTo>
                    <a:lnTo>
                      <a:pt x="697991" y="8785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3" name="object 19">
                <a:extLst>
                  <a:ext uri="{FF2B5EF4-FFF2-40B4-BE49-F238E27FC236}">
                    <a16:creationId xmlns:a16="http://schemas.microsoft.com/office/drawing/2014/main" id="{FEF7468E-4877-8E02-1AF1-57C118D490AD}"/>
                  </a:ext>
                </a:extLst>
              </p:cNvPr>
              <p:cNvSpPr/>
              <p:nvPr/>
            </p:nvSpPr>
            <p:spPr>
              <a:xfrm>
                <a:off x="1321308" y="4336541"/>
                <a:ext cx="266700" cy="88138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881379">
                    <a:moveTo>
                      <a:pt x="266700" y="226313"/>
                    </a:moveTo>
                    <a:lnTo>
                      <a:pt x="266700" y="352806"/>
                    </a:lnTo>
                  </a:path>
                  <a:path w="266700" h="881379">
                    <a:moveTo>
                      <a:pt x="266700" y="473202"/>
                    </a:moveTo>
                    <a:lnTo>
                      <a:pt x="266700" y="633984"/>
                    </a:lnTo>
                  </a:path>
                  <a:path w="266700" h="881379">
                    <a:moveTo>
                      <a:pt x="266700" y="754380"/>
                    </a:moveTo>
                    <a:lnTo>
                      <a:pt x="266700" y="880872"/>
                    </a:lnTo>
                  </a:path>
                  <a:path w="266700" h="881379">
                    <a:moveTo>
                      <a:pt x="0" y="0"/>
                    </a:moveTo>
                    <a:lnTo>
                      <a:pt x="0" y="150875"/>
                    </a:lnTo>
                  </a:path>
                  <a:path w="266700" h="881379">
                    <a:moveTo>
                      <a:pt x="0" y="271272"/>
                    </a:moveTo>
                    <a:lnTo>
                      <a:pt x="0" y="432054"/>
                    </a:lnTo>
                  </a:path>
                  <a:path w="266700" h="881379">
                    <a:moveTo>
                      <a:pt x="0" y="553212"/>
                    </a:moveTo>
                    <a:lnTo>
                      <a:pt x="0" y="70332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4" name="object 20">
                <a:extLst>
                  <a:ext uri="{FF2B5EF4-FFF2-40B4-BE49-F238E27FC236}">
                    <a16:creationId xmlns:a16="http://schemas.microsoft.com/office/drawing/2014/main" id="{EE4C51DE-5DFD-404A-9D44-5DB8266EE7FC}"/>
                  </a:ext>
                </a:extLst>
              </p:cNvPr>
              <p:cNvSpPr/>
              <p:nvPr/>
            </p:nvSpPr>
            <p:spPr>
              <a:xfrm>
                <a:off x="1095756" y="3840479"/>
                <a:ext cx="2204720" cy="2117090"/>
              </a:xfrm>
              <a:custGeom>
                <a:avLst/>
                <a:gdLst/>
                <a:ahLst/>
                <a:cxnLst/>
                <a:rect l="l" t="t" r="r" b="b"/>
                <a:pathLst>
                  <a:path w="2204720" h="2117090">
                    <a:moveTo>
                      <a:pt x="280416" y="1200150"/>
                    </a:moveTo>
                    <a:lnTo>
                      <a:pt x="280415" y="443484"/>
                    </a:lnTo>
                  </a:path>
                  <a:path w="2204720" h="2117090">
                    <a:moveTo>
                      <a:pt x="274319" y="1200150"/>
                    </a:moveTo>
                    <a:lnTo>
                      <a:pt x="274319" y="454914"/>
                    </a:lnTo>
                  </a:path>
                  <a:path w="2204720" h="2117090">
                    <a:moveTo>
                      <a:pt x="677418" y="0"/>
                    </a:moveTo>
                    <a:lnTo>
                      <a:pt x="618744" y="25908"/>
                    </a:lnTo>
                    <a:lnTo>
                      <a:pt x="561594" y="55625"/>
                    </a:lnTo>
                    <a:lnTo>
                      <a:pt x="506729" y="89154"/>
                    </a:lnTo>
                    <a:lnTo>
                      <a:pt x="453389" y="125730"/>
                    </a:lnTo>
                    <a:lnTo>
                      <a:pt x="403097" y="164592"/>
                    </a:lnTo>
                    <a:lnTo>
                      <a:pt x="354329" y="207264"/>
                    </a:lnTo>
                    <a:lnTo>
                      <a:pt x="308609" y="252222"/>
                    </a:lnTo>
                    <a:lnTo>
                      <a:pt x="265175" y="299466"/>
                    </a:lnTo>
                    <a:lnTo>
                      <a:pt x="224789" y="349758"/>
                    </a:lnTo>
                    <a:lnTo>
                      <a:pt x="187451" y="401574"/>
                    </a:lnTo>
                    <a:lnTo>
                      <a:pt x="153161" y="455675"/>
                    </a:lnTo>
                    <a:lnTo>
                      <a:pt x="121919" y="512064"/>
                    </a:lnTo>
                    <a:lnTo>
                      <a:pt x="94487" y="569976"/>
                    </a:lnTo>
                    <a:lnTo>
                      <a:pt x="70103" y="629412"/>
                    </a:lnTo>
                    <a:lnTo>
                      <a:pt x="49530" y="690372"/>
                    </a:lnTo>
                    <a:lnTo>
                      <a:pt x="32003" y="752094"/>
                    </a:lnTo>
                    <a:lnTo>
                      <a:pt x="19050" y="815340"/>
                    </a:lnTo>
                    <a:lnTo>
                      <a:pt x="9143" y="878586"/>
                    </a:lnTo>
                    <a:lnTo>
                      <a:pt x="3047" y="942594"/>
                    </a:lnTo>
                    <a:lnTo>
                      <a:pt x="0" y="1006602"/>
                    </a:lnTo>
                    <a:lnTo>
                      <a:pt x="1524" y="1070610"/>
                    </a:lnTo>
                    <a:lnTo>
                      <a:pt x="6857" y="1134618"/>
                    </a:lnTo>
                    <a:lnTo>
                      <a:pt x="15240" y="1198626"/>
                    </a:lnTo>
                    <a:lnTo>
                      <a:pt x="28193" y="1261872"/>
                    </a:lnTo>
                    <a:lnTo>
                      <a:pt x="44196" y="1323594"/>
                    </a:lnTo>
                    <a:lnTo>
                      <a:pt x="64007" y="1385316"/>
                    </a:lnTo>
                    <a:lnTo>
                      <a:pt x="87630" y="1444752"/>
                    </a:lnTo>
                    <a:lnTo>
                      <a:pt x="114300" y="1503426"/>
                    </a:lnTo>
                    <a:lnTo>
                      <a:pt x="144018" y="1559814"/>
                    </a:lnTo>
                    <a:lnTo>
                      <a:pt x="177546" y="1614678"/>
                    </a:lnTo>
                    <a:lnTo>
                      <a:pt x="214122" y="1667256"/>
                    </a:lnTo>
                    <a:lnTo>
                      <a:pt x="253746" y="1718310"/>
                    </a:lnTo>
                    <a:lnTo>
                      <a:pt x="296418" y="1766316"/>
                    </a:lnTo>
                    <a:lnTo>
                      <a:pt x="341375" y="1812036"/>
                    </a:lnTo>
                    <a:lnTo>
                      <a:pt x="388619" y="1855470"/>
                    </a:lnTo>
                    <a:lnTo>
                      <a:pt x="438912" y="1895094"/>
                    </a:lnTo>
                    <a:lnTo>
                      <a:pt x="491490" y="1932432"/>
                    </a:lnTo>
                    <a:lnTo>
                      <a:pt x="546354" y="1966722"/>
                    </a:lnTo>
                    <a:lnTo>
                      <a:pt x="602742" y="1997202"/>
                    </a:lnTo>
                    <a:lnTo>
                      <a:pt x="660654" y="2024634"/>
                    </a:lnTo>
                    <a:lnTo>
                      <a:pt x="720089" y="2049018"/>
                    </a:lnTo>
                    <a:lnTo>
                      <a:pt x="781050" y="2069592"/>
                    </a:lnTo>
                    <a:lnTo>
                      <a:pt x="843533" y="2086356"/>
                    </a:lnTo>
                    <a:lnTo>
                      <a:pt x="906018" y="2099310"/>
                    </a:lnTo>
                    <a:lnTo>
                      <a:pt x="970026" y="2109216"/>
                    </a:lnTo>
                    <a:lnTo>
                      <a:pt x="1033271" y="2114550"/>
                    </a:lnTo>
                    <a:lnTo>
                      <a:pt x="1098042" y="2116836"/>
                    </a:lnTo>
                    <a:lnTo>
                      <a:pt x="1162050" y="2115312"/>
                    </a:lnTo>
                    <a:lnTo>
                      <a:pt x="1226058" y="2109978"/>
                    </a:lnTo>
                    <a:lnTo>
                      <a:pt x="1290066" y="2100834"/>
                    </a:lnTo>
                    <a:lnTo>
                      <a:pt x="1352550" y="2087880"/>
                    </a:lnTo>
                    <a:lnTo>
                      <a:pt x="1415033" y="2071878"/>
                    </a:lnTo>
                    <a:lnTo>
                      <a:pt x="1475994" y="2052066"/>
                    </a:lnTo>
                    <a:lnTo>
                      <a:pt x="1536192" y="2028444"/>
                    </a:lnTo>
                    <a:lnTo>
                      <a:pt x="1594104" y="2001012"/>
                    </a:lnTo>
                    <a:lnTo>
                      <a:pt x="1650492" y="1970532"/>
                    </a:lnTo>
                    <a:lnTo>
                      <a:pt x="1705356" y="1937766"/>
                    </a:lnTo>
                    <a:lnTo>
                      <a:pt x="1758695" y="1900428"/>
                    </a:lnTo>
                    <a:lnTo>
                      <a:pt x="1808988" y="1860804"/>
                    </a:lnTo>
                    <a:lnTo>
                      <a:pt x="1856994" y="1818132"/>
                    </a:lnTo>
                    <a:lnTo>
                      <a:pt x="1902714" y="1773174"/>
                    </a:lnTo>
                    <a:lnTo>
                      <a:pt x="1945386" y="1725168"/>
                    </a:lnTo>
                    <a:lnTo>
                      <a:pt x="1985010" y="1674876"/>
                    </a:lnTo>
                    <a:lnTo>
                      <a:pt x="2022348" y="1622298"/>
                    </a:lnTo>
                    <a:lnTo>
                      <a:pt x="2055876" y="1567434"/>
                    </a:lnTo>
                    <a:lnTo>
                      <a:pt x="2086356" y="1511046"/>
                    </a:lnTo>
                    <a:lnTo>
                      <a:pt x="2113788" y="1453134"/>
                    </a:lnTo>
                    <a:lnTo>
                      <a:pt x="2137410" y="1392936"/>
                    </a:lnTo>
                    <a:lnTo>
                      <a:pt x="2157983" y="1331976"/>
                    </a:lnTo>
                    <a:lnTo>
                      <a:pt x="2174747" y="1270254"/>
                    </a:lnTo>
                    <a:lnTo>
                      <a:pt x="2187702" y="1207008"/>
                    </a:lnTo>
                    <a:lnTo>
                      <a:pt x="2196845" y="1143762"/>
                    </a:lnTo>
                    <a:lnTo>
                      <a:pt x="2202941" y="1079754"/>
                    </a:lnTo>
                    <a:lnTo>
                      <a:pt x="2204466" y="1015746"/>
                    </a:lnTo>
                  </a:path>
                  <a:path w="2204720" h="2117090">
                    <a:moveTo>
                      <a:pt x="1305306" y="1152906"/>
                    </a:moveTo>
                    <a:lnTo>
                      <a:pt x="1265682" y="1131570"/>
                    </a:lnTo>
                    <a:lnTo>
                      <a:pt x="1223771" y="1116330"/>
                    </a:lnTo>
                  </a:path>
                  <a:path w="2204720" h="2117090">
                    <a:moveTo>
                      <a:pt x="1339595" y="1164336"/>
                    </a:moveTo>
                    <a:lnTo>
                      <a:pt x="1277874" y="1126998"/>
                    </a:lnTo>
                    <a:lnTo>
                      <a:pt x="1210056" y="1101852"/>
                    </a:lnTo>
                    <a:lnTo>
                      <a:pt x="1138427" y="1088898"/>
                    </a:lnTo>
                    <a:lnTo>
                      <a:pt x="1102614" y="1087374"/>
                    </a:lnTo>
                    <a:lnTo>
                      <a:pt x="1066038" y="1088898"/>
                    </a:lnTo>
                    <a:lnTo>
                      <a:pt x="995171" y="1101852"/>
                    </a:lnTo>
                    <a:lnTo>
                      <a:pt x="927354" y="1126998"/>
                    </a:lnTo>
                    <a:lnTo>
                      <a:pt x="895350" y="1144524"/>
                    </a:lnTo>
                    <a:lnTo>
                      <a:pt x="864869" y="1164336"/>
                    </a:lnTo>
                  </a:path>
                  <a:path w="2204720" h="2117090">
                    <a:moveTo>
                      <a:pt x="1296924" y="1905762"/>
                    </a:moveTo>
                    <a:lnTo>
                      <a:pt x="1143762" y="1933194"/>
                    </a:lnTo>
                  </a:path>
                  <a:path w="2204720" h="2117090">
                    <a:moveTo>
                      <a:pt x="1338833" y="1608582"/>
                    </a:moveTo>
                    <a:lnTo>
                      <a:pt x="1331976" y="1552194"/>
                    </a:lnTo>
                    <a:lnTo>
                      <a:pt x="1311402" y="1498854"/>
                    </a:lnTo>
                    <a:lnTo>
                      <a:pt x="1279398" y="1452372"/>
                    </a:lnTo>
                    <a:lnTo>
                      <a:pt x="1236726" y="1415034"/>
                    </a:lnTo>
                    <a:lnTo>
                      <a:pt x="1186433" y="1388364"/>
                    </a:lnTo>
                    <a:lnTo>
                      <a:pt x="1130808" y="1374648"/>
                    </a:lnTo>
                    <a:lnTo>
                      <a:pt x="1102614" y="1373124"/>
                    </a:lnTo>
                    <a:lnTo>
                      <a:pt x="1073658" y="1374648"/>
                    </a:lnTo>
                    <a:lnTo>
                      <a:pt x="1018794" y="1388364"/>
                    </a:lnTo>
                    <a:lnTo>
                      <a:pt x="968501" y="1415034"/>
                    </a:lnTo>
                    <a:lnTo>
                      <a:pt x="925830" y="1452372"/>
                    </a:lnTo>
                    <a:lnTo>
                      <a:pt x="893063" y="1498854"/>
                    </a:lnTo>
                    <a:lnTo>
                      <a:pt x="873251" y="1552194"/>
                    </a:lnTo>
                    <a:lnTo>
                      <a:pt x="866394" y="1608582"/>
                    </a:lnTo>
                    <a:lnTo>
                      <a:pt x="867918" y="1637538"/>
                    </a:lnTo>
                    <a:lnTo>
                      <a:pt x="881633" y="1692402"/>
                    </a:lnTo>
                    <a:lnTo>
                      <a:pt x="908304" y="1742694"/>
                    </a:lnTo>
                    <a:lnTo>
                      <a:pt x="945642" y="1785366"/>
                    </a:lnTo>
                    <a:lnTo>
                      <a:pt x="992124" y="1818132"/>
                    </a:lnTo>
                    <a:lnTo>
                      <a:pt x="1046226" y="1837944"/>
                    </a:lnTo>
                    <a:lnTo>
                      <a:pt x="1102614" y="1844802"/>
                    </a:lnTo>
                    <a:lnTo>
                      <a:pt x="1130808" y="1843278"/>
                    </a:lnTo>
                    <a:lnTo>
                      <a:pt x="1186433" y="1829562"/>
                    </a:lnTo>
                    <a:lnTo>
                      <a:pt x="1236726" y="1802892"/>
                    </a:lnTo>
                    <a:lnTo>
                      <a:pt x="1279398" y="1765554"/>
                    </a:lnTo>
                    <a:lnTo>
                      <a:pt x="1311402" y="1719072"/>
                    </a:lnTo>
                    <a:lnTo>
                      <a:pt x="1331976" y="1664970"/>
                    </a:lnTo>
                    <a:lnTo>
                      <a:pt x="1338833" y="1608582"/>
                    </a:lnTo>
                  </a:path>
                  <a:path w="2204720" h="2117090">
                    <a:moveTo>
                      <a:pt x="1253489" y="1803654"/>
                    </a:moveTo>
                    <a:lnTo>
                      <a:pt x="1295400" y="1762506"/>
                    </a:lnTo>
                    <a:lnTo>
                      <a:pt x="1325880" y="1712214"/>
                    </a:lnTo>
                    <a:lnTo>
                      <a:pt x="1344168" y="1656588"/>
                    </a:lnTo>
                    <a:lnTo>
                      <a:pt x="1348739" y="1597914"/>
                    </a:lnTo>
                    <a:lnTo>
                      <a:pt x="1345692" y="1568958"/>
                    </a:lnTo>
                    <a:lnTo>
                      <a:pt x="1328927" y="1512570"/>
                    </a:lnTo>
                    <a:lnTo>
                      <a:pt x="1299971" y="1462278"/>
                    </a:lnTo>
                    <a:lnTo>
                      <a:pt x="1259586" y="1419606"/>
                    </a:lnTo>
                    <a:lnTo>
                      <a:pt x="1210818" y="1387602"/>
                    </a:lnTo>
                    <a:lnTo>
                      <a:pt x="1155192" y="1368552"/>
                    </a:lnTo>
                    <a:lnTo>
                      <a:pt x="1096518" y="1362456"/>
                    </a:lnTo>
                    <a:lnTo>
                      <a:pt x="1067562" y="1364742"/>
                    </a:lnTo>
                    <a:lnTo>
                      <a:pt x="1011174" y="1379982"/>
                    </a:lnTo>
                    <a:lnTo>
                      <a:pt x="959357" y="1408176"/>
                    </a:lnTo>
                    <a:lnTo>
                      <a:pt x="915924" y="1447800"/>
                    </a:lnTo>
                    <a:lnTo>
                      <a:pt x="883157" y="1495806"/>
                    </a:lnTo>
                    <a:lnTo>
                      <a:pt x="862583" y="1550670"/>
                    </a:lnTo>
                    <a:lnTo>
                      <a:pt x="858012" y="1579626"/>
                    </a:lnTo>
                    <a:lnTo>
                      <a:pt x="855726" y="160858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5" name="object 21">
                <a:extLst>
                  <a:ext uri="{FF2B5EF4-FFF2-40B4-BE49-F238E27FC236}">
                    <a16:creationId xmlns:a16="http://schemas.microsoft.com/office/drawing/2014/main" id="{DB730F28-43D0-61C8-037B-5B08468F64B2}"/>
                  </a:ext>
                </a:extLst>
              </p:cNvPr>
              <p:cNvSpPr/>
              <p:nvPr/>
            </p:nvSpPr>
            <p:spPr>
              <a:xfrm>
                <a:off x="2198369" y="6063995"/>
                <a:ext cx="0" cy="131445"/>
              </a:xfrm>
              <a:custGeom>
                <a:avLst/>
                <a:gdLst/>
                <a:ahLst/>
                <a:cxnLst/>
                <a:rect l="l" t="t" r="r" b="b"/>
                <a:pathLst>
                  <a:path h="131445">
                    <a:moveTo>
                      <a:pt x="0" y="13106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6" name="object 22">
                <a:extLst>
                  <a:ext uri="{FF2B5EF4-FFF2-40B4-BE49-F238E27FC236}">
                    <a16:creationId xmlns:a16="http://schemas.microsoft.com/office/drawing/2014/main" id="{7676E658-CCFA-5B6E-B2DE-025116E27A01}"/>
                  </a:ext>
                </a:extLst>
              </p:cNvPr>
              <p:cNvSpPr/>
              <p:nvPr/>
            </p:nvSpPr>
            <p:spPr>
              <a:xfrm>
                <a:off x="1079754" y="4856225"/>
                <a:ext cx="2402840" cy="1283335"/>
              </a:xfrm>
              <a:custGeom>
                <a:avLst/>
                <a:gdLst/>
                <a:ahLst/>
                <a:cxnLst/>
                <a:rect l="l" t="t" r="r" b="b"/>
                <a:pathLst>
                  <a:path w="2402840" h="1283335">
                    <a:moveTo>
                      <a:pt x="11430" y="649986"/>
                    </a:moveTo>
                    <a:lnTo>
                      <a:pt x="46482" y="706374"/>
                    </a:lnTo>
                    <a:lnTo>
                      <a:pt x="85343" y="761238"/>
                    </a:lnTo>
                    <a:lnTo>
                      <a:pt x="126492" y="814577"/>
                    </a:lnTo>
                    <a:lnTo>
                      <a:pt x="169926" y="864870"/>
                    </a:lnTo>
                    <a:lnTo>
                      <a:pt x="216408" y="912876"/>
                    </a:lnTo>
                    <a:lnTo>
                      <a:pt x="265176" y="959358"/>
                    </a:lnTo>
                    <a:lnTo>
                      <a:pt x="316992" y="1002029"/>
                    </a:lnTo>
                    <a:lnTo>
                      <a:pt x="370332" y="1042415"/>
                    </a:lnTo>
                    <a:lnTo>
                      <a:pt x="425958" y="1080515"/>
                    </a:lnTo>
                    <a:lnTo>
                      <a:pt x="483108" y="1114806"/>
                    </a:lnTo>
                    <a:lnTo>
                      <a:pt x="541782" y="1146810"/>
                    </a:lnTo>
                    <a:lnTo>
                      <a:pt x="602741" y="1175003"/>
                    </a:lnTo>
                    <a:lnTo>
                      <a:pt x="665226" y="1200150"/>
                    </a:lnTo>
                    <a:lnTo>
                      <a:pt x="728472" y="1222248"/>
                    </a:lnTo>
                    <a:lnTo>
                      <a:pt x="792479" y="1241298"/>
                    </a:lnTo>
                    <a:lnTo>
                      <a:pt x="858012" y="1256538"/>
                    </a:lnTo>
                    <a:lnTo>
                      <a:pt x="923544" y="1267968"/>
                    </a:lnTo>
                    <a:lnTo>
                      <a:pt x="990600" y="1276350"/>
                    </a:lnTo>
                    <a:lnTo>
                      <a:pt x="1056894" y="1281684"/>
                    </a:lnTo>
                    <a:lnTo>
                      <a:pt x="1123950" y="1283208"/>
                    </a:lnTo>
                    <a:lnTo>
                      <a:pt x="1191006" y="1280922"/>
                    </a:lnTo>
                    <a:lnTo>
                      <a:pt x="1258062" y="1275588"/>
                    </a:lnTo>
                    <a:lnTo>
                      <a:pt x="1324356" y="1266444"/>
                    </a:lnTo>
                    <a:lnTo>
                      <a:pt x="1389888" y="1254252"/>
                    </a:lnTo>
                    <a:lnTo>
                      <a:pt x="1455420" y="1238250"/>
                    </a:lnTo>
                    <a:lnTo>
                      <a:pt x="1519428" y="1218438"/>
                    </a:lnTo>
                    <a:lnTo>
                      <a:pt x="1582673" y="1196339"/>
                    </a:lnTo>
                    <a:lnTo>
                      <a:pt x="1644396" y="1170432"/>
                    </a:lnTo>
                    <a:lnTo>
                      <a:pt x="1704594" y="1141476"/>
                    </a:lnTo>
                    <a:lnTo>
                      <a:pt x="1764029" y="1109472"/>
                    </a:lnTo>
                    <a:lnTo>
                      <a:pt x="1820418" y="1073658"/>
                    </a:lnTo>
                    <a:lnTo>
                      <a:pt x="1876044" y="1035558"/>
                    </a:lnTo>
                    <a:lnTo>
                      <a:pt x="1928622" y="995172"/>
                    </a:lnTo>
                    <a:lnTo>
                      <a:pt x="1979676" y="951738"/>
                    </a:lnTo>
                    <a:lnTo>
                      <a:pt x="2028444" y="905256"/>
                    </a:lnTo>
                    <a:lnTo>
                      <a:pt x="2074164" y="856488"/>
                    </a:lnTo>
                    <a:lnTo>
                      <a:pt x="2117598" y="805434"/>
                    </a:lnTo>
                    <a:lnTo>
                      <a:pt x="2158746" y="752094"/>
                    </a:lnTo>
                    <a:lnTo>
                      <a:pt x="2196083" y="696468"/>
                    </a:lnTo>
                    <a:lnTo>
                      <a:pt x="2231135" y="640079"/>
                    </a:lnTo>
                    <a:lnTo>
                      <a:pt x="2263140" y="580644"/>
                    </a:lnTo>
                    <a:lnTo>
                      <a:pt x="2292095" y="520446"/>
                    </a:lnTo>
                    <a:lnTo>
                      <a:pt x="2317241" y="458724"/>
                    </a:lnTo>
                    <a:lnTo>
                      <a:pt x="2339340" y="395477"/>
                    </a:lnTo>
                    <a:lnTo>
                      <a:pt x="2358390" y="331470"/>
                    </a:lnTo>
                    <a:lnTo>
                      <a:pt x="2374391" y="265938"/>
                    </a:lnTo>
                    <a:lnTo>
                      <a:pt x="2386583" y="200406"/>
                    </a:lnTo>
                    <a:lnTo>
                      <a:pt x="2394966" y="133350"/>
                    </a:lnTo>
                    <a:lnTo>
                      <a:pt x="2400299" y="67056"/>
                    </a:lnTo>
                    <a:lnTo>
                      <a:pt x="2402585" y="0"/>
                    </a:lnTo>
                  </a:path>
                  <a:path w="2402840" h="1283335">
                    <a:moveTo>
                      <a:pt x="0" y="0"/>
                    </a:moveTo>
                    <a:lnTo>
                      <a:pt x="1524" y="62484"/>
                    </a:lnTo>
                    <a:lnTo>
                      <a:pt x="6858" y="124968"/>
                    </a:lnTo>
                    <a:lnTo>
                      <a:pt x="16002" y="187451"/>
                    </a:lnTo>
                    <a:lnTo>
                      <a:pt x="28193" y="248412"/>
                    </a:lnTo>
                    <a:lnTo>
                      <a:pt x="43434" y="309372"/>
                    </a:lnTo>
                    <a:lnTo>
                      <a:pt x="62484" y="368808"/>
                    </a:lnTo>
                    <a:lnTo>
                      <a:pt x="85343" y="427482"/>
                    </a:lnTo>
                    <a:lnTo>
                      <a:pt x="110490" y="484632"/>
                    </a:lnTo>
                    <a:lnTo>
                      <a:pt x="139446" y="541020"/>
                    </a:lnTo>
                    <a:lnTo>
                      <a:pt x="171450" y="594360"/>
                    </a:lnTo>
                    <a:lnTo>
                      <a:pt x="206502" y="646938"/>
                    </a:lnTo>
                    <a:lnTo>
                      <a:pt x="243840" y="696468"/>
                    </a:lnTo>
                    <a:lnTo>
                      <a:pt x="284226" y="744474"/>
                    </a:lnTo>
                    <a:lnTo>
                      <a:pt x="327659" y="790194"/>
                    </a:lnTo>
                    <a:lnTo>
                      <a:pt x="373380" y="833627"/>
                    </a:lnTo>
                    <a:lnTo>
                      <a:pt x="420624" y="874013"/>
                    </a:lnTo>
                    <a:lnTo>
                      <a:pt x="470916" y="911351"/>
                    </a:lnTo>
                    <a:lnTo>
                      <a:pt x="523494" y="946403"/>
                    </a:lnTo>
                    <a:lnTo>
                      <a:pt x="577596" y="978408"/>
                    </a:lnTo>
                    <a:lnTo>
                      <a:pt x="633222" y="1006601"/>
                    </a:lnTo>
                    <a:lnTo>
                      <a:pt x="690372" y="1032510"/>
                    </a:lnTo>
                    <a:lnTo>
                      <a:pt x="749046" y="1054608"/>
                    </a:lnTo>
                    <a:lnTo>
                      <a:pt x="808482" y="1074420"/>
                    </a:lnTo>
                    <a:lnTo>
                      <a:pt x="869441" y="1089660"/>
                    </a:lnTo>
                    <a:lnTo>
                      <a:pt x="931164" y="1101852"/>
                    </a:lnTo>
                    <a:lnTo>
                      <a:pt x="992885" y="1110996"/>
                    </a:lnTo>
                    <a:lnTo>
                      <a:pt x="1055370" y="1115568"/>
                    </a:lnTo>
                    <a:lnTo>
                      <a:pt x="1118616" y="1117853"/>
                    </a:lnTo>
                    <a:lnTo>
                      <a:pt x="1181100" y="1115568"/>
                    </a:lnTo>
                    <a:lnTo>
                      <a:pt x="1243584" y="1110996"/>
                    </a:lnTo>
                    <a:lnTo>
                      <a:pt x="1305306" y="1101852"/>
                    </a:lnTo>
                    <a:lnTo>
                      <a:pt x="1367028" y="1089660"/>
                    </a:lnTo>
                    <a:lnTo>
                      <a:pt x="1427988" y="1074420"/>
                    </a:lnTo>
                    <a:lnTo>
                      <a:pt x="1487423" y="1054608"/>
                    </a:lnTo>
                    <a:lnTo>
                      <a:pt x="1546098" y="1032510"/>
                    </a:lnTo>
                    <a:lnTo>
                      <a:pt x="1604010" y="1006601"/>
                    </a:lnTo>
                    <a:lnTo>
                      <a:pt x="1659636" y="978408"/>
                    </a:lnTo>
                    <a:lnTo>
                      <a:pt x="1713738" y="946403"/>
                    </a:lnTo>
                    <a:lnTo>
                      <a:pt x="1765553" y="911351"/>
                    </a:lnTo>
                    <a:lnTo>
                      <a:pt x="1815846" y="874013"/>
                    </a:lnTo>
                    <a:lnTo>
                      <a:pt x="1863852" y="833627"/>
                    </a:lnTo>
                    <a:lnTo>
                      <a:pt x="1909572" y="790194"/>
                    </a:lnTo>
                    <a:lnTo>
                      <a:pt x="1952244" y="744474"/>
                    </a:lnTo>
                    <a:lnTo>
                      <a:pt x="1992629" y="696468"/>
                    </a:lnTo>
                    <a:lnTo>
                      <a:pt x="2030729" y="646938"/>
                    </a:lnTo>
                    <a:lnTo>
                      <a:pt x="2065782" y="594360"/>
                    </a:lnTo>
                    <a:lnTo>
                      <a:pt x="2097786" y="541020"/>
                    </a:lnTo>
                    <a:lnTo>
                      <a:pt x="2125979" y="484632"/>
                    </a:lnTo>
                    <a:lnTo>
                      <a:pt x="2151888" y="427482"/>
                    </a:lnTo>
                    <a:lnTo>
                      <a:pt x="2173985" y="368808"/>
                    </a:lnTo>
                    <a:lnTo>
                      <a:pt x="2193035" y="309372"/>
                    </a:lnTo>
                    <a:lnTo>
                      <a:pt x="2209037" y="248412"/>
                    </a:lnTo>
                    <a:lnTo>
                      <a:pt x="2221229" y="187451"/>
                    </a:lnTo>
                    <a:lnTo>
                      <a:pt x="2229611" y="124968"/>
                    </a:lnTo>
                    <a:lnTo>
                      <a:pt x="2234945" y="62484"/>
                    </a:lnTo>
                    <a:lnTo>
                      <a:pt x="223646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7" name="object 23">
                <a:extLst>
                  <a:ext uri="{FF2B5EF4-FFF2-40B4-BE49-F238E27FC236}">
                    <a16:creationId xmlns:a16="http://schemas.microsoft.com/office/drawing/2014/main" id="{B87E6E67-16D8-7537-1960-92FC77BA23B9}"/>
                  </a:ext>
                </a:extLst>
              </p:cNvPr>
              <p:cNvSpPr/>
              <p:nvPr/>
            </p:nvSpPr>
            <p:spPr>
              <a:xfrm>
                <a:off x="868680" y="4856225"/>
                <a:ext cx="26593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59379">
                    <a:moveTo>
                      <a:pt x="2659379" y="0"/>
                    </a:moveTo>
                    <a:lnTo>
                      <a:pt x="2577083" y="0"/>
                    </a:lnTo>
                  </a:path>
                  <a:path w="2659379">
                    <a:moveTo>
                      <a:pt x="2497073" y="0"/>
                    </a:moveTo>
                    <a:lnTo>
                      <a:pt x="2335530" y="0"/>
                    </a:lnTo>
                  </a:path>
                  <a:path w="2659379">
                    <a:moveTo>
                      <a:pt x="2255520" y="0"/>
                    </a:moveTo>
                    <a:lnTo>
                      <a:pt x="2093976" y="0"/>
                    </a:lnTo>
                  </a:path>
                  <a:path w="2659379">
                    <a:moveTo>
                      <a:pt x="2013965" y="0"/>
                    </a:moveTo>
                    <a:lnTo>
                      <a:pt x="1853183" y="0"/>
                    </a:lnTo>
                  </a:path>
                  <a:path w="2659379">
                    <a:moveTo>
                      <a:pt x="1772412" y="0"/>
                    </a:moveTo>
                    <a:lnTo>
                      <a:pt x="1611630" y="0"/>
                    </a:lnTo>
                  </a:path>
                  <a:path w="2659379">
                    <a:moveTo>
                      <a:pt x="1530858" y="0"/>
                    </a:moveTo>
                    <a:lnTo>
                      <a:pt x="1370076" y="0"/>
                    </a:lnTo>
                  </a:path>
                  <a:path w="2659379">
                    <a:moveTo>
                      <a:pt x="1289303" y="0"/>
                    </a:moveTo>
                    <a:lnTo>
                      <a:pt x="1127759" y="0"/>
                    </a:lnTo>
                  </a:path>
                  <a:path w="2659379">
                    <a:moveTo>
                      <a:pt x="1047750" y="0"/>
                    </a:moveTo>
                    <a:lnTo>
                      <a:pt x="886968" y="0"/>
                    </a:lnTo>
                  </a:path>
                  <a:path w="2659379">
                    <a:moveTo>
                      <a:pt x="806195" y="0"/>
                    </a:moveTo>
                    <a:lnTo>
                      <a:pt x="645413" y="0"/>
                    </a:lnTo>
                  </a:path>
                  <a:path w="2659379">
                    <a:moveTo>
                      <a:pt x="564641" y="0"/>
                    </a:moveTo>
                    <a:lnTo>
                      <a:pt x="403859" y="0"/>
                    </a:lnTo>
                  </a:path>
                  <a:path w="2659379">
                    <a:moveTo>
                      <a:pt x="323088" y="0"/>
                    </a:moveTo>
                    <a:lnTo>
                      <a:pt x="162306" y="0"/>
                    </a:lnTo>
                  </a:path>
                  <a:path w="2659379">
                    <a:moveTo>
                      <a:pt x="8153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8" name="object 24">
                <a:extLst>
                  <a:ext uri="{FF2B5EF4-FFF2-40B4-BE49-F238E27FC236}">
                    <a16:creationId xmlns:a16="http://schemas.microsoft.com/office/drawing/2014/main" id="{2C6FBD10-A53C-70AE-A547-55B48019ABD7}"/>
                  </a:ext>
                </a:extLst>
              </p:cNvPr>
              <p:cNvSpPr/>
              <p:nvPr/>
            </p:nvSpPr>
            <p:spPr>
              <a:xfrm>
                <a:off x="2239518" y="5040629"/>
                <a:ext cx="786765" cy="826769"/>
              </a:xfrm>
              <a:custGeom>
                <a:avLst/>
                <a:gdLst/>
                <a:ahLst/>
                <a:cxnLst/>
                <a:rect l="l" t="t" r="r" b="b"/>
                <a:pathLst>
                  <a:path w="786764" h="826770">
                    <a:moveTo>
                      <a:pt x="26669" y="758190"/>
                    </a:moveTo>
                    <a:lnTo>
                      <a:pt x="70865" y="751332"/>
                    </a:lnTo>
                    <a:lnTo>
                      <a:pt x="114300" y="740664"/>
                    </a:lnTo>
                    <a:lnTo>
                      <a:pt x="156971" y="726948"/>
                    </a:lnTo>
                    <a:lnTo>
                      <a:pt x="198119" y="710946"/>
                    </a:lnTo>
                    <a:lnTo>
                      <a:pt x="238506" y="690372"/>
                    </a:lnTo>
                    <a:lnTo>
                      <a:pt x="277368" y="667512"/>
                    </a:lnTo>
                    <a:lnTo>
                      <a:pt x="313944" y="641604"/>
                    </a:lnTo>
                    <a:lnTo>
                      <a:pt x="348233" y="613410"/>
                    </a:lnTo>
                    <a:lnTo>
                      <a:pt x="381000" y="582168"/>
                    </a:lnTo>
                    <a:lnTo>
                      <a:pt x="410718" y="548640"/>
                    </a:lnTo>
                    <a:lnTo>
                      <a:pt x="437388" y="513588"/>
                    </a:lnTo>
                    <a:lnTo>
                      <a:pt x="461771" y="475488"/>
                    </a:lnTo>
                    <a:lnTo>
                      <a:pt x="483107" y="436625"/>
                    </a:lnTo>
                    <a:lnTo>
                      <a:pt x="501395" y="395478"/>
                    </a:lnTo>
                    <a:lnTo>
                      <a:pt x="516636" y="353568"/>
                    </a:lnTo>
                    <a:lnTo>
                      <a:pt x="528827" y="310134"/>
                    </a:lnTo>
                    <a:lnTo>
                      <a:pt x="537209" y="265938"/>
                    </a:lnTo>
                    <a:lnTo>
                      <a:pt x="542544" y="221742"/>
                    </a:lnTo>
                    <a:lnTo>
                      <a:pt x="544068" y="176784"/>
                    </a:lnTo>
                  </a:path>
                  <a:path w="786764" h="826770">
                    <a:moveTo>
                      <a:pt x="0" y="766572"/>
                    </a:moveTo>
                    <a:lnTo>
                      <a:pt x="46481" y="761238"/>
                    </a:lnTo>
                    <a:lnTo>
                      <a:pt x="92201" y="752856"/>
                    </a:lnTo>
                    <a:lnTo>
                      <a:pt x="137159" y="740664"/>
                    </a:lnTo>
                    <a:lnTo>
                      <a:pt x="181356" y="724662"/>
                    </a:lnTo>
                    <a:lnTo>
                      <a:pt x="224027" y="705612"/>
                    </a:lnTo>
                    <a:lnTo>
                      <a:pt x="264413" y="682752"/>
                    </a:lnTo>
                    <a:lnTo>
                      <a:pt x="304038" y="656844"/>
                    </a:lnTo>
                    <a:lnTo>
                      <a:pt x="340613" y="627888"/>
                    </a:lnTo>
                    <a:lnTo>
                      <a:pt x="374904" y="596646"/>
                    </a:lnTo>
                    <a:lnTo>
                      <a:pt x="406907" y="562356"/>
                    </a:lnTo>
                    <a:lnTo>
                      <a:pt x="435863" y="525780"/>
                    </a:lnTo>
                    <a:lnTo>
                      <a:pt x="461771" y="486918"/>
                    </a:lnTo>
                    <a:lnTo>
                      <a:pt x="485394" y="446532"/>
                    </a:lnTo>
                    <a:lnTo>
                      <a:pt x="504444" y="403860"/>
                    </a:lnTo>
                    <a:lnTo>
                      <a:pt x="521207" y="360425"/>
                    </a:lnTo>
                    <a:lnTo>
                      <a:pt x="533400" y="315468"/>
                    </a:lnTo>
                    <a:lnTo>
                      <a:pt x="542544" y="269748"/>
                    </a:lnTo>
                    <a:lnTo>
                      <a:pt x="548639" y="223266"/>
                    </a:lnTo>
                    <a:lnTo>
                      <a:pt x="550163" y="176784"/>
                    </a:lnTo>
                  </a:path>
                  <a:path w="786764" h="826770">
                    <a:moveTo>
                      <a:pt x="0" y="826770"/>
                    </a:moveTo>
                    <a:lnTo>
                      <a:pt x="54101" y="822198"/>
                    </a:lnTo>
                    <a:lnTo>
                      <a:pt x="108965" y="813816"/>
                    </a:lnTo>
                    <a:lnTo>
                      <a:pt x="162306" y="802386"/>
                    </a:lnTo>
                    <a:lnTo>
                      <a:pt x="214883" y="787146"/>
                    </a:lnTo>
                    <a:lnTo>
                      <a:pt x="265938" y="768096"/>
                    </a:lnTo>
                    <a:lnTo>
                      <a:pt x="316230" y="746760"/>
                    </a:lnTo>
                    <a:lnTo>
                      <a:pt x="364998" y="720852"/>
                    </a:lnTo>
                    <a:lnTo>
                      <a:pt x="411480" y="692658"/>
                    </a:lnTo>
                    <a:lnTo>
                      <a:pt x="456438" y="661416"/>
                    </a:lnTo>
                    <a:lnTo>
                      <a:pt x="499109" y="627126"/>
                    </a:lnTo>
                    <a:lnTo>
                      <a:pt x="539495" y="589788"/>
                    </a:lnTo>
                    <a:lnTo>
                      <a:pt x="576833" y="550164"/>
                    </a:lnTo>
                    <a:lnTo>
                      <a:pt x="611886" y="508254"/>
                    </a:lnTo>
                    <a:lnTo>
                      <a:pt x="643889" y="464058"/>
                    </a:lnTo>
                    <a:lnTo>
                      <a:pt x="673607" y="417575"/>
                    </a:lnTo>
                    <a:lnTo>
                      <a:pt x="699515" y="369570"/>
                    </a:lnTo>
                    <a:lnTo>
                      <a:pt x="722376" y="320040"/>
                    </a:lnTo>
                    <a:lnTo>
                      <a:pt x="741426" y="268986"/>
                    </a:lnTo>
                    <a:lnTo>
                      <a:pt x="757427" y="216408"/>
                    </a:lnTo>
                    <a:lnTo>
                      <a:pt x="770382" y="163068"/>
                    </a:lnTo>
                    <a:lnTo>
                      <a:pt x="779526" y="109728"/>
                    </a:lnTo>
                    <a:lnTo>
                      <a:pt x="784859" y="54864"/>
                    </a:lnTo>
                    <a:lnTo>
                      <a:pt x="786383" y="0"/>
                    </a:lnTo>
                  </a:path>
                  <a:path w="786764" h="826770">
                    <a:moveTo>
                      <a:pt x="26669" y="818388"/>
                    </a:moveTo>
                    <a:lnTo>
                      <a:pt x="79248" y="812292"/>
                    </a:lnTo>
                    <a:lnTo>
                      <a:pt x="131825" y="803148"/>
                    </a:lnTo>
                    <a:lnTo>
                      <a:pt x="182880" y="790194"/>
                    </a:lnTo>
                    <a:lnTo>
                      <a:pt x="233933" y="774192"/>
                    </a:lnTo>
                    <a:lnTo>
                      <a:pt x="283463" y="754380"/>
                    </a:lnTo>
                    <a:lnTo>
                      <a:pt x="331469" y="732282"/>
                    </a:lnTo>
                    <a:lnTo>
                      <a:pt x="377951" y="706374"/>
                    </a:lnTo>
                    <a:lnTo>
                      <a:pt x="422909" y="678180"/>
                    </a:lnTo>
                    <a:lnTo>
                      <a:pt x="465581" y="646176"/>
                    </a:lnTo>
                    <a:lnTo>
                      <a:pt x="505968" y="612648"/>
                    </a:lnTo>
                    <a:lnTo>
                      <a:pt x="544830" y="575310"/>
                    </a:lnTo>
                    <a:lnTo>
                      <a:pt x="580644" y="536448"/>
                    </a:lnTo>
                    <a:lnTo>
                      <a:pt x="614171" y="495300"/>
                    </a:lnTo>
                    <a:lnTo>
                      <a:pt x="644651" y="451866"/>
                    </a:lnTo>
                    <a:lnTo>
                      <a:pt x="672845" y="406908"/>
                    </a:lnTo>
                    <a:lnTo>
                      <a:pt x="697230" y="359664"/>
                    </a:lnTo>
                    <a:lnTo>
                      <a:pt x="719327" y="310896"/>
                    </a:lnTo>
                    <a:lnTo>
                      <a:pt x="737615" y="261366"/>
                    </a:lnTo>
                    <a:lnTo>
                      <a:pt x="752856" y="210312"/>
                    </a:lnTo>
                    <a:lnTo>
                      <a:pt x="765048" y="158496"/>
                    </a:lnTo>
                    <a:lnTo>
                      <a:pt x="773430" y="106680"/>
                    </a:lnTo>
                    <a:lnTo>
                      <a:pt x="778763" y="53340"/>
                    </a:lnTo>
                    <a:lnTo>
                      <a:pt x="78028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9" name="object 25">
                <a:extLst>
                  <a:ext uri="{FF2B5EF4-FFF2-40B4-BE49-F238E27FC236}">
                    <a16:creationId xmlns:a16="http://schemas.microsoft.com/office/drawing/2014/main" id="{06FC0D08-D813-2B58-AC2A-29C9D320A0B1}"/>
                  </a:ext>
                </a:extLst>
              </p:cNvPr>
              <p:cNvSpPr/>
              <p:nvPr/>
            </p:nvSpPr>
            <p:spPr>
              <a:xfrm>
                <a:off x="2198369" y="5040629"/>
                <a:ext cx="877569" cy="877569"/>
              </a:xfrm>
              <a:custGeom>
                <a:avLst/>
                <a:gdLst/>
                <a:ahLst/>
                <a:cxnLst/>
                <a:rect l="l" t="t" r="r" b="b"/>
                <a:pathLst>
                  <a:path w="877569" h="877570">
                    <a:moveTo>
                      <a:pt x="0" y="877062"/>
                    </a:moveTo>
                    <a:lnTo>
                      <a:pt x="54863" y="874776"/>
                    </a:lnTo>
                    <a:lnTo>
                      <a:pt x="109728" y="870204"/>
                    </a:lnTo>
                    <a:lnTo>
                      <a:pt x="163830" y="861060"/>
                    </a:lnTo>
                    <a:lnTo>
                      <a:pt x="203454" y="852678"/>
                    </a:lnTo>
                  </a:path>
                  <a:path w="877569" h="877570">
                    <a:moveTo>
                      <a:pt x="318516" y="816864"/>
                    </a:moveTo>
                    <a:lnTo>
                      <a:pt x="323088" y="815340"/>
                    </a:lnTo>
                    <a:lnTo>
                      <a:pt x="373380" y="793242"/>
                    </a:lnTo>
                    <a:lnTo>
                      <a:pt x="422148" y="768096"/>
                    </a:lnTo>
                    <a:lnTo>
                      <a:pt x="462534" y="744474"/>
                    </a:lnTo>
                  </a:path>
                  <a:path w="877569" h="877570">
                    <a:moveTo>
                      <a:pt x="560069" y="674370"/>
                    </a:moveTo>
                    <a:lnTo>
                      <a:pt x="600456" y="639318"/>
                    </a:lnTo>
                    <a:lnTo>
                      <a:pt x="639318" y="600456"/>
                    </a:lnTo>
                    <a:lnTo>
                      <a:pt x="674369" y="560832"/>
                    </a:lnTo>
                  </a:path>
                  <a:path w="877569" h="877570">
                    <a:moveTo>
                      <a:pt x="744474" y="462534"/>
                    </a:moveTo>
                    <a:lnTo>
                      <a:pt x="768857" y="422910"/>
                    </a:lnTo>
                    <a:lnTo>
                      <a:pt x="793242" y="373380"/>
                    </a:lnTo>
                    <a:lnTo>
                      <a:pt x="815340" y="323088"/>
                    </a:lnTo>
                    <a:lnTo>
                      <a:pt x="816863" y="319278"/>
                    </a:lnTo>
                  </a:path>
                  <a:path w="877569" h="877570">
                    <a:moveTo>
                      <a:pt x="852678" y="204216"/>
                    </a:moveTo>
                    <a:lnTo>
                      <a:pt x="861060" y="164592"/>
                    </a:lnTo>
                    <a:lnTo>
                      <a:pt x="870204" y="110490"/>
                    </a:lnTo>
                    <a:lnTo>
                      <a:pt x="874776" y="55625"/>
                    </a:lnTo>
                    <a:lnTo>
                      <a:pt x="877062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0" name="object 26">
                <a:extLst>
                  <a:ext uri="{FF2B5EF4-FFF2-40B4-BE49-F238E27FC236}">
                    <a16:creationId xmlns:a16="http://schemas.microsoft.com/office/drawing/2014/main" id="{86E42B3E-E37F-2E66-5382-E0CF006EFB98}"/>
                  </a:ext>
                </a:extLst>
              </p:cNvPr>
              <p:cNvSpPr/>
              <p:nvPr/>
            </p:nvSpPr>
            <p:spPr>
              <a:xfrm>
                <a:off x="2198369" y="4856225"/>
                <a:ext cx="1118235" cy="1118235"/>
              </a:xfrm>
              <a:custGeom>
                <a:avLst/>
                <a:gdLst/>
                <a:ahLst/>
                <a:cxnLst/>
                <a:rect l="l" t="t" r="r" b="b"/>
                <a:pathLst>
                  <a:path w="1118235" h="1118235">
                    <a:moveTo>
                      <a:pt x="59436" y="1116329"/>
                    </a:moveTo>
                    <a:lnTo>
                      <a:pt x="76962" y="1098803"/>
                    </a:lnTo>
                  </a:path>
                  <a:path w="1118235" h="1118235">
                    <a:moveTo>
                      <a:pt x="1098803" y="76962"/>
                    </a:moveTo>
                    <a:lnTo>
                      <a:pt x="1116329" y="59436"/>
                    </a:lnTo>
                  </a:path>
                  <a:path w="1118235" h="1118235">
                    <a:moveTo>
                      <a:pt x="0" y="1117853"/>
                    </a:moveTo>
                    <a:lnTo>
                      <a:pt x="16002" y="1101089"/>
                    </a:lnTo>
                  </a:path>
                  <a:path w="1118235" h="1118235">
                    <a:moveTo>
                      <a:pt x="1101852" y="16763"/>
                    </a:moveTo>
                    <a:lnTo>
                      <a:pt x="1117853" y="0"/>
                    </a:lnTo>
                  </a:path>
                  <a:path w="1118235" h="1118235">
                    <a:moveTo>
                      <a:pt x="122681" y="1110996"/>
                    </a:moveTo>
                    <a:lnTo>
                      <a:pt x="141731" y="1091946"/>
                    </a:lnTo>
                  </a:path>
                  <a:path w="1118235" h="1118235">
                    <a:moveTo>
                      <a:pt x="1092707" y="141732"/>
                    </a:moveTo>
                    <a:lnTo>
                      <a:pt x="1111757" y="122682"/>
                    </a:lnTo>
                  </a:path>
                  <a:path w="1118235" h="1118235">
                    <a:moveTo>
                      <a:pt x="190500" y="1101089"/>
                    </a:moveTo>
                    <a:lnTo>
                      <a:pt x="211074" y="1080515"/>
                    </a:lnTo>
                  </a:path>
                  <a:path w="1118235" h="1118235">
                    <a:moveTo>
                      <a:pt x="1081277" y="211074"/>
                    </a:moveTo>
                    <a:lnTo>
                      <a:pt x="1101852" y="190500"/>
                    </a:lnTo>
                  </a:path>
                  <a:path w="1118235" h="1118235">
                    <a:moveTo>
                      <a:pt x="263652" y="1085850"/>
                    </a:moveTo>
                    <a:lnTo>
                      <a:pt x="286512" y="1063752"/>
                    </a:lnTo>
                  </a:path>
                  <a:path w="1118235" h="1118235">
                    <a:moveTo>
                      <a:pt x="1063752" y="286512"/>
                    </a:moveTo>
                    <a:lnTo>
                      <a:pt x="1086612" y="263651"/>
                    </a:lnTo>
                  </a:path>
                  <a:path w="1118235" h="1118235">
                    <a:moveTo>
                      <a:pt x="345186" y="1062989"/>
                    </a:moveTo>
                    <a:lnTo>
                      <a:pt x="371094" y="1037082"/>
                    </a:lnTo>
                  </a:path>
                  <a:path w="1118235" h="1118235">
                    <a:moveTo>
                      <a:pt x="1037082" y="371094"/>
                    </a:moveTo>
                    <a:lnTo>
                      <a:pt x="1063752" y="345186"/>
                    </a:lnTo>
                  </a:path>
                  <a:path w="1118235" h="1118235">
                    <a:moveTo>
                      <a:pt x="438150" y="1028700"/>
                    </a:moveTo>
                    <a:lnTo>
                      <a:pt x="470916" y="995934"/>
                    </a:lnTo>
                  </a:path>
                  <a:path w="1118235" h="1118235">
                    <a:moveTo>
                      <a:pt x="995934" y="470153"/>
                    </a:moveTo>
                    <a:lnTo>
                      <a:pt x="1028700" y="438150"/>
                    </a:lnTo>
                  </a:path>
                  <a:path w="1118235" h="1118235">
                    <a:moveTo>
                      <a:pt x="553212" y="971550"/>
                    </a:moveTo>
                    <a:lnTo>
                      <a:pt x="602742" y="922020"/>
                    </a:lnTo>
                  </a:path>
                  <a:path w="1118235" h="1118235">
                    <a:moveTo>
                      <a:pt x="922019" y="602741"/>
                    </a:moveTo>
                    <a:lnTo>
                      <a:pt x="971550" y="553212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1" name="object 27">
                <a:extLst>
                  <a:ext uri="{FF2B5EF4-FFF2-40B4-BE49-F238E27FC236}">
                    <a16:creationId xmlns:a16="http://schemas.microsoft.com/office/drawing/2014/main" id="{8A41D38A-3F22-AA88-707C-B7D1D1FFC9BA}"/>
                  </a:ext>
                </a:extLst>
              </p:cNvPr>
              <p:cNvSpPr/>
              <p:nvPr/>
            </p:nvSpPr>
            <p:spPr>
              <a:xfrm>
                <a:off x="1802891" y="4977383"/>
                <a:ext cx="791210" cy="751840"/>
              </a:xfrm>
              <a:custGeom>
                <a:avLst/>
                <a:gdLst/>
                <a:ahLst/>
                <a:cxnLst/>
                <a:rect l="l" t="t" r="r" b="b"/>
                <a:pathLst>
                  <a:path w="791210" h="751839">
                    <a:moveTo>
                      <a:pt x="0" y="355853"/>
                    </a:moveTo>
                    <a:lnTo>
                      <a:pt x="6857" y="429005"/>
                    </a:lnTo>
                    <a:lnTo>
                      <a:pt x="26669" y="499110"/>
                    </a:lnTo>
                    <a:lnTo>
                      <a:pt x="59435" y="564641"/>
                    </a:lnTo>
                    <a:lnTo>
                      <a:pt x="103631" y="622553"/>
                    </a:lnTo>
                    <a:lnTo>
                      <a:pt x="157733" y="672083"/>
                    </a:lnTo>
                    <a:lnTo>
                      <a:pt x="220218" y="710183"/>
                    </a:lnTo>
                    <a:lnTo>
                      <a:pt x="288797" y="736853"/>
                    </a:lnTo>
                    <a:lnTo>
                      <a:pt x="361188" y="749807"/>
                    </a:lnTo>
                    <a:lnTo>
                      <a:pt x="397763" y="751331"/>
                    </a:lnTo>
                    <a:lnTo>
                      <a:pt x="433577" y="749045"/>
                    </a:lnTo>
                    <a:lnTo>
                      <a:pt x="505968" y="735329"/>
                    </a:lnTo>
                    <a:lnTo>
                      <a:pt x="573785" y="708660"/>
                    </a:lnTo>
                    <a:lnTo>
                      <a:pt x="636269" y="669798"/>
                    </a:lnTo>
                    <a:lnTo>
                      <a:pt x="689609" y="619505"/>
                    </a:lnTo>
                    <a:lnTo>
                      <a:pt x="733044" y="560831"/>
                    </a:lnTo>
                    <a:lnTo>
                      <a:pt x="765047" y="495300"/>
                    </a:lnTo>
                    <a:lnTo>
                      <a:pt x="784859" y="424433"/>
                    </a:lnTo>
                    <a:lnTo>
                      <a:pt x="790956" y="352043"/>
                    </a:lnTo>
                    <a:lnTo>
                      <a:pt x="788669" y="315467"/>
                    </a:lnTo>
                    <a:lnTo>
                      <a:pt x="774191" y="243839"/>
                    </a:lnTo>
                    <a:lnTo>
                      <a:pt x="746759" y="175260"/>
                    </a:lnTo>
                    <a:lnTo>
                      <a:pt x="707897" y="113537"/>
                    </a:lnTo>
                    <a:lnTo>
                      <a:pt x="657606" y="60198"/>
                    </a:lnTo>
                    <a:lnTo>
                      <a:pt x="598169" y="16763"/>
                    </a:lnTo>
                    <a:lnTo>
                      <a:pt x="56616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2" name="object 28">
                <a:extLst>
                  <a:ext uri="{FF2B5EF4-FFF2-40B4-BE49-F238E27FC236}">
                    <a16:creationId xmlns:a16="http://schemas.microsoft.com/office/drawing/2014/main" id="{15FBFE88-393D-1A5D-B91D-1FD4811BA690}"/>
                  </a:ext>
                </a:extLst>
              </p:cNvPr>
              <p:cNvSpPr/>
              <p:nvPr/>
            </p:nvSpPr>
            <p:spPr>
              <a:xfrm>
                <a:off x="1588008" y="5217413"/>
                <a:ext cx="122047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220470" h="609600">
                    <a:moveTo>
                      <a:pt x="0" y="0"/>
                    </a:moveTo>
                    <a:lnTo>
                      <a:pt x="2285" y="48006"/>
                    </a:lnTo>
                    <a:lnTo>
                      <a:pt x="7619" y="95250"/>
                    </a:lnTo>
                    <a:lnTo>
                      <a:pt x="16763" y="142494"/>
                    </a:lnTo>
                    <a:lnTo>
                      <a:pt x="29717" y="188213"/>
                    </a:lnTo>
                    <a:lnTo>
                      <a:pt x="30479" y="189737"/>
                    </a:lnTo>
                  </a:path>
                  <a:path w="1220470" h="609600">
                    <a:moveTo>
                      <a:pt x="79247" y="300227"/>
                    </a:moveTo>
                    <a:lnTo>
                      <a:pt x="89915" y="318515"/>
                    </a:lnTo>
                    <a:lnTo>
                      <a:pt x="116585" y="358139"/>
                    </a:lnTo>
                    <a:lnTo>
                      <a:pt x="146303" y="396239"/>
                    </a:lnTo>
                    <a:lnTo>
                      <a:pt x="176022" y="428244"/>
                    </a:lnTo>
                  </a:path>
                  <a:path w="1220470" h="609600">
                    <a:moveTo>
                      <a:pt x="268985" y="505206"/>
                    </a:moveTo>
                    <a:lnTo>
                      <a:pt x="291084" y="519684"/>
                    </a:lnTo>
                    <a:lnTo>
                      <a:pt x="332993" y="543306"/>
                    </a:lnTo>
                    <a:lnTo>
                      <a:pt x="376428" y="563118"/>
                    </a:lnTo>
                    <a:lnTo>
                      <a:pt x="412241" y="576072"/>
                    </a:lnTo>
                  </a:path>
                  <a:path w="1220470" h="609600">
                    <a:moveTo>
                      <a:pt x="529590" y="604265"/>
                    </a:moveTo>
                    <a:lnTo>
                      <a:pt x="562355" y="608076"/>
                    </a:lnTo>
                    <a:lnTo>
                      <a:pt x="610361" y="609600"/>
                    </a:lnTo>
                    <a:lnTo>
                      <a:pt x="658367" y="608076"/>
                    </a:lnTo>
                    <a:lnTo>
                      <a:pt x="690372" y="604265"/>
                    </a:lnTo>
                  </a:path>
                  <a:path w="1220470" h="609600">
                    <a:moveTo>
                      <a:pt x="807719" y="576072"/>
                    </a:moveTo>
                    <a:lnTo>
                      <a:pt x="843534" y="563118"/>
                    </a:lnTo>
                    <a:lnTo>
                      <a:pt x="886967" y="543306"/>
                    </a:lnTo>
                    <a:lnTo>
                      <a:pt x="928878" y="519684"/>
                    </a:lnTo>
                    <a:lnTo>
                      <a:pt x="950975" y="505206"/>
                    </a:lnTo>
                  </a:path>
                  <a:path w="1220470" h="609600">
                    <a:moveTo>
                      <a:pt x="1043940" y="428244"/>
                    </a:moveTo>
                    <a:lnTo>
                      <a:pt x="1074419" y="396239"/>
                    </a:lnTo>
                    <a:lnTo>
                      <a:pt x="1104137" y="358139"/>
                    </a:lnTo>
                    <a:lnTo>
                      <a:pt x="1130046" y="318515"/>
                    </a:lnTo>
                    <a:lnTo>
                      <a:pt x="1140714" y="300227"/>
                    </a:lnTo>
                  </a:path>
                  <a:path w="1220470" h="609600">
                    <a:moveTo>
                      <a:pt x="1189481" y="189737"/>
                    </a:moveTo>
                    <a:lnTo>
                      <a:pt x="1190243" y="188213"/>
                    </a:lnTo>
                    <a:lnTo>
                      <a:pt x="1203198" y="142494"/>
                    </a:lnTo>
                    <a:lnTo>
                      <a:pt x="1213104" y="95250"/>
                    </a:lnTo>
                    <a:lnTo>
                      <a:pt x="1218437" y="48006"/>
                    </a:lnTo>
                    <a:lnTo>
                      <a:pt x="121996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3" name="object 29">
                <a:extLst>
                  <a:ext uri="{FF2B5EF4-FFF2-40B4-BE49-F238E27FC236}">
                    <a16:creationId xmlns:a16="http://schemas.microsoft.com/office/drawing/2014/main" id="{971FB74E-5989-EBE0-9D36-A044F49CC654}"/>
                  </a:ext>
                </a:extLst>
              </p:cNvPr>
              <p:cNvSpPr/>
              <p:nvPr/>
            </p:nvSpPr>
            <p:spPr>
              <a:xfrm>
                <a:off x="1703069" y="5333237"/>
                <a:ext cx="989965" cy="116205"/>
              </a:xfrm>
              <a:custGeom>
                <a:avLst/>
                <a:gdLst/>
                <a:ahLst/>
                <a:cxnLst/>
                <a:rect l="l" t="t" r="r" b="b"/>
                <a:pathLst>
                  <a:path w="989964" h="116204">
                    <a:moveTo>
                      <a:pt x="0" y="0"/>
                    </a:moveTo>
                    <a:lnTo>
                      <a:pt x="92963" y="0"/>
                    </a:lnTo>
                  </a:path>
                  <a:path w="989964" h="116204">
                    <a:moveTo>
                      <a:pt x="172974" y="0"/>
                    </a:moveTo>
                    <a:lnTo>
                      <a:pt x="333756" y="0"/>
                    </a:lnTo>
                  </a:path>
                  <a:path w="989964" h="116204">
                    <a:moveTo>
                      <a:pt x="414528" y="0"/>
                    </a:moveTo>
                    <a:lnTo>
                      <a:pt x="575310" y="0"/>
                    </a:lnTo>
                  </a:path>
                  <a:path w="989964" h="116204">
                    <a:moveTo>
                      <a:pt x="656082" y="0"/>
                    </a:moveTo>
                    <a:lnTo>
                      <a:pt x="816863" y="0"/>
                    </a:lnTo>
                  </a:path>
                  <a:path w="989964" h="116204">
                    <a:moveTo>
                      <a:pt x="897636" y="0"/>
                    </a:moveTo>
                    <a:lnTo>
                      <a:pt x="989838" y="0"/>
                    </a:lnTo>
                  </a:path>
                  <a:path w="989964" h="116204">
                    <a:moveTo>
                      <a:pt x="797052" y="115824"/>
                    </a:moveTo>
                    <a:lnTo>
                      <a:pt x="656082" y="115824"/>
                    </a:lnTo>
                  </a:path>
                  <a:path w="989964" h="116204">
                    <a:moveTo>
                      <a:pt x="575310" y="115824"/>
                    </a:moveTo>
                    <a:lnTo>
                      <a:pt x="414528" y="115824"/>
                    </a:lnTo>
                  </a:path>
                  <a:path w="989964" h="116204">
                    <a:moveTo>
                      <a:pt x="333756" y="115824"/>
                    </a:moveTo>
                    <a:lnTo>
                      <a:pt x="192786" y="115824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4" name="object 30">
                <a:extLst>
                  <a:ext uri="{FF2B5EF4-FFF2-40B4-BE49-F238E27FC236}">
                    <a16:creationId xmlns:a16="http://schemas.microsoft.com/office/drawing/2014/main" id="{5A3CBB14-F75C-D2DA-EB30-650562D81980}"/>
                  </a:ext>
                </a:extLst>
              </p:cNvPr>
              <p:cNvSpPr/>
              <p:nvPr/>
            </p:nvSpPr>
            <p:spPr>
              <a:xfrm>
                <a:off x="2203704" y="5181600"/>
                <a:ext cx="26162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261619" h="438150">
                    <a:moveTo>
                      <a:pt x="198881" y="438150"/>
                    </a:moveTo>
                    <a:lnTo>
                      <a:pt x="232409" y="388620"/>
                    </a:lnTo>
                    <a:lnTo>
                      <a:pt x="252983" y="332232"/>
                    </a:lnTo>
                    <a:lnTo>
                      <a:pt x="261365" y="272796"/>
                    </a:lnTo>
                    <a:lnTo>
                      <a:pt x="260603" y="243077"/>
                    </a:lnTo>
                    <a:lnTo>
                      <a:pt x="248412" y="184403"/>
                    </a:lnTo>
                    <a:lnTo>
                      <a:pt x="223265" y="129539"/>
                    </a:lnTo>
                    <a:lnTo>
                      <a:pt x="187451" y="82296"/>
                    </a:lnTo>
                    <a:lnTo>
                      <a:pt x="140969" y="44196"/>
                    </a:lnTo>
                    <a:lnTo>
                      <a:pt x="87629" y="16763"/>
                    </a:lnTo>
                    <a:lnTo>
                      <a:pt x="29718" y="2286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95" name="object 31">
                <a:extLst>
                  <a:ext uri="{FF2B5EF4-FFF2-40B4-BE49-F238E27FC236}">
                    <a16:creationId xmlns:a16="http://schemas.microsoft.com/office/drawing/2014/main" id="{5A0C44AE-2A18-B66E-A792-97A3219A80F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0097" y="4961762"/>
                <a:ext cx="195834" cy="132587"/>
              </a:xfrm>
              <a:prstGeom prst="rect">
                <a:avLst/>
              </a:prstGeom>
            </p:spPr>
          </p:pic>
          <p:sp>
            <p:nvSpPr>
              <p:cNvPr id="96" name="object 32">
                <a:extLst>
                  <a:ext uri="{FF2B5EF4-FFF2-40B4-BE49-F238E27FC236}">
                    <a16:creationId xmlns:a16="http://schemas.microsoft.com/office/drawing/2014/main" id="{19AC7109-D185-E21B-0D8E-20B13435C71B}"/>
                  </a:ext>
                </a:extLst>
              </p:cNvPr>
              <p:cNvSpPr/>
              <p:nvPr/>
            </p:nvSpPr>
            <p:spPr>
              <a:xfrm>
                <a:off x="914400" y="4856225"/>
                <a:ext cx="1351915" cy="951865"/>
              </a:xfrm>
              <a:custGeom>
                <a:avLst/>
                <a:gdLst/>
                <a:ahLst/>
                <a:cxnLst/>
                <a:rect l="l" t="t" r="r" b="b"/>
                <a:pathLst>
                  <a:path w="1351914" h="951864">
                    <a:moveTo>
                      <a:pt x="0" y="0"/>
                    </a:moveTo>
                    <a:lnTo>
                      <a:pt x="1524" y="67818"/>
                    </a:lnTo>
                    <a:lnTo>
                      <a:pt x="6858" y="135636"/>
                    </a:lnTo>
                    <a:lnTo>
                      <a:pt x="16002" y="203453"/>
                    </a:lnTo>
                    <a:lnTo>
                      <a:pt x="28956" y="270510"/>
                    </a:lnTo>
                    <a:lnTo>
                      <a:pt x="44958" y="336803"/>
                    </a:lnTo>
                    <a:lnTo>
                      <a:pt x="64769" y="401574"/>
                    </a:lnTo>
                    <a:lnTo>
                      <a:pt x="87630" y="465582"/>
                    </a:lnTo>
                    <a:lnTo>
                      <a:pt x="114300" y="528827"/>
                    </a:lnTo>
                    <a:lnTo>
                      <a:pt x="144018" y="589788"/>
                    </a:lnTo>
                    <a:lnTo>
                      <a:pt x="176784" y="649986"/>
                    </a:lnTo>
                  </a:path>
                  <a:path w="1351914" h="951864">
                    <a:moveTo>
                      <a:pt x="1345692" y="943356"/>
                    </a:moveTo>
                    <a:lnTo>
                      <a:pt x="1351788" y="942594"/>
                    </a:lnTo>
                  </a:path>
                  <a:path w="1351914" h="951864">
                    <a:moveTo>
                      <a:pt x="1344930" y="937260"/>
                    </a:moveTo>
                    <a:lnTo>
                      <a:pt x="1345692" y="943356"/>
                    </a:lnTo>
                  </a:path>
                  <a:path w="1351914" h="951864">
                    <a:moveTo>
                      <a:pt x="1253489" y="934974"/>
                    </a:moveTo>
                    <a:lnTo>
                      <a:pt x="1252727" y="95173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7" name="object 33">
                <a:extLst>
                  <a:ext uri="{FF2B5EF4-FFF2-40B4-BE49-F238E27FC236}">
                    <a16:creationId xmlns:a16="http://schemas.microsoft.com/office/drawing/2014/main" id="{4967A214-5760-39C0-351A-E6F109C5E599}"/>
                  </a:ext>
                </a:extLst>
              </p:cNvPr>
              <p:cNvSpPr/>
              <p:nvPr/>
            </p:nvSpPr>
            <p:spPr>
              <a:xfrm>
                <a:off x="2193036" y="5791961"/>
                <a:ext cx="10795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0795">
                    <a:moveTo>
                      <a:pt x="0" y="0"/>
                    </a:moveTo>
                    <a:lnTo>
                      <a:pt x="0" y="10667"/>
                    </a:lnTo>
                  </a:path>
                  <a:path w="10794" h="10795">
                    <a:moveTo>
                      <a:pt x="10668" y="10667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8" name="object 34">
                <a:extLst>
                  <a:ext uri="{FF2B5EF4-FFF2-40B4-BE49-F238E27FC236}">
                    <a16:creationId xmlns:a16="http://schemas.microsoft.com/office/drawing/2014/main" id="{EB2A23E2-F0CA-23E3-619C-6E836291A5AF}"/>
                  </a:ext>
                </a:extLst>
              </p:cNvPr>
              <p:cNvSpPr/>
              <p:nvPr/>
            </p:nvSpPr>
            <p:spPr>
              <a:xfrm>
                <a:off x="2193797" y="5791961"/>
                <a:ext cx="9525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795">
                    <a:moveTo>
                      <a:pt x="9143" y="10667"/>
                    </a:moveTo>
                    <a:lnTo>
                      <a:pt x="9143" y="0"/>
                    </a:lnTo>
                  </a:path>
                  <a:path w="9525" h="10795">
                    <a:moveTo>
                      <a:pt x="0" y="0"/>
                    </a:moveTo>
                    <a:lnTo>
                      <a:pt x="0" y="1066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9" name="object 35">
                <a:extLst>
                  <a:ext uri="{FF2B5EF4-FFF2-40B4-BE49-F238E27FC236}">
                    <a16:creationId xmlns:a16="http://schemas.microsoft.com/office/drawing/2014/main" id="{48507325-8B7F-A0B1-E523-C59EA1EDC675}"/>
                  </a:ext>
                </a:extLst>
              </p:cNvPr>
              <p:cNvSpPr/>
              <p:nvPr/>
            </p:nvSpPr>
            <p:spPr>
              <a:xfrm>
                <a:off x="1321308" y="5039867"/>
                <a:ext cx="877569" cy="878205"/>
              </a:xfrm>
              <a:custGeom>
                <a:avLst/>
                <a:gdLst/>
                <a:ahLst/>
                <a:cxnLst/>
                <a:rect l="l" t="t" r="r" b="b"/>
                <a:pathLst>
                  <a:path w="877569" h="878204">
                    <a:moveTo>
                      <a:pt x="0" y="0"/>
                    </a:moveTo>
                    <a:lnTo>
                      <a:pt x="1523" y="54864"/>
                    </a:lnTo>
                    <a:lnTo>
                      <a:pt x="6857" y="109728"/>
                    </a:lnTo>
                    <a:lnTo>
                      <a:pt x="15239" y="164592"/>
                    </a:lnTo>
                    <a:lnTo>
                      <a:pt x="23621" y="204216"/>
                    </a:lnTo>
                  </a:path>
                  <a:path w="877569" h="878204">
                    <a:moveTo>
                      <a:pt x="59435" y="319278"/>
                    </a:moveTo>
                    <a:lnTo>
                      <a:pt x="60959" y="323088"/>
                    </a:lnTo>
                    <a:lnTo>
                      <a:pt x="83057" y="373380"/>
                    </a:lnTo>
                    <a:lnTo>
                      <a:pt x="107441" y="422910"/>
                    </a:lnTo>
                    <a:lnTo>
                      <a:pt x="131825" y="463296"/>
                    </a:lnTo>
                  </a:path>
                  <a:path w="877569" h="878204">
                    <a:moveTo>
                      <a:pt x="201929" y="560832"/>
                    </a:moveTo>
                    <a:lnTo>
                      <a:pt x="236981" y="600456"/>
                    </a:lnTo>
                    <a:lnTo>
                      <a:pt x="275844" y="639318"/>
                    </a:lnTo>
                    <a:lnTo>
                      <a:pt x="315467" y="674370"/>
                    </a:lnTo>
                  </a:path>
                  <a:path w="877569" h="878204">
                    <a:moveTo>
                      <a:pt x="413766" y="745236"/>
                    </a:moveTo>
                    <a:lnTo>
                      <a:pt x="454152" y="768858"/>
                    </a:lnTo>
                    <a:lnTo>
                      <a:pt x="502919" y="794004"/>
                    </a:lnTo>
                    <a:lnTo>
                      <a:pt x="553973" y="816102"/>
                    </a:lnTo>
                    <a:lnTo>
                      <a:pt x="557022" y="816864"/>
                    </a:lnTo>
                  </a:path>
                  <a:path w="877569" h="878204">
                    <a:moveTo>
                      <a:pt x="672846" y="853440"/>
                    </a:moveTo>
                    <a:lnTo>
                      <a:pt x="712469" y="861822"/>
                    </a:lnTo>
                    <a:lnTo>
                      <a:pt x="766572" y="870966"/>
                    </a:lnTo>
                    <a:lnTo>
                      <a:pt x="821435" y="875538"/>
                    </a:lnTo>
                    <a:lnTo>
                      <a:pt x="877061" y="877824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0" name="object 36">
                <a:extLst>
                  <a:ext uri="{FF2B5EF4-FFF2-40B4-BE49-F238E27FC236}">
                    <a16:creationId xmlns:a16="http://schemas.microsoft.com/office/drawing/2014/main" id="{63FCBCA6-5ABC-88D0-7135-A7F2F508D18C}"/>
                  </a:ext>
                </a:extLst>
              </p:cNvPr>
              <p:cNvSpPr/>
              <p:nvPr/>
            </p:nvSpPr>
            <p:spPr>
              <a:xfrm>
                <a:off x="1370076" y="5040629"/>
                <a:ext cx="859155" cy="828040"/>
              </a:xfrm>
              <a:custGeom>
                <a:avLst/>
                <a:gdLst/>
                <a:ahLst/>
                <a:cxnLst/>
                <a:rect l="l" t="t" r="r" b="b"/>
                <a:pathLst>
                  <a:path w="859155" h="828039">
                    <a:moveTo>
                      <a:pt x="6096" y="0"/>
                    </a:moveTo>
                    <a:lnTo>
                      <a:pt x="8382" y="54102"/>
                    </a:lnTo>
                    <a:lnTo>
                      <a:pt x="12954" y="106680"/>
                    </a:lnTo>
                    <a:lnTo>
                      <a:pt x="22098" y="160020"/>
                    </a:lnTo>
                    <a:lnTo>
                      <a:pt x="34290" y="211836"/>
                    </a:lnTo>
                    <a:lnTo>
                      <a:pt x="49530" y="262890"/>
                    </a:lnTo>
                    <a:lnTo>
                      <a:pt x="68580" y="313182"/>
                    </a:lnTo>
                    <a:lnTo>
                      <a:pt x="90678" y="361950"/>
                    </a:lnTo>
                    <a:lnTo>
                      <a:pt x="115824" y="409194"/>
                    </a:lnTo>
                    <a:lnTo>
                      <a:pt x="144018" y="454914"/>
                    </a:lnTo>
                    <a:lnTo>
                      <a:pt x="174498" y="498348"/>
                    </a:lnTo>
                    <a:lnTo>
                      <a:pt x="208787" y="540258"/>
                    </a:lnTo>
                    <a:lnTo>
                      <a:pt x="245364" y="579120"/>
                    </a:lnTo>
                    <a:lnTo>
                      <a:pt x="284225" y="615696"/>
                    </a:lnTo>
                    <a:lnTo>
                      <a:pt x="325374" y="649986"/>
                    </a:lnTo>
                    <a:lnTo>
                      <a:pt x="368807" y="681228"/>
                    </a:lnTo>
                    <a:lnTo>
                      <a:pt x="414528" y="709422"/>
                    </a:lnTo>
                    <a:lnTo>
                      <a:pt x="461010" y="735330"/>
                    </a:lnTo>
                    <a:lnTo>
                      <a:pt x="509778" y="757428"/>
                    </a:lnTo>
                    <a:lnTo>
                      <a:pt x="560069" y="776478"/>
                    </a:lnTo>
                    <a:lnTo>
                      <a:pt x="611124" y="792480"/>
                    </a:lnTo>
                    <a:lnTo>
                      <a:pt x="662940" y="804672"/>
                    </a:lnTo>
                    <a:lnTo>
                      <a:pt x="716280" y="813816"/>
                    </a:lnTo>
                    <a:lnTo>
                      <a:pt x="769619" y="819150"/>
                    </a:lnTo>
                    <a:lnTo>
                      <a:pt x="822960" y="821436"/>
                    </a:lnTo>
                  </a:path>
                  <a:path w="859155" h="828039">
                    <a:moveTo>
                      <a:pt x="0" y="0"/>
                    </a:moveTo>
                    <a:lnTo>
                      <a:pt x="2286" y="54102"/>
                    </a:lnTo>
                    <a:lnTo>
                      <a:pt x="7620" y="108204"/>
                    </a:lnTo>
                    <a:lnTo>
                      <a:pt x="16002" y="161544"/>
                    </a:lnTo>
                    <a:lnTo>
                      <a:pt x="28193" y="214122"/>
                    </a:lnTo>
                    <a:lnTo>
                      <a:pt x="44196" y="265938"/>
                    </a:lnTo>
                    <a:lnTo>
                      <a:pt x="63246" y="316992"/>
                    </a:lnTo>
                    <a:lnTo>
                      <a:pt x="85343" y="365760"/>
                    </a:lnTo>
                    <a:lnTo>
                      <a:pt x="111252" y="413766"/>
                    </a:lnTo>
                    <a:lnTo>
                      <a:pt x="139446" y="460248"/>
                    </a:lnTo>
                    <a:lnTo>
                      <a:pt x="171450" y="503682"/>
                    </a:lnTo>
                    <a:lnTo>
                      <a:pt x="205740" y="545592"/>
                    </a:lnTo>
                    <a:lnTo>
                      <a:pt x="242315" y="585216"/>
                    </a:lnTo>
                    <a:lnTo>
                      <a:pt x="281940" y="622554"/>
                    </a:lnTo>
                    <a:lnTo>
                      <a:pt x="323850" y="656844"/>
                    </a:lnTo>
                    <a:lnTo>
                      <a:pt x="368046" y="688086"/>
                    </a:lnTo>
                    <a:lnTo>
                      <a:pt x="414528" y="717042"/>
                    </a:lnTo>
                    <a:lnTo>
                      <a:pt x="461772" y="742188"/>
                    </a:lnTo>
                    <a:lnTo>
                      <a:pt x="511301" y="764286"/>
                    </a:lnTo>
                    <a:lnTo>
                      <a:pt x="561594" y="783336"/>
                    </a:lnTo>
                    <a:lnTo>
                      <a:pt x="614172" y="799338"/>
                    </a:lnTo>
                    <a:lnTo>
                      <a:pt x="666750" y="811530"/>
                    </a:lnTo>
                    <a:lnTo>
                      <a:pt x="720090" y="820674"/>
                    </a:lnTo>
                    <a:lnTo>
                      <a:pt x="774192" y="826008"/>
                    </a:lnTo>
                    <a:lnTo>
                      <a:pt x="828294" y="827532"/>
                    </a:lnTo>
                  </a:path>
                  <a:path w="859155" h="828039">
                    <a:moveTo>
                      <a:pt x="242315" y="176784"/>
                    </a:moveTo>
                    <a:lnTo>
                      <a:pt x="244602" y="221742"/>
                    </a:lnTo>
                    <a:lnTo>
                      <a:pt x="249936" y="266700"/>
                    </a:lnTo>
                    <a:lnTo>
                      <a:pt x="258318" y="310896"/>
                    </a:lnTo>
                    <a:lnTo>
                      <a:pt x="270510" y="355092"/>
                    </a:lnTo>
                    <a:lnTo>
                      <a:pt x="285750" y="397764"/>
                    </a:lnTo>
                    <a:lnTo>
                      <a:pt x="304038" y="438150"/>
                    </a:lnTo>
                    <a:lnTo>
                      <a:pt x="326136" y="477774"/>
                    </a:lnTo>
                    <a:lnTo>
                      <a:pt x="351281" y="515874"/>
                    </a:lnTo>
                    <a:lnTo>
                      <a:pt x="378713" y="551688"/>
                    </a:lnTo>
                    <a:lnTo>
                      <a:pt x="409194" y="585216"/>
                    </a:lnTo>
                    <a:lnTo>
                      <a:pt x="441960" y="616458"/>
                    </a:lnTo>
                    <a:lnTo>
                      <a:pt x="477012" y="644652"/>
                    </a:lnTo>
                    <a:lnTo>
                      <a:pt x="514350" y="670560"/>
                    </a:lnTo>
                    <a:lnTo>
                      <a:pt x="553212" y="693420"/>
                    </a:lnTo>
                    <a:lnTo>
                      <a:pt x="594360" y="713232"/>
                    </a:lnTo>
                    <a:lnTo>
                      <a:pt x="636269" y="729234"/>
                    </a:lnTo>
                    <a:lnTo>
                      <a:pt x="679704" y="742950"/>
                    </a:lnTo>
                    <a:lnTo>
                      <a:pt x="723900" y="752856"/>
                    </a:lnTo>
                    <a:lnTo>
                      <a:pt x="768857" y="758952"/>
                    </a:lnTo>
                    <a:lnTo>
                      <a:pt x="813816" y="762000"/>
                    </a:lnTo>
                    <a:lnTo>
                      <a:pt x="858774" y="761238"/>
                    </a:lnTo>
                  </a:path>
                  <a:path w="859155" h="828039">
                    <a:moveTo>
                      <a:pt x="236220" y="176784"/>
                    </a:moveTo>
                    <a:lnTo>
                      <a:pt x="238506" y="224028"/>
                    </a:lnTo>
                    <a:lnTo>
                      <a:pt x="243840" y="271272"/>
                    </a:lnTo>
                    <a:lnTo>
                      <a:pt x="253746" y="316992"/>
                    </a:lnTo>
                    <a:lnTo>
                      <a:pt x="266700" y="362712"/>
                    </a:lnTo>
                    <a:lnTo>
                      <a:pt x="283463" y="406908"/>
                    </a:lnTo>
                    <a:lnTo>
                      <a:pt x="303275" y="449580"/>
                    </a:lnTo>
                    <a:lnTo>
                      <a:pt x="326898" y="490728"/>
                    </a:lnTo>
                    <a:lnTo>
                      <a:pt x="353568" y="529590"/>
                    </a:lnTo>
                    <a:lnTo>
                      <a:pt x="383286" y="566166"/>
                    </a:lnTo>
                    <a:lnTo>
                      <a:pt x="415290" y="600456"/>
                    </a:lnTo>
                    <a:lnTo>
                      <a:pt x="451104" y="632460"/>
                    </a:lnTo>
                    <a:lnTo>
                      <a:pt x="488442" y="660654"/>
                    </a:lnTo>
                    <a:lnTo>
                      <a:pt x="528066" y="686562"/>
                    </a:lnTo>
                    <a:lnTo>
                      <a:pt x="569976" y="708660"/>
                    </a:lnTo>
                    <a:lnTo>
                      <a:pt x="613410" y="727710"/>
                    </a:lnTo>
                    <a:lnTo>
                      <a:pt x="657606" y="742950"/>
                    </a:lnTo>
                    <a:lnTo>
                      <a:pt x="703326" y="755142"/>
                    </a:lnTo>
                    <a:lnTo>
                      <a:pt x="749807" y="762762"/>
                    </a:lnTo>
                    <a:lnTo>
                      <a:pt x="797051" y="76733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1" name="object 37">
                <a:extLst>
                  <a:ext uri="{FF2B5EF4-FFF2-40B4-BE49-F238E27FC236}">
                    <a16:creationId xmlns:a16="http://schemas.microsoft.com/office/drawing/2014/main" id="{436C2BF0-A5FF-57F2-5499-633E7F38D902}"/>
                  </a:ext>
                </a:extLst>
              </p:cNvPr>
              <p:cNvSpPr/>
              <p:nvPr/>
            </p:nvSpPr>
            <p:spPr>
              <a:xfrm>
                <a:off x="1079754" y="4866894"/>
                <a:ext cx="1118870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1118870" h="1107439">
                    <a:moveTo>
                      <a:pt x="334518" y="786383"/>
                    </a:moveTo>
                    <a:lnTo>
                      <a:pt x="345948" y="774953"/>
                    </a:lnTo>
                  </a:path>
                  <a:path w="1118870" h="1107439">
                    <a:moveTo>
                      <a:pt x="305562" y="756665"/>
                    </a:moveTo>
                    <a:lnTo>
                      <a:pt x="316992" y="745235"/>
                    </a:lnTo>
                  </a:path>
                  <a:path w="1118870" h="1107439">
                    <a:moveTo>
                      <a:pt x="278130" y="726947"/>
                    </a:moveTo>
                    <a:lnTo>
                      <a:pt x="289559" y="714755"/>
                    </a:lnTo>
                  </a:path>
                  <a:path w="1118870" h="1107439">
                    <a:moveTo>
                      <a:pt x="251459" y="694943"/>
                    </a:moveTo>
                    <a:lnTo>
                      <a:pt x="262890" y="683513"/>
                    </a:lnTo>
                  </a:path>
                  <a:path w="1118870" h="1107439">
                    <a:moveTo>
                      <a:pt x="225552" y="662177"/>
                    </a:moveTo>
                    <a:lnTo>
                      <a:pt x="236982" y="650747"/>
                    </a:lnTo>
                  </a:path>
                  <a:path w="1118870" h="1107439">
                    <a:moveTo>
                      <a:pt x="201168" y="628650"/>
                    </a:moveTo>
                    <a:lnTo>
                      <a:pt x="212598" y="617219"/>
                    </a:lnTo>
                  </a:path>
                  <a:path w="1118870" h="1107439">
                    <a:moveTo>
                      <a:pt x="177546" y="594359"/>
                    </a:moveTo>
                    <a:lnTo>
                      <a:pt x="189737" y="582167"/>
                    </a:lnTo>
                  </a:path>
                  <a:path w="1118870" h="1107439">
                    <a:moveTo>
                      <a:pt x="155448" y="558545"/>
                    </a:moveTo>
                    <a:lnTo>
                      <a:pt x="167640" y="546353"/>
                    </a:lnTo>
                  </a:path>
                  <a:path w="1118870" h="1107439">
                    <a:moveTo>
                      <a:pt x="134112" y="521207"/>
                    </a:moveTo>
                    <a:lnTo>
                      <a:pt x="147065" y="509015"/>
                    </a:lnTo>
                  </a:path>
                  <a:path w="1118870" h="1107439">
                    <a:moveTo>
                      <a:pt x="115062" y="483107"/>
                    </a:moveTo>
                    <a:lnTo>
                      <a:pt x="127254" y="470153"/>
                    </a:lnTo>
                  </a:path>
                  <a:path w="1118870" h="1107439">
                    <a:moveTo>
                      <a:pt x="96012" y="443483"/>
                    </a:moveTo>
                    <a:lnTo>
                      <a:pt x="108965" y="430529"/>
                    </a:lnTo>
                  </a:path>
                  <a:path w="1118870" h="1107439">
                    <a:moveTo>
                      <a:pt x="79248" y="402335"/>
                    </a:moveTo>
                    <a:lnTo>
                      <a:pt x="91440" y="389381"/>
                    </a:lnTo>
                  </a:path>
                  <a:path w="1118870" h="1107439">
                    <a:moveTo>
                      <a:pt x="63246" y="359663"/>
                    </a:moveTo>
                    <a:lnTo>
                      <a:pt x="76200" y="346709"/>
                    </a:lnTo>
                  </a:path>
                  <a:path w="1118870" h="1107439">
                    <a:moveTo>
                      <a:pt x="48768" y="316229"/>
                    </a:moveTo>
                    <a:lnTo>
                      <a:pt x="61721" y="303275"/>
                    </a:lnTo>
                  </a:path>
                  <a:path w="1118870" h="1107439">
                    <a:moveTo>
                      <a:pt x="35814" y="270509"/>
                    </a:moveTo>
                    <a:lnTo>
                      <a:pt x="49530" y="257555"/>
                    </a:lnTo>
                  </a:path>
                  <a:path w="1118870" h="1107439">
                    <a:moveTo>
                      <a:pt x="25146" y="224027"/>
                    </a:moveTo>
                    <a:lnTo>
                      <a:pt x="38862" y="210311"/>
                    </a:lnTo>
                  </a:path>
                  <a:path w="1118870" h="1107439">
                    <a:moveTo>
                      <a:pt x="15240" y="175259"/>
                    </a:moveTo>
                    <a:lnTo>
                      <a:pt x="29718" y="160781"/>
                    </a:lnTo>
                  </a:path>
                  <a:path w="1118870" h="1107439">
                    <a:moveTo>
                      <a:pt x="7620" y="124205"/>
                    </a:moveTo>
                    <a:lnTo>
                      <a:pt x="22859" y="109727"/>
                    </a:lnTo>
                  </a:path>
                  <a:path w="1118870" h="1107439">
                    <a:moveTo>
                      <a:pt x="3048" y="71627"/>
                    </a:moveTo>
                    <a:lnTo>
                      <a:pt x="18287" y="56387"/>
                    </a:lnTo>
                  </a:path>
                  <a:path w="1118870" h="1107439">
                    <a:moveTo>
                      <a:pt x="0" y="16001"/>
                    </a:moveTo>
                    <a:lnTo>
                      <a:pt x="16002" y="0"/>
                    </a:lnTo>
                  </a:path>
                  <a:path w="1118870" h="1107439">
                    <a:moveTo>
                      <a:pt x="364236" y="814577"/>
                    </a:moveTo>
                    <a:lnTo>
                      <a:pt x="375666" y="803147"/>
                    </a:lnTo>
                  </a:path>
                  <a:path w="1118870" h="1107439">
                    <a:moveTo>
                      <a:pt x="395478" y="842009"/>
                    </a:moveTo>
                    <a:lnTo>
                      <a:pt x="406908" y="830579"/>
                    </a:lnTo>
                  </a:path>
                  <a:path w="1118870" h="1107439">
                    <a:moveTo>
                      <a:pt x="426720" y="867917"/>
                    </a:moveTo>
                    <a:lnTo>
                      <a:pt x="438912" y="856488"/>
                    </a:lnTo>
                  </a:path>
                  <a:path w="1118870" h="1107439">
                    <a:moveTo>
                      <a:pt x="460248" y="893063"/>
                    </a:moveTo>
                    <a:lnTo>
                      <a:pt x="471678" y="881633"/>
                    </a:lnTo>
                  </a:path>
                  <a:path w="1118870" h="1107439">
                    <a:moveTo>
                      <a:pt x="494538" y="916685"/>
                    </a:moveTo>
                    <a:lnTo>
                      <a:pt x="505968" y="905255"/>
                    </a:lnTo>
                  </a:path>
                  <a:path w="1118870" h="1107439">
                    <a:moveTo>
                      <a:pt x="529590" y="939545"/>
                    </a:moveTo>
                    <a:lnTo>
                      <a:pt x="541782" y="928115"/>
                    </a:lnTo>
                  </a:path>
                  <a:path w="1118870" h="1107439">
                    <a:moveTo>
                      <a:pt x="566166" y="961643"/>
                    </a:moveTo>
                    <a:lnTo>
                      <a:pt x="578358" y="949451"/>
                    </a:lnTo>
                  </a:path>
                  <a:path w="1118870" h="1107439">
                    <a:moveTo>
                      <a:pt x="603504" y="982217"/>
                    </a:moveTo>
                    <a:lnTo>
                      <a:pt x="616458" y="969263"/>
                    </a:lnTo>
                  </a:path>
                  <a:path w="1118870" h="1107439">
                    <a:moveTo>
                      <a:pt x="643128" y="1001267"/>
                    </a:moveTo>
                    <a:lnTo>
                      <a:pt x="655320" y="988313"/>
                    </a:lnTo>
                  </a:path>
                  <a:path w="1118870" h="1107439">
                    <a:moveTo>
                      <a:pt x="682752" y="1018793"/>
                    </a:moveTo>
                    <a:lnTo>
                      <a:pt x="695706" y="1006601"/>
                    </a:lnTo>
                  </a:path>
                  <a:path w="1118870" h="1107439">
                    <a:moveTo>
                      <a:pt x="724662" y="1035557"/>
                    </a:moveTo>
                    <a:lnTo>
                      <a:pt x="737616" y="1022603"/>
                    </a:lnTo>
                  </a:path>
                  <a:path w="1118870" h="1107439">
                    <a:moveTo>
                      <a:pt x="767334" y="1050797"/>
                    </a:moveTo>
                    <a:lnTo>
                      <a:pt x="781050" y="1037843"/>
                    </a:lnTo>
                  </a:path>
                  <a:path w="1118870" h="1107439">
                    <a:moveTo>
                      <a:pt x="812291" y="1064514"/>
                    </a:moveTo>
                    <a:lnTo>
                      <a:pt x="825246" y="1050797"/>
                    </a:lnTo>
                  </a:path>
                  <a:path w="1118870" h="1107439">
                    <a:moveTo>
                      <a:pt x="858012" y="1076705"/>
                    </a:moveTo>
                    <a:lnTo>
                      <a:pt x="871728" y="1062989"/>
                    </a:lnTo>
                  </a:path>
                  <a:path w="1118870" h="1107439">
                    <a:moveTo>
                      <a:pt x="906018" y="1086611"/>
                    </a:moveTo>
                    <a:lnTo>
                      <a:pt x="919734" y="1072895"/>
                    </a:lnTo>
                  </a:path>
                  <a:path w="1118870" h="1107439">
                    <a:moveTo>
                      <a:pt x="955547" y="1094993"/>
                    </a:moveTo>
                    <a:lnTo>
                      <a:pt x="970026" y="1080515"/>
                    </a:lnTo>
                  </a:path>
                  <a:path w="1118870" h="1107439">
                    <a:moveTo>
                      <a:pt x="1007364" y="1101852"/>
                    </a:moveTo>
                    <a:lnTo>
                      <a:pt x="1022604" y="1086611"/>
                    </a:lnTo>
                  </a:path>
                  <a:path w="1118870" h="1107439">
                    <a:moveTo>
                      <a:pt x="1061466" y="1105661"/>
                    </a:moveTo>
                    <a:lnTo>
                      <a:pt x="1077468" y="1089659"/>
                    </a:lnTo>
                  </a:path>
                  <a:path w="1118870" h="1107439">
                    <a:moveTo>
                      <a:pt x="1117854" y="1107185"/>
                    </a:moveTo>
                    <a:lnTo>
                      <a:pt x="1118616" y="1107185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2" name="object 38">
                <a:extLst>
                  <a:ext uri="{FF2B5EF4-FFF2-40B4-BE49-F238E27FC236}">
                    <a16:creationId xmlns:a16="http://schemas.microsoft.com/office/drawing/2014/main" id="{4662E0ED-F91E-33CB-B29F-55645B945F0E}"/>
                  </a:ext>
                </a:extLst>
              </p:cNvPr>
              <p:cNvSpPr/>
              <p:nvPr/>
            </p:nvSpPr>
            <p:spPr>
              <a:xfrm>
                <a:off x="2167127" y="5802629"/>
                <a:ext cx="36830" cy="66040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66039">
                    <a:moveTo>
                      <a:pt x="0" y="5334"/>
                    </a:moveTo>
                    <a:lnTo>
                      <a:pt x="31242" y="6096"/>
                    </a:lnTo>
                  </a:path>
                  <a:path w="36830" h="66039">
                    <a:moveTo>
                      <a:pt x="25908" y="0"/>
                    </a:moveTo>
                    <a:lnTo>
                      <a:pt x="36576" y="0"/>
                    </a:lnTo>
                  </a:path>
                  <a:path w="36830" h="66039">
                    <a:moveTo>
                      <a:pt x="762" y="48768"/>
                    </a:moveTo>
                    <a:lnTo>
                      <a:pt x="31242" y="49530"/>
                    </a:lnTo>
                  </a:path>
                  <a:path w="36830" h="66039">
                    <a:moveTo>
                      <a:pt x="25908" y="59436"/>
                    </a:moveTo>
                    <a:lnTo>
                      <a:pt x="36576" y="59436"/>
                    </a:lnTo>
                  </a:path>
                  <a:path w="36830" h="66039">
                    <a:moveTo>
                      <a:pt x="20574" y="5334"/>
                    </a:moveTo>
                    <a:lnTo>
                      <a:pt x="20574" y="6096"/>
                    </a:lnTo>
                  </a:path>
                  <a:path w="36830" h="66039">
                    <a:moveTo>
                      <a:pt x="25908" y="0"/>
                    </a:moveTo>
                    <a:lnTo>
                      <a:pt x="20574" y="5334"/>
                    </a:lnTo>
                  </a:path>
                  <a:path w="36830" h="66039">
                    <a:moveTo>
                      <a:pt x="0" y="58674"/>
                    </a:moveTo>
                    <a:lnTo>
                      <a:pt x="762" y="48768"/>
                    </a:lnTo>
                  </a:path>
                  <a:path w="36830" h="66039">
                    <a:moveTo>
                      <a:pt x="20574" y="64770"/>
                    </a:moveTo>
                    <a:lnTo>
                      <a:pt x="20574" y="65532"/>
                    </a:lnTo>
                  </a:path>
                  <a:path w="36830" h="66039">
                    <a:moveTo>
                      <a:pt x="25908" y="59436"/>
                    </a:moveTo>
                    <a:lnTo>
                      <a:pt x="20574" y="6477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3" name="object 39">
                <a:extLst>
                  <a:ext uri="{FF2B5EF4-FFF2-40B4-BE49-F238E27FC236}">
                    <a16:creationId xmlns:a16="http://schemas.microsoft.com/office/drawing/2014/main" id="{57D238F2-793F-6F53-2FA3-1A929635B5B3}"/>
                  </a:ext>
                </a:extLst>
              </p:cNvPr>
              <p:cNvSpPr/>
              <p:nvPr/>
            </p:nvSpPr>
            <p:spPr>
              <a:xfrm>
                <a:off x="2193036" y="5852159"/>
                <a:ext cx="0" cy="10160"/>
              </a:xfrm>
              <a:custGeom>
                <a:avLst/>
                <a:gdLst/>
                <a:ahLst/>
                <a:cxnLst/>
                <a:rect l="l" t="t" r="r" b="b"/>
                <a:pathLst>
                  <a:path h="10160">
                    <a:moveTo>
                      <a:pt x="0" y="0"/>
                    </a:moveTo>
                    <a:lnTo>
                      <a:pt x="0" y="990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4" name="object 40">
                <a:extLst>
                  <a:ext uri="{FF2B5EF4-FFF2-40B4-BE49-F238E27FC236}">
                    <a16:creationId xmlns:a16="http://schemas.microsoft.com/office/drawing/2014/main" id="{F4292B23-F6C8-E1B6-B689-B9FF89CE1EAC}"/>
                  </a:ext>
                </a:extLst>
              </p:cNvPr>
              <p:cNvSpPr/>
              <p:nvPr/>
            </p:nvSpPr>
            <p:spPr>
              <a:xfrm>
                <a:off x="2193797" y="5799581"/>
                <a:ext cx="7239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w="72389" h="68579">
                    <a:moveTo>
                      <a:pt x="0" y="52577"/>
                    </a:moveTo>
                    <a:lnTo>
                      <a:pt x="0" y="62483"/>
                    </a:lnTo>
                  </a:path>
                  <a:path w="72389" h="68579">
                    <a:moveTo>
                      <a:pt x="45719" y="1523"/>
                    </a:moveTo>
                    <a:lnTo>
                      <a:pt x="66293" y="0"/>
                    </a:lnTo>
                  </a:path>
                  <a:path w="72389" h="68579">
                    <a:moveTo>
                      <a:pt x="45719" y="1523"/>
                    </a:moveTo>
                    <a:lnTo>
                      <a:pt x="45719" y="7619"/>
                    </a:lnTo>
                  </a:path>
                  <a:path w="72389" h="68579">
                    <a:moveTo>
                      <a:pt x="35051" y="2285"/>
                    </a:moveTo>
                    <a:lnTo>
                      <a:pt x="39624" y="2285"/>
                    </a:lnTo>
                  </a:path>
                  <a:path w="72389" h="68579">
                    <a:moveTo>
                      <a:pt x="35051" y="8381"/>
                    </a:moveTo>
                    <a:lnTo>
                      <a:pt x="35051" y="2285"/>
                    </a:lnTo>
                  </a:path>
                  <a:path w="72389" h="68579">
                    <a:moveTo>
                      <a:pt x="14477" y="9143"/>
                    </a:moveTo>
                    <a:lnTo>
                      <a:pt x="14477" y="8381"/>
                    </a:lnTo>
                  </a:path>
                  <a:path w="72389" h="68579">
                    <a:moveTo>
                      <a:pt x="39624" y="2285"/>
                    </a:moveTo>
                    <a:lnTo>
                      <a:pt x="45719" y="1523"/>
                    </a:lnTo>
                  </a:path>
                  <a:path w="72389" h="68579">
                    <a:moveTo>
                      <a:pt x="39624" y="2285"/>
                    </a:moveTo>
                    <a:lnTo>
                      <a:pt x="45719" y="7619"/>
                    </a:lnTo>
                  </a:path>
                  <a:path w="72389" h="68579">
                    <a:moveTo>
                      <a:pt x="45719" y="61721"/>
                    </a:moveTo>
                    <a:lnTo>
                      <a:pt x="65531" y="60197"/>
                    </a:lnTo>
                  </a:path>
                  <a:path w="72389" h="68579">
                    <a:moveTo>
                      <a:pt x="45719" y="67817"/>
                    </a:moveTo>
                    <a:lnTo>
                      <a:pt x="45719" y="61721"/>
                    </a:lnTo>
                  </a:path>
                  <a:path w="72389" h="68579">
                    <a:moveTo>
                      <a:pt x="65531" y="60197"/>
                    </a:moveTo>
                    <a:lnTo>
                      <a:pt x="72389" y="59435"/>
                    </a:lnTo>
                  </a:path>
                  <a:path w="72389" h="68579">
                    <a:moveTo>
                      <a:pt x="65531" y="54101"/>
                    </a:moveTo>
                    <a:lnTo>
                      <a:pt x="65531" y="49529"/>
                    </a:lnTo>
                  </a:path>
                  <a:path w="72389" h="68579">
                    <a:moveTo>
                      <a:pt x="72389" y="59435"/>
                    </a:moveTo>
                    <a:lnTo>
                      <a:pt x="65531" y="54101"/>
                    </a:lnTo>
                  </a:path>
                  <a:path w="72389" h="68579">
                    <a:moveTo>
                      <a:pt x="65531" y="60197"/>
                    </a:moveTo>
                    <a:lnTo>
                      <a:pt x="65531" y="54101"/>
                    </a:lnTo>
                  </a:path>
                  <a:path w="72389" h="68579">
                    <a:moveTo>
                      <a:pt x="35051" y="61721"/>
                    </a:moveTo>
                    <a:lnTo>
                      <a:pt x="39624" y="61721"/>
                    </a:lnTo>
                  </a:path>
                  <a:path w="72389" h="68579">
                    <a:moveTo>
                      <a:pt x="35051" y="67817"/>
                    </a:moveTo>
                    <a:lnTo>
                      <a:pt x="35051" y="61721"/>
                    </a:lnTo>
                  </a:path>
                  <a:path w="72389" h="68579">
                    <a:moveTo>
                      <a:pt x="14477" y="68579"/>
                    </a:moveTo>
                    <a:lnTo>
                      <a:pt x="14477" y="67817"/>
                    </a:lnTo>
                  </a:path>
                  <a:path w="72389" h="68579">
                    <a:moveTo>
                      <a:pt x="39624" y="61721"/>
                    </a:moveTo>
                    <a:lnTo>
                      <a:pt x="45719" y="61721"/>
                    </a:lnTo>
                  </a:path>
                  <a:path w="72389" h="68579">
                    <a:moveTo>
                      <a:pt x="39624" y="61721"/>
                    </a:moveTo>
                    <a:lnTo>
                      <a:pt x="45719" y="678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5" name="object 41">
                <a:extLst>
                  <a:ext uri="{FF2B5EF4-FFF2-40B4-BE49-F238E27FC236}">
                    <a16:creationId xmlns:a16="http://schemas.microsoft.com/office/drawing/2014/main" id="{CA97688F-5928-D7A7-1850-D393A27462DC}"/>
                  </a:ext>
                </a:extLst>
              </p:cNvPr>
              <p:cNvSpPr/>
              <p:nvPr/>
            </p:nvSpPr>
            <p:spPr>
              <a:xfrm>
                <a:off x="2203704" y="5852159"/>
                <a:ext cx="0" cy="10160"/>
              </a:xfrm>
              <a:custGeom>
                <a:avLst/>
                <a:gdLst/>
                <a:ahLst/>
                <a:cxnLst/>
                <a:rect l="l" t="t" r="r" b="b"/>
                <a:pathLst>
                  <a:path h="10160">
                    <a:moveTo>
                      <a:pt x="0" y="990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6" name="object 42">
                <a:extLst>
                  <a:ext uri="{FF2B5EF4-FFF2-40B4-BE49-F238E27FC236}">
                    <a16:creationId xmlns:a16="http://schemas.microsoft.com/office/drawing/2014/main" id="{EB17E2BF-9837-B8B7-AD34-BFA09173194B}"/>
                  </a:ext>
                </a:extLst>
              </p:cNvPr>
              <p:cNvSpPr/>
              <p:nvPr/>
            </p:nvSpPr>
            <p:spPr>
              <a:xfrm>
                <a:off x="1637538" y="4870703"/>
                <a:ext cx="622300" cy="997585"/>
              </a:xfrm>
              <a:custGeom>
                <a:avLst/>
                <a:gdLst/>
                <a:ahLst/>
                <a:cxnLst/>
                <a:rect l="l" t="t" r="r" b="b"/>
                <a:pathLst>
                  <a:path w="622300" h="997585">
                    <a:moveTo>
                      <a:pt x="565404" y="991362"/>
                    </a:moveTo>
                    <a:lnTo>
                      <a:pt x="565404" y="981456"/>
                    </a:lnTo>
                  </a:path>
                  <a:path w="622300" h="997585">
                    <a:moveTo>
                      <a:pt x="560832" y="938022"/>
                    </a:moveTo>
                    <a:lnTo>
                      <a:pt x="591312" y="937260"/>
                    </a:lnTo>
                  </a:path>
                  <a:path w="622300" h="997585">
                    <a:moveTo>
                      <a:pt x="570738" y="937260"/>
                    </a:moveTo>
                    <a:lnTo>
                      <a:pt x="566166" y="931926"/>
                    </a:lnTo>
                  </a:path>
                  <a:path w="622300" h="997585">
                    <a:moveTo>
                      <a:pt x="566166" y="991362"/>
                    </a:moveTo>
                    <a:lnTo>
                      <a:pt x="591312" y="990600"/>
                    </a:lnTo>
                  </a:path>
                  <a:path w="622300" h="997585">
                    <a:moveTo>
                      <a:pt x="560832" y="997458"/>
                    </a:moveTo>
                    <a:lnTo>
                      <a:pt x="591312" y="996696"/>
                    </a:lnTo>
                  </a:path>
                  <a:path w="622300" h="997585">
                    <a:moveTo>
                      <a:pt x="570738" y="996696"/>
                    </a:moveTo>
                    <a:lnTo>
                      <a:pt x="566166" y="991362"/>
                    </a:lnTo>
                  </a:path>
                  <a:path w="622300" h="997585">
                    <a:moveTo>
                      <a:pt x="560832" y="981456"/>
                    </a:moveTo>
                    <a:lnTo>
                      <a:pt x="621792" y="978408"/>
                    </a:lnTo>
                  </a:path>
                  <a:path w="622300" h="997585">
                    <a:moveTo>
                      <a:pt x="139445" y="94487"/>
                    </a:moveTo>
                    <a:lnTo>
                      <a:pt x="0" y="94487"/>
                    </a:lnTo>
                  </a:path>
                  <a:path w="622300" h="997585">
                    <a:moveTo>
                      <a:pt x="0" y="0"/>
                    </a:moveTo>
                    <a:lnTo>
                      <a:pt x="97536" y="0"/>
                    </a:lnTo>
                  </a:path>
                  <a:path w="622300" h="997585">
                    <a:moveTo>
                      <a:pt x="103631" y="462534"/>
                    </a:moveTo>
                    <a:lnTo>
                      <a:pt x="105156" y="502158"/>
                    </a:lnTo>
                    <a:lnTo>
                      <a:pt x="110489" y="541782"/>
                    </a:lnTo>
                    <a:lnTo>
                      <a:pt x="118872" y="580644"/>
                    </a:lnTo>
                    <a:lnTo>
                      <a:pt x="131063" y="618744"/>
                    </a:lnTo>
                    <a:lnTo>
                      <a:pt x="146304" y="655320"/>
                    </a:lnTo>
                    <a:lnTo>
                      <a:pt x="164592" y="690372"/>
                    </a:lnTo>
                    <a:lnTo>
                      <a:pt x="185928" y="723900"/>
                    </a:lnTo>
                    <a:lnTo>
                      <a:pt x="209550" y="755904"/>
                    </a:lnTo>
                    <a:lnTo>
                      <a:pt x="236981" y="784860"/>
                    </a:lnTo>
                    <a:lnTo>
                      <a:pt x="265938" y="811530"/>
                    </a:lnTo>
                    <a:lnTo>
                      <a:pt x="297180" y="835913"/>
                    </a:lnTo>
                    <a:lnTo>
                      <a:pt x="330707" y="857250"/>
                    </a:lnTo>
                    <a:lnTo>
                      <a:pt x="365760" y="875538"/>
                    </a:lnTo>
                  </a:path>
                  <a:path w="622300" h="997585">
                    <a:moveTo>
                      <a:pt x="0" y="0"/>
                    </a:moveTo>
                    <a:lnTo>
                      <a:pt x="0" y="94487"/>
                    </a:lnTo>
                  </a:path>
                  <a:path w="622300" h="997585">
                    <a:moveTo>
                      <a:pt x="555498" y="310896"/>
                    </a:moveTo>
                    <a:lnTo>
                      <a:pt x="496062" y="318516"/>
                    </a:lnTo>
                    <a:lnTo>
                      <a:pt x="439674" y="339851"/>
                    </a:lnTo>
                    <a:lnTo>
                      <a:pt x="389381" y="372618"/>
                    </a:lnTo>
                    <a:lnTo>
                      <a:pt x="348234" y="416051"/>
                    </a:lnTo>
                    <a:lnTo>
                      <a:pt x="317754" y="467106"/>
                    </a:lnTo>
                    <a:lnTo>
                      <a:pt x="298704" y="524256"/>
                    </a:lnTo>
                    <a:lnTo>
                      <a:pt x="293369" y="583692"/>
                    </a:lnTo>
                    <a:lnTo>
                      <a:pt x="295656" y="614172"/>
                    </a:lnTo>
                    <a:lnTo>
                      <a:pt x="301751" y="643128"/>
                    </a:lnTo>
                    <a:lnTo>
                      <a:pt x="310895" y="672084"/>
                    </a:lnTo>
                    <a:lnTo>
                      <a:pt x="323088" y="699516"/>
                    </a:lnTo>
                    <a:lnTo>
                      <a:pt x="338328" y="725424"/>
                    </a:lnTo>
                    <a:lnTo>
                      <a:pt x="355854" y="74904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7" name="object 43">
                <a:extLst>
                  <a:ext uri="{FF2B5EF4-FFF2-40B4-BE49-F238E27FC236}">
                    <a16:creationId xmlns:a16="http://schemas.microsoft.com/office/drawing/2014/main" id="{E423A3D3-F39B-EB53-3286-C15CC3E1DADE}"/>
                  </a:ext>
                </a:extLst>
              </p:cNvPr>
              <p:cNvSpPr/>
              <p:nvPr/>
            </p:nvSpPr>
            <p:spPr>
              <a:xfrm>
                <a:off x="1771650" y="5292089"/>
                <a:ext cx="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h="82550">
                    <a:moveTo>
                      <a:pt x="0" y="8229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8" name="object 44">
                <a:extLst>
                  <a:ext uri="{FF2B5EF4-FFF2-40B4-BE49-F238E27FC236}">
                    <a16:creationId xmlns:a16="http://schemas.microsoft.com/office/drawing/2014/main" id="{FEC6D3AF-88B1-6908-D9BA-0582A23F8AB0}"/>
                  </a:ext>
                </a:extLst>
              </p:cNvPr>
              <p:cNvSpPr/>
              <p:nvPr/>
            </p:nvSpPr>
            <p:spPr>
              <a:xfrm>
                <a:off x="1741169" y="4962905"/>
                <a:ext cx="528955" cy="810895"/>
              </a:xfrm>
              <a:custGeom>
                <a:avLst/>
                <a:gdLst/>
                <a:ahLst/>
                <a:cxnLst/>
                <a:rect l="l" t="t" r="r" b="b"/>
                <a:pathLst>
                  <a:path w="528955" h="810895">
                    <a:moveTo>
                      <a:pt x="354330" y="9144"/>
                    </a:moveTo>
                    <a:lnTo>
                      <a:pt x="284988" y="36576"/>
                    </a:lnTo>
                    <a:lnTo>
                      <a:pt x="222504" y="76962"/>
                    </a:lnTo>
                    <a:lnTo>
                      <a:pt x="169163" y="129540"/>
                    </a:lnTo>
                    <a:lnTo>
                      <a:pt x="127254" y="191262"/>
                    </a:lnTo>
                    <a:lnTo>
                      <a:pt x="98298" y="259842"/>
                    </a:lnTo>
                    <a:lnTo>
                      <a:pt x="83819" y="332994"/>
                    </a:lnTo>
                    <a:lnTo>
                      <a:pt x="82296" y="370332"/>
                    </a:lnTo>
                  </a:path>
                  <a:path w="528955" h="810895">
                    <a:moveTo>
                      <a:pt x="189737" y="0"/>
                    </a:moveTo>
                    <a:lnTo>
                      <a:pt x="159257" y="24384"/>
                    </a:lnTo>
                    <a:lnTo>
                      <a:pt x="130302" y="51054"/>
                    </a:lnTo>
                    <a:lnTo>
                      <a:pt x="104393" y="80010"/>
                    </a:lnTo>
                    <a:lnTo>
                      <a:pt x="80772" y="112014"/>
                    </a:lnTo>
                    <a:lnTo>
                      <a:pt x="59436" y="144780"/>
                    </a:lnTo>
                    <a:lnTo>
                      <a:pt x="41910" y="179832"/>
                    </a:lnTo>
                    <a:lnTo>
                      <a:pt x="26669" y="216408"/>
                    </a:lnTo>
                    <a:lnTo>
                      <a:pt x="15240" y="253746"/>
                    </a:lnTo>
                    <a:lnTo>
                      <a:pt x="6857" y="292608"/>
                    </a:lnTo>
                    <a:lnTo>
                      <a:pt x="1524" y="331470"/>
                    </a:lnTo>
                    <a:lnTo>
                      <a:pt x="0" y="370332"/>
                    </a:lnTo>
                  </a:path>
                  <a:path w="528955" h="810895">
                    <a:moveTo>
                      <a:pt x="285750" y="14478"/>
                    </a:moveTo>
                    <a:lnTo>
                      <a:pt x="222504" y="52578"/>
                    </a:lnTo>
                    <a:lnTo>
                      <a:pt x="167640" y="101346"/>
                    </a:lnTo>
                    <a:lnTo>
                      <a:pt x="122681" y="160020"/>
                    </a:lnTo>
                    <a:lnTo>
                      <a:pt x="89154" y="226314"/>
                    </a:lnTo>
                    <a:lnTo>
                      <a:pt x="68580" y="297180"/>
                    </a:lnTo>
                    <a:lnTo>
                      <a:pt x="63246" y="333756"/>
                    </a:lnTo>
                    <a:lnTo>
                      <a:pt x="61722" y="370332"/>
                    </a:lnTo>
                  </a:path>
                  <a:path w="528955" h="810895">
                    <a:moveTo>
                      <a:pt x="210312" y="486156"/>
                    </a:moveTo>
                    <a:lnTo>
                      <a:pt x="217931" y="547116"/>
                    </a:lnTo>
                    <a:lnTo>
                      <a:pt x="240030" y="604266"/>
                    </a:lnTo>
                    <a:lnTo>
                      <a:pt x="275844" y="653796"/>
                    </a:lnTo>
                    <a:lnTo>
                      <a:pt x="323088" y="693420"/>
                    </a:lnTo>
                    <a:lnTo>
                      <a:pt x="377952" y="720090"/>
                    </a:lnTo>
                    <a:lnTo>
                      <a:pt x="438150" y="732282"/>
                    </a:lnTo>
                    <a:lnTo>
                      <a:pt x="468630" y="732282"/>
                    </a:lnTo>
                    <a:lnTo>
                      <a:pt x="499110" y="729234"/>
                    </a:lnTo>
                    <a:lnTo>
                      <a:pt x="528828" y="722376"/>
                    </a:lnTo>
                  </a:path>
                  <a:path w="528955" h="810895">
                    <a:moveTo>
                      <a:pt x="262128" y="783336"/>
                    </a:moveTo>
                    <a:lnTo>
                      <a:pt x="416052" y="810768"/>
                    </a:lnTo>
                  </a:path>
                  <a:path w="528955" h="810895">
                    <a:moveTo>
                      <a:pt x="148590" y="599694"/>
                    </a:moveTo>
                    <a:lnTo>
                      <a:pt x="172974" y="629412"/>
                    </a:lnTo>
                    <a:lnTo>
                      <a:pt x="199644" y="656082"/>
                    </a:lnTo>
                    <a:lnTo>
                      <a:pt x="229362" y="679704"/>
                    </a:lnTo>
                  </a:path>
                  <a:path w="528955" h="810895">
                    <a:moveTo>
                      <a:pt x="82296" y="370332"/>
                    </a:moveTo>
                    <a:lnTo>
                      <a:pt x="89154" y="440436"/>
                    </a:lnTo>
                    <a:lnTo>
                      <a:pt x="108204" y="507492"/>
                    </a:lnTo>
                    <a:lnTo>
                      <a:pt x="140207" y="569976"/>
                    </a:lnTo>
                    <a:lnTo>
                      <a:pt x="182880" y="624840"/>
                    </a:lnTo>
                    <a:lnTo>
                      <a:pt x="208025" y="649224"/>
                    </a:lnTo>
                    <a:lnTo>
                      <a:pt x="234696" y="67132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09" name="object 45">
                <a:extLst>
                  <a:ext uri="{FF2B5EF4-FFF2-40B4-BE49-F238E27FC236}">
                    <a16:creationId xmlns:a16="http://schemas.microsoft.com/office/drawing/2014/main" id="{38E7107D-233B-CB0C-A3C7-63F3270E2544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849755" y="5591175"/>
                <a:ext cx="89915" cy="89154"/>
              </a:xfrm>
              <a:prstGeom prst="rect">
                <a:avLst/>
              </a:prstGeom>
            </p:spPr>
          </p:pic>
          <p:sp>
            <p:nvSpPr>
              <p:cNvPr id="110" name="object 46">
                <a:extLst>
                  <a:ext uri="{FF2B5EF4-FFF2-40B4-BE49-F238E27FC236}">
                    <a16:creationId xmlns:a16="http://schemas.microsoft.com/office/drawing/2014/main" id="{EF723B38-53BF-1524-95AE-50E6064D00E7}"/>
                  </a:ext>
                </a:extLst>
              </p:cNvPr>
              <p:cNvSpPr/>
              <p:nvPr/>
            </p:nvSpPr>
            <p:spPr>
              <a:xfrm>
                <a:off x="1970532" y="5619750"/>
                <a:ext cx="22860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22860" h="22860">
                    <a:moveTo>
                      <a:pt x="0" y="22860"/>
                    </a:moveTo>
                    <a:lnTo>
                      <a:pt x="5334" y="14477"/>
                    </a:lnTo>
                    <a:lnTo>
                      <a:pt x="2286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1" name="object 47">
                <a:extLst>
                  <a:ext uri="{FF2B5EF4-FFF2-40B4-BE49-F238E27FC236}">
                    <a16:creationId xmlns:a16="http://schemas.microsoft.com/office/drawing/2014/main" id="{B639A602-AC2A-DA45-C539-BD64DB27D32E}"/>
                  </a:ext>
                </a:extLst>
              </p:cNvPr>
              <p:cNvSpPr/>
              <p:nvPr/>
            </p:nvSpPr>
            <p:spPr>
              <a:xfrm>
                <a:off x="1741932" y="5353811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2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2" name="object 48">
                <a:extLst>
                  <a:ext uri="{FF2B5EF4-FFF2-40B4-BE49-F238E27FC236}">
                    <a16:creationId xmlns:a16="http://schemas.microsoft.com/office/drawing/2014/main" id="{054DA581-F75E-8821-E625-0A518BA54478}"/>
                  </a:ext>
                </a:extLst>
              </p:cNvPr>
              <p:cNvSpPr/>
              <p:nvPr/>
            </p:nvSpPr>
            <p:spPr>
              <a:xfrm>
                <a:off x="1889760" y="5556503"/>
                <a:ext cx="459740" cy="242570"/>
              </a:xfrm>
              <a:custGeom>
                <a:avLst/>
                <a:gdLst/>
                <a:ahLst/>
                <a:cxnLst/>
                <a:rect l="l" t="t" r="r" b="b"/>
                <a:pathLst>
                  <a:path w="459739" h="242570">
                    <a:moveTo>
                      <a:pt x="0" y="6096"/>
                    </a:moveTo>
                    <a:lnTo>
                      <a:pt x="8381" y="0"/>
                    </a:lnTo>
                  </a:path>
                  <a:path w="459739" h="242570">
                    <a:moveTo>
                      <a:pt x="278129" y="234696"/>
                    </a:moveTo>
                    <a:lnTo>
                      <a:pt x="308609" y="235458"/>
                    </a:lnTo>
                  </a:path>
                  <a:path w="459739" h="242570">
                    <a:moveTo>
                      <a:pt x="349757" y="217170"/>
                    </a:moveTo>
                    <a:lnTo>
                      <a:pt x="267462" y="217170"/>
                    </a:lnTo>
                  </a:path>
                  <a:path w="459739" h="242570">
                    <a:moveTo>
                      <a:pt x="380238" y="128778"/>
                    </a:moveTo>
                    <a:lnTo>
                      <a:pt x="408431" y="118110"/>
                    </a:lnTo>
                    <a:lnTo>
                      <a:pt x="435101" y="104394"/>
                    </a:lnTo>
                    <a:lnTo>
                      <a:pt x="459485" y="87630"/>
                    </a:lnTo>
                  </a:path>
                  <a:path w="459739" h="242570">
                    <a:moveTo>
                      <a:pt x="368807" y="232410"/>
                    </a:moveTo>
                    <a:lnTo>
                      <a:pt x="369569" y="236982"/>
                    </a:lnTo>
                  </a:path>
                  <a:path w="459739" h="242570">
                    <a:moveTo>
                      <a:pt x="376427" y="242316"/>
                    </a:moveTo>
                    <a:lnTo>
                      <a:pt x="369569" y="236982"/>
                    </a:lnTo>
                  </a:path>
                  <a:path w="459739" h="242570">
                    <a:moveTo>
                      <a:pt x="308609" y="235458"/>
                    </a:moveTo>
                    <a:lnTo>
                      <a:pt x="368807" y="23241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13" name="object 49">
                <a:extLst>
                  <a:ext uri="{FF2B5EF4-FFF2-40B4-BE49-F238E27FC236}">
                    <a16:creationId xmlns:a16="http://schemas.microsoft.com/office/drawing/2014/main" id="{D5821676-93B4-6195-558A-7D6204BFBB3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111883" y="5363336"/>
                <a:ext cx="172212" cy="172212"/>
              </a:xfrm>
              <a:prstGeom prst="rect">
                <a:avLst/>
              </a:prstGeom>
            </p:spPr>
          </p:pic>
          <p:sp>
            <p:nvSpPr>
              <p:cNvPr id="114" name="object 50">
                <a:extLst>
                  <a:ext uri="{FF2B5EF4-FFF2-40B4-BE49-F238E27FC236}">
                    <a16:creationId xmlns:a16="http://schemas.microsoft.com/office/drawing/2014/main" id="{BF282F54-CE07-9A8F-951D-33B725AF3CE5}"/>
                  </a:ext>
                </a:extLst>
              </p:cNvPr>
              <p:cNvSpPr/>
              <p:nvPr/>
            </p:nvSpPr>
            <p:spPr>
              <a:xfrm>
                <a:off x="1732026" y="4956809"/>
                <a:ext cx="360045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360044" h="157479">
                    <a:moveTo>
                      <a:pt x="344424" y="0"/>
                    </a:moveTo>
                    <a:lnTo>
                      <a:pt x="302513" y="15239"/>
                    </a:lnTo>
                    <a:lnTo>
                      <a:pt x="263651" y="36575"/>
                    </a:lnTo>
                  </a:path>
                  <a:path w="360044" h="157479">
                    <a:moveTo>
                      <a:pt x="359663" y="5334"/>
                    </a:moveTo>
                    <a:lnTo>
                      <a:pt x="323088" y="18287"/>
                    </a:lnTo>
                    <a:lnTo>
                      <a:pt x="288036" y="34289"/>
                    </a:lnTo>
                    <a:lnTo>
                      <a:pt x="223266" y="76200"/>
                    </a:lnTo>
                    <a:lnTo>
                      <a:pt x="195072" y="102107"/>
                    </a:lnTo>
                    <a:lnTo>
                      <a:pt x="169163" y="131063"/>
                    </a:lnTo>
                    <a:lnTo>
                      <a:pt x="176784" y="137160"/>
                    </a:lnTo>
                  </a:path>
                  <a:path w="360044" h="157479">
                    <a:moveTo>
                      <a:pt x="8381" y="75437"/>
                    </a:moveTo>
                    <a:lnTo>
                      <a:pt x="8381" y="156972"/>
                    </a:lnTo>
                  </a:path>
                  <a:path w="360044" h="157479">
                    <a:moveTo>
                      <a:pt x="30480" y="85343"/>
                    </a:moveTo>
                    <a:lnTo>
                      <a:pt x="30480" y="147065"/>
                    </a:lnTo>
                  </a:path>
                  <a:path w="360044" h="157479">
                    <a:moveTo>
                      <a:pt x="0" y="75437"/>
                    </a:moveTo>
                    <a:lnTo>
                      <a:pt x="0" y="15697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5" name="object 51">
                <a:extLst>
                  <a:ext uri="{FF2B5EF4-FFF2-40B4-BE49-F238E27FC236}">
                    <a16:creationId xmlns:a16="http://schemas.microsoft.com/office/drawing/2014/main" id="{27E53EE3-CA77-510C-D4DB-824EFBC94A90}"/>
                  </a:ext>
                </a:extLst>
              </p:cNvPr>
              <p:cNvSpPr/>
              <p:nvPr/>
            </p:nvSpPr>
            <p:spPr>
              <a:xfrm>
                <a:off x="1741932" y="5312663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2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6" name="object 52">
                <a:extLst>
                  <a:ext uri="{FF2B5EF4-FFF2-40B4-BE49-F238E27FC236}">
                    <a16:creationId xmlns:a16="http://schemas.microsoft.com/office/drawing/2014/main" id="{D0901548-6BDC-9B2F-F032-74330B3D56B4}"/>
                  </a:ext>
                </a:extLst>
              </p:cNvPr>
              <p:cNvSpPr/>
              <p:nvPr/>
            </p:nvSpPr>
            <p:spPr>
              <a:xfrm>
                <a:off x="1740408" y="5103875"/>
                <a:ext cx="62865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62864" h="43814">
                    <a:moveTo>
                      <a:pt x="20574" y="22860"/>
                    </a:moveTo>
                    <a:lnTo>
                      <a:pt x="50292" y="22860"/>
                    </a:lnTo>
                  </a:path>
                  <a:path w="62864" h="43814">
                    <a:moveTo>
                      <a:pt x="12192" y="14477"/>
                    </a:moveTo>
                    <a:lnTo>
                      <a:pt x="54864" y="14477"/>
                    </a:lnTo>
                  </a:path>
                  <a:path w="62864" h="43814">
                    <a:moveTo>
                      <a:pt x="22098" y="0"/>
                    </a:moveTo>
                    <a:lnTo>
                      <a:pt x="62484" y="0"/>
                    </a:lnTo>
                  </a:path>
                  <a:path w="62864" h="43814">
                    <a:moveTo>
                      <a:pt x="0" y="9906"/>
                    </a:moveTo>
                    <a:lnTo>
                      <a:pt x="1524" y="16763"/>
                    </a:lnTo>
                    <a:lnTo>
                      <a:pt x="6096" y="21336"/>
                    </a:lnTo>
                    <a:lnTo>
                      <a:pt x="12192" y="22860"/>
                    </a:lnTo>
                  </a:path>
                  <a:path w="62864" h="43814">
                    <a:moveTo>
                      <a:pt x="30480" y="41910"/>
                    </a:moveTo>
                    <a:lnTo>
                      <a:pt x="32004" y="43434"/>
                    </a:lnTo>
                    <a:lnTo>
                      <a:pt x="33528" y="43434"/>
                    </a:lnTo>
                    <a:lnTo>
                      <a:pt x="35052" y="4191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7" name="object 53">
                <a:extLst>
                  <a:ext uri="{FF2B5EF4-FFF2-40B4-BE49-F238E27FC236}">
                    <a16:creationId xmlns:a16="http://schemas.microsoft.com/office/drawing/2014/main" id="{A53D0B17-7FBF-2B5B-D4C3-0B28FD2A6683}"/>
                  </a:ext>
                </a:extLst>
              </p:cNvPr>
              <p:cNvSpPr/>
              <p:nvPr/>
            </p:nvSpPr>
            <p:spPr>
              <a:xfrm>
                <a:off x="1770126" y="5103875"/>
                <a:ext cx="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h="14604">
                    <a:moveTo>
                      <a:pt x="0" y="1447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8" name="object 54">
                <a:extLst>
                  <a:ext uri="{FF2B5EF4-FFF2-40B4-BE49-F238E27FC236}">
                    <a16:creationId xmlns:a16="http://schemas.microsoft.com/office/drawing/2014/main" id="{32356798-82CF-405B-2C20-0D483BF815FB}"/>
                  </a:ext>
                </a:extLst>
              </p:cNvPr>
              <p:cNvSpPr/>
              <p:nvPr/>
            </p:nvSpPr>
            <p:spPr>
              <a:xfrm>
                <a:off x="1770888" y="5104637"/>
                <a:ext cx="508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1275">
                    <a:moveTo>
                      <a:pt x="0" y="13715"/>
                    </a:moveTo>
                    <a:lnTo>
                      <a:pt x="0" y="0"/>
                    </a:lnTo>
                  </a:path>
                  <a:path w="5080" h="41275">
                    <a:moveTo>
                      <a:pt x="0" y="36575"/>
                    </a:moveTo>
                    <a:lnTo>
                      <a:pt x="0" y="22098"/>
                    </a:lnTo>
                  </a:path>
                  <a:path w="5080" h="41275">
                    <a:moveTo>
                      <a:pt x="4572" y="36575"/>
                    </a:moveTo>
                    <a:lnTo>
                      <a:pt x="4572" y="41148"/>
                    </a:lnTo>
                  </a:path>
                  <a:path w="5080" h="41275">
                    <a:moveTo>
                      <a:pt x="0" y="36575"/>
                    </a:moveTo>
                    <a:lnTo>
                      <a:pt x="0" y="4114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9" name="object 55">
                <a:extLst>
                  <a:ext uri="{FF2B5EF4-FFF2-40B4-BE49-F238E27FC236}">
                    <a16:creationId xmlns:a16="http://schemas.microsoft.com/office/drawing/2014/main" id="{FE605682-1AB3-9567-410F-76184B6C12D3}"/>
                  </a:ext>
                </a:extLst>
              </p:cNvPr>
              <p:cNvSpPr/>
              <p:nvPr/>
            </p:nvSpPr>
            <p:spPr>
              <a:xfrm>
                <a:off x="1770126" y="5126735"/>
                <a:ext cx="127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0">
                    <a:moveTo>
                      <a:pt x="0" y="10667"/>
                    </a:moveTo>
                    <a:lnTo>
                      <a:pt x="0" y="0"/>
                    </a:lnTo>
                  </a:path>
                  <a:path w="1269" h="12700">
                    <a:moveTo>
                      <a:pt x="0" y="10667"/>
                    </a:moveTo>
                    <a:lnTo>
                      <a:pt x="762" y="1219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0" name="object 56">
                <a:extLst>
                  <a:ext uri="{FF2B5EF4-FFF2-40B4-BE49-F238E27FC236}">
                    <a16:creationId xmlns:a16="http://schemas.microsoft.com/office/drawing/2014/main" id="{9106B624-5AF2-4017-B0EB-58735B5EA9B2}"/>
                  </a:ext>
                </a:extLst>
              </p:cNvPr>
              <p:cNvSpPr/>
              <p:nvPr/>
            </p:nvSpPr>
            <p:spPr>
              <a:xfrm>
                <a:off x="1760982" y="5103875"/>
                <a:ext cx="1016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70485">
                    <a:moveTo>
                      <a:pt x="9143" y="0"/>
                    </a:moveTo>
                    <a:lnTo>
                      <a:pt x="9906" y="762"/>
                    </a:lnTo>
                  </a:path>
                  <a:path w="10160" h="70485">
                    <a:moveTo>
                      <a:pt x="0" y="44958"/>
                    </a:moveTo>
                    <a:lnTo>
                      <a:pt x="0" y="7010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1" name="object 57">
                <a:extLst>
                  <a:ext uri="{FF2B5EF4-FFF2-40B4-BE49-F238E27FC236}">
                    <a16:creationId xmlns:a16="http://schemas.microsoft.com/office/drawing/2014/main" id="{4425DD13-F74B-2B65-29B8-ECE9F7CEE034}"/>
                  </a:ext>
                </a:extLst>
              </p:cNvPr>
              <p:cNvSpPr/>
              <p:nvPr/>
            </p:nvSpPr>
            <p:spPr>
              <a:xfrm>
                <a:off x="1767077" y="5098541"/>
                <a:ext cx="0" cy="55880"/>
              </a:xfrm>
              <a:custGeom>
                <a:avLst/>
                <a:gdLst/>
                <a:ahLst/>
                <a:cxnLst/>
                <a:rect l="l" t="t" r="r" b="b"/>
                <a:pathLst>
                  <a:path h="55879">
                    <a:moveTo>
                      <a:pt x="0" y="52578"/>
                    </a:moveTo>
                    <a:lnTo>
                      <a:pt x="0" y="13716"/>
                    </a:lnTo>
                  </a:path>
                  <a:path h="55879">
                    <a:moveTo>
                      <a:pt x="0" y="0"/>
                    </a:moveTo>
                    <a:lnTo>
                      <a:pt x="0" y="5562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2" name="object 58">
                <a:extLst>
                  <a:ext uri="{FF2B5EF4-FFF2-40B4-BE49-F238E27FC236}">
                    <a16:creationId xmlns:a16="http://schemas.microsoft.com/office/drawing/2014/main" id="{51EE02E0-5094-C098-0CA4-A5BBF51130A9}"/>
                  </a:ext>
                </a:extLst>
              </p:cNvPr>
              <p:cNvSpPr/>
              <p:nvPr/>
            </p:nvSpPr>
            <p:spPr>
              <a:xfrm>
                <a:off x="1758696" y="5104637"/>
                <a:ext cx="381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43179">
                    <a:moveTo>
                      <a:pt x="2286" y="29717"/>
                    </a:moveTo>
                    <a:lnTo>
                      <a:pt x="2286" y="22098"/>
                    </a:lnTo>
                  </a:path>
                  <a:path w="3810" h="43179">
                    <a:moveTo>
                      <a:pt x="0" y="41148"/>
                    </a:moveTo>
                    <a:lnTo>
                      <a:pt x="762" y="42672"/>
                    </a:lnTo>
                    <a:lnTo>
                      <a:pt x="2286" y="42672"/>
                    </a:lnTo>
                    <a:lnTo>
                      <a:pt x="3810" y="41148"/>
                    </a:lnTo>
                  </a:path>
                  <a:path w="3810" h="43179">
                    <a:moveTo>
                      <a:pt x="3810" y="13715"/>
                    </a:moveTo>
                    <a:lnTo>
                      <a:pt x="381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3" name="object 59">
                <a:extLst>
                  <a:ext uri="{FF2B5EF4-FFF2-40B4-BE49-F238E27FC236}">
                    <a16:creationId xmlns:a16="http://schemas.microsoft.com/office/drawing/2014/main" id="{63B84F76-3D85-07A7-945E-6644044A854C}"/>
                  </a:ext>
                </a:extLst>
              </p:cNvPr>
              <p:cNvSpPr/>
              <p:nvPr/>
            </p:nvSpPr>
            <p:spPr>
              <a:xfrm>
                <a:off x="1764030" y="5103875"/>
                <a:ext cx="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h="14604">
                    <a:moveTo>
                      <a:pt x="0" y="1447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4" name="object 60">
                <a:extLst>
                  <a:ext uri="{FF2B5EF4-FFF2-40B4-BE49-F238E27FC236}">
                    <a16:creationId xmlns:a16="http://schemas.microsoft.com/office/drawing/2014/main" id="{C2B96A00-E0CE-7892-0C01-EF9370032EC8}"/>
                  </a:ext>
                </a:extLst>
              </p:cNvPr>
              <p:cNvSpPr/>
              <p:nvPr/>
            </p:nvSpPr>
            <p:spPr>
              <a:xfrm>
                <a:off x="1758696" y="5126735"/>
                <a:ext cx="381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19050">
                    <a:moveTo>
                      <a:pt x="3810" y="14477"/>
                    </a:moveTo>
                    <a:lnTo>
                      <a:pt x="3810" y="0"/>
                    </a:lnTo>
                  </a:path>
                  <a:path w="3810" h="19050">
                    <a:moveTo>
                      <a:pt x="0" y="14477"/>
                    </a:moveTo>
                    <a:lnTo>
                      <a:pt x="0" y="19050"/>
                    </a:lnTo>
                  </a:path>
                  <a:path w="3810" h="19050">
                    <a:moveTo>
                      <a:pt x="3810" y="14477"/>
                    </a:moveTo>
                    <a:lnTo>
                      <a:pt x="3810" y="190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5" name="object 61">
                <a:extLst>
                  <a:ext uri="{FF2B5EF4-FFF2-40B4-BE49-F238E27FC236}">
                    <a16:creationId xmlns:a16="http://schemas.microsoft.com/office/drawing/2014/main" id="{59F8A95A-C278-BE94-0AFA-07EC332E1611}"/>
                  </a:ext>
                </a:extLst>
              </p:cNvPr>
              <p:cNvSpPr/>
              <p:nvPr/>
            </p:nvSpPr>
            <p:spPr>
              <a:xfrm>
                <a:off x="1762505" y="5126735"/>
                <a:ext cx="190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700">
                    <a:moveTo>
                      <a:pt x="1524" y="10667"/>
                    </a:moveTo>
                    <a:lnTo>
                      <a:pt x="1524" y="0"/>
                    </a:lnTo>
                  </a:path>
                  <a:path w="1905" h="12700">
                    <a:moveTo>
                      <a:pt x="1524" y="10667"/>
                    </a:moveTo>
                    <a:lnTo>
                      <a:pt x="0" y="1219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6" name="object 62">
                <a:extLst>
                  <a:ext uri="{FF2B5EF4-FFF2-40B4-BE49-F238E27FC236}">
                    <a16:creationId xmlns:a16="http://schemas.microsoft.com/office/drawing/2014/main" id="{EC1877C8-72AB-ED03-5B93-F343D3830691}"/>
                  </a:ext>
                </a:extLst>
              </p:cNvPr>
              <p:cNvSpPr/>
              <p:nvPr/>
            </p:nvSpPr>
            <p:spPr>
              <a:xfrm>
                <a:off x="1732026" y="4933187"/>
                <a:ext cx="17843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41300">
                    <a:moveTo>
                      <a:pt x="32004" y="170687"/>
                    </a:moveTo>
                    <a:lnTo>
                      <a:pt x="30480" y="171450"/>
                    </a:lnTo>
                  </a:path>
                  <a:path w="178435" h="241300">
                    <a:moveTo>
                      <a:pt x="20574" y="201167"/>
                    </a:moveTo>
                    <a:lnTo>
                      <a:pt x="28956" y="201167"/>
                    </a:lnTo>
                  </a:path>
                  <a:path w="178435" h="241300">
                    <a:moveTo>
                      <a:pt x="20574" y="193548"/>
                    </a:moveTo>
                    <a:lnTo>
                      <a:pt x="28956" y="193548"/>
                    </a:lnTo>
                    <a:lnTo>
                      <a:pt x="28956" y="206501"/>
                    </a:lnTo>
                  </a:path>
                  <a:path w="178435" h="241300">
                    <a:moveTo>
                      <a:pt x="20574" y="185165"/>
                    </a:moveTo>
                    <a:lnTo>
                      <a:pt x="20574" y="193548"/>
                    </a:lnTo>
                  </a:path>
                  <a:path w="178435" h="241300">
                    <a:moveTo>
                      <a:pt x="28956" y="240791"/>
                    </a:moveTo>
                    <a:lnTo>
                      <a:pt x="38100" y="240791"/>
                    </a:lnTo>
                  </a:path>
                  <a:path w="178435" h="241300">
                    <a:moveTo>
                      <a:pt x="30480" y="212598"/>
                    </a:moveTo>
                    <a:lnTo>
                      <a:pt x="35051" y="214122"/>
                    </a:lnTo>
                    <a:lnTo>
                      <a:pt x="38862" y="212598"/>
                    </a:lnTo>
                  </a:path>
                  <a:path w="178435" h="241300">
                    <a:moveTo>
                      <a:pt x="26669" y="208025"/>
                    </a:moveTo>
                    <a:lnTo>
                      <a:pt x="43434" y="208025"/>
                    </a:lnTo>
                  </a:path>
                  <a:path w="178435" h="241300">
                    <a:moveTo>
                      <a:pt x="32004" y="170687"/>
                    </a:moveTo>
                    <a:lnTo>
                      <a:pt x="38100" y="170687"/>
                    </a:lnTo>
                  </a:path>
                  <a:path w="178435" h="241300">
                    <a:moveTo>
                      <a:pt x="30480" y="204215"/>
                    </a:moveTo>
                    <a:lnTo>
                      <a:pt x="38862" y="204215"/>
                    </a:lnTo>
                  </a:path>
                  <a:path w="178435" h="241300">
                    <a:moveTo>
                      <a:pt x="38862" y="171450"/>
                    </a:moveTo>
                    <a:lnTo>
                      <a:pt x="30480" y="171450"/>
                    </a:lnTo>
                  </a:path>
                  <a:path w="178435" h="241300">
                    <a:moveTo>
                      <a:pt x="28193" y="214122"/>
                    </a:moveTo>
                    <a:lnTo>
                      <a:pt x="41148" y="214122"/>
                    </a:lnTo>
                  </a:path>
                  <a:path w="178435" h="241300">
                    <a:moveTo>
                      <a:pt x="28193" y="193548"/>
                    </a:moveTo>
                    <a:lnTo>
                      <a:pt x="41148" y="193548"/>
                    </a:lnTo>
                  </a:path>
                  <a:path w="178435" h="241300">
                    <a:moveTo>
                      <a:pt x="0" y="180594"/>
                    </a:moveTo>
                    <a:lnTo>
                      <a:pt x="1524" y="188975"/>
                    </a:lnTo>
                    <a:lnTo>
                      <a:pt x="6096" y="195834"/>
                    </a:lnTo>
                    <a:lnTo>
                      <a:pt x="12192" y="199644"/>
                    </a:lnTo>
                    <a:lnTo>
                      <a:pt x="20574" y="201167"/>
                    </a:lnTo>
                  </a:path>
                  <a:path w="178435" h="241300">
                    <a:moveTo>
                      <a:pt x="65531" y="0"/>
                    </a:moveTo>
                    <a:lnTo>
                      <a:pt x="17830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7" name="object 63">
                <a:extLst>
                  <a:ext uri="{FF2B5EF4-FFF2-40B4-BE49-F238E27FC236}">
                    <a16:creationId xmlns:a16="http://schemas.microsoft.com/office/drawing/2014/main" id="{3E0CB2F5-8DBB-F9B1-52FF-A369CA3933AF}"/>
                  </a:ext>
                </a:extLst>
              </p:cNvPr>
              <p:cNvSpPr/>
              <p:nvPr/>
            </p:nvSpPr>
            <p:spPr>
              <a:xfrm>
                <a:off x="1850136" y="5029961"/>
                <a:ext cx="4508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45085" h="44450">
                    <a:moveTo>
                      <a:pt x="42671" y="38100"/>
                    </a:moveTo>
                    <a:lnTo>
                      <a:pt x="6095" y="2286"/>
                    </a:lnTo>
                  </a:path>
                  <a:path w="45085" h="44450">
                    <a:moveTo>
                      <a:pt x="0" y="7620"/>
                    </a:moveTo>
                    <a:lnTo>
                      <a:pt x="36575" y="44196"/>
                    </a:lnTo>
                  </a:path>
                  <a:path w="45085" h="44450">
                    <a:moveTo>
                      <a:pt x="44957" y="35813"/>
                    </a:moveTo>
                    <a:lnTo>
                      <a:pt x="8381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8" name="object 64">
                <a:extLst>
                  <a:ext uri="{FF2B5EF4-FFF2-40B4-BE49-F238E27FC236}">
                    <a16:creationId xmlns:a16="http://schemas.microsoft.com/office/drawing/2014/main" id="{AF750E0C-3515-68EF-DD5C-7145332C9700}"/>
                  </a:ext>
                </a:extLst>
              </p:cNvPr>
              <p:cNvSpPr/>
              <p:nvPr/>
            </p:nvSpPr>
            <p:spPr>
              <a:xfrm>
                <a:off x="1740408" y="4872989"/>
                <a:ext cx="177800" cy="218440"/>
              </a:xfrm>
              <a:custGeom>
                <a:avLst/>
                <a:gdLst/>
                <a:ahLst/>
                <a:cxnLst/>
                <a:rect l="l" t="t" r="r" b="b"/>
                <a:pathLst>
                  <a:path w="177800" h="218439">
                    <a:moveTo>
                      <a:pt x="4572" y="0"/>
                    </a:moveTo>
                    <a:lnTo>
                      <a:pt x="177546" y="99822"/>
                    </a:lnTo>
                  </a:path>
                  <a:path w="177800" h="218439">
                    <a:moveTo>
                      <a:pt x="129540" y="143256"/>
                    </a:moveTo>
                    <a:lnTo>
                      <a:pt x="51054" y="97536"/>
                    </a:lnTo>
                  </a:path>
                  <a:path w="177800" h="218439">
                    <a:moveTo>
                      <a:pt x="68580" y="200406"/>
                    </a:moveTo>
                    <a:lnTo>
                      <a:pt x="66293" y="192024"/>
                    </a:lnTo>
                    <a:lnTo>
                      <a:pt x="60960" y="186689"/>
                    </a:lnTo>
                    <a:lnTo>
                      <a:pt x="53340" y="184404"/>
                    </a:lnTo>
                    <a:lnTo>
                      <a:pt x="45719" y="186689"/>
                    </a:lnTo>
                    <a:lnTo>
                      <a:pt x="39624" y="192024"/>
                    </a:lnTo>
                    <a:lnTo>
                      <a:pt x="37337" y="200406"/>
                    </a:lnTo>
                    <a:lnTo>
                      <a:pt x="39624" y="208025"/>
                    </a:lnTo>
                    <a:lnTo>
                      <a:pt x="45719" y="213360"/>
                    </a:lnTo>
                    <a:lnTo>
                      <a:pt x="53340" y="215646"/>
                    </a:lnTo>
                    <a:lnTo>
                      <a:pt x="60960" y="213360"/>
                    </a:lnTo>
                    <a:lnTo>
                      <a:pt x="66293" y="208025"/>
                    </a:lnTo>
                    <a:lnTo>
                      <a:pt x="68580" y="200406"/>
                    </a:lnTo>
                  </a:path>
                  <a:path w="177800" h="218439">
                    <a:moveTo>
                      <a:pt x="12192" y="147065"/>
                    </a:moveTo>
                    <a:lnTo>
                      <a:pt x="94487" y="147065"/>
                    </a:lnTo>
                  </a:path>
                  <a:path w="177800" h="218439">
                    <a:moveTo>
                      <a:pt x="12192" y="138684"/>
                    </a:moveTo>
                    <a:lnTo>
                      <a:pt x="94487" y="138684"/>
                    </a:lnTo>
                  </a:path>
                  <a:path w="177800" h="218439">
                    <a:moveTo>
                      <a:pt x="22098" y="169163"/>
                    </a:moveTo>
                    <a:lnTo>
                      <a:pt x="83819" y="169163"/>
                    </a:lnTo>
                  </a:path>
                  <a:path w="177800" h="218439">
                    <a:moveTo>
                      <a:pt x="22098" y="217170"/>
                    </a:moveTo>
                    <a:lnTo>
                      <a:pt x="0" y="217932"/>
                    </a:lnTo>
                  </a:path>
                  <a:path w="177800" h="218439">
                    <a:moveTo>
                      <a:pt x="12192" y="147065"/>
                    </a:moveTo>
                    <a:lnTo>
                      <a:pt x="6096" y="148589"/>
                    </a:lnTo>
                    <a:lnTo>
                      <a:pt x="1524" y="153162"/>
                    </a:lnTo>
                    <a:lnTo>
                      <a:pt x="0" y="159258"/>
                    </a:lnTo>
                  </a:path>
                  <a:path w="177800" h="218439">
                    <a:moveTo>
                      <a:pt x="0" y="195834"/>
                    </a:moveTo>
                    <a:lnTo>
                      <a:pt x="21336" y="19583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9" name="object 65">
                <a:extLst>
                  <a:ext uri="{FF2B5EF4-FFF2-40B4-BE49-F238E27FC236}">
                    <a16:creationId xmlns:a16="http://schemas.microsoft.com/office/drawing/2014/main" id="{FFB20333-A38D-5F95-5A8B-9217CBE31C6F}"/>
                  </a:ext>
                </a:extLst>
              </p:cNvPr>
              <p:cNvSpPr/>
              <p:nvPr/>
            </p:nvSpPr>
            <p:spPr>
              <a:xfrm>
                <a:off x="1740408" y="5070347"/>
                <a:ext cx="222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6350">
                    <a:moveTo>
                      <a:pt x="0" y="0"/>
                    </a:moveTo>
                    <a:lnTo>
                      <a:pt x="22098" y="0"/>
                    </a:lnTo>
                  </a:path>
                  <a:path w="22225" h="6350">
                    <a:moveTo>
                      <a:pt x="0" y="6096"/>
                    </a:moveTo>
                    <a:lnTo>
                      <a:pt x="22098" y="609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0" name="object 66">
                <a:extLst>
                  <a:ext uri="{FF2B5EF4-FFF2-40B4-BE49-F238E27FC236}">
                    <a16:creationId xmlns:a16="http://schemas.microsoft.com/office/drawing/2014/main" id="{1D535842-836B-84AC-52AE-2276B4531A48}"/>
                  </a:ext>
                </a:extLst>
              </p:cNvPr>
              <p:cNvSpPr/>
              <p:nvPr/>
            </p:nvSpPr>
            <p:spPr>
              <a:xfrm>
                <a:off x="1711452" y="5065013"/>
                <a:ext cx="51435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17145">
                    <a:moveTo>
                      <a:pt x="28956" y="12191"/>
                    </a:moveTo>
                    <a:lnTo>
                      <a:pt x="50292" y="12191"/>
                    </a:lnTo>
                  </a:path>
                  <a:path w="51435" h="17145">
                    <a:moveTo>
                      <a:pt x="51054" y="11430"/>
                    </a:moveTo>
                    <a:lnTo>
                      <a:pt x="51054" y="5334"/>
                    </a:lnTo>
                    <a:lnTo>
                      <a:pt x="50292" y="3810"/>
                    </a:lnTo>
                  </a:path>
                  <a:path w="51435" h="17145">
                    <a:moveTo>
                      <a:pt x="51054" y="11430"/>
                    </a:moveTo>
                    <a:lnTo>
                      <a:pt x="50292" y="12191"/>
                    </a:lnTo>
                  </a:path>
                  <a:path w="51435" h="17145">
                    <a:moveTo>
                      <a:pt x="50292" y="3810"/>
                    </a:moveTo>
                    <a:lnTo>
                      <a:pt x="50292" y="12191"/>
                    </a:lnTo>
                  </a:path>
                  <a:path w="51435" h="17145">
                    <a:moveTo>
                      <a:pt x="762" y="0"/>
                    </a:moveTo>
                    <a:lnTo>
                      <a:pt x="0" y="762"/>
                    </a:lnTo>
                    <a:lnTo>
                      <a:pt x="0" y="3048"/>
                    </a:lnTo>
                    <a:lnTo>
                      <a:pt x="762" y="3810"/>
                    </a:lnTo>
                  </a:path>
                  <a:path w="51435" h="17145">
                    <a:moveTo>
                      <a:pt x="762" y="12191"/>
                    </a:moveTo>
                    <a:lnTo>
                      <a:pt x="0" y="13715"/>
                    </a:lnTo>
                    <a:lnTo>
                      <a:pt x="0" y="15239"/>
                    </a:lnTo>
                    <a:lnTo>
                      <a:pt x="762" y="16763"/>
                    </a:lnTo>
                  </a:path>
                  <a:path w="51435" h="17145">
                    <a:moveTo>
                      <a:pt x="762" y="3810"/>
                    </a:moveTo>
                    <a:lnTo>
                      <a:pt x="0" y="8382"/>
                    </a:lnTo>
                    <a:lnTo>
                      <a:pt x="762" y="12191"/>
                    </a:lnTo>
                  </a:path>
                  <a:path w="51435" h="17145">
                    <a:moveTo>
                      <a:pt x="0" y="14477"/>
                    </a:moveTo>
                    <a:lnTo>
                      <a:pt x="0" y="15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1" name="object 67">
                <a:extLst>
                  <a:ext uri="{FF2B5EF4-FFF2-40B4-BE49-F238E27FC236}">
                    <a16:creationId xmlns:a16="http://schemas.microsoft.com/office/drawing/2014/main" id="{17B10032-F32F-CBBE-B96B-18A6E30A202B}"/>
                  </a:ext>
                </a:extLst>
              </p:cNvPr>
              <p:cNvSpPr/>
              <p:nvPr/>
            </p:nvSpPr>
            <p:spPr>
              <a:xfrm>
                <a:off x="1719072" y="5068823"/>
                <a:ext cx="254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8889">
                    <a:moveTo>
                      <a:pt x="2285" y="7620"/>
                    </a:moveTo>
                    <a:lnTo>
                      <a:pt x="0" y="8381"/>
                    </a:lnTo>
                  </a:path>
                  <a:path w="2539" h="8889">
                    <a:moveTo>
                      <a:pt x="2285" y="152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2" name="object 68">
                <a:extLst>
                  <a:ext uri="{FF2B5EF4-FFF2-40B4-BE49-F238E27FC236}">
                    <a16:creationId xmlns:a16="http://schemas.microsoft.com/office/drawing/2014/main" id="{57E835DF-89AF-B38D-8744-7DA21E6E9580}"/>
                  </a:ext>
                </a:extLst>
              </p:cNvPr>
              <p:cNvSpPr/>
              <p:nvPr/>
            </p:nvSpPr>
            <p:spPr>
              <a:xfrm>
                <a:off x="1712213" y="5011673"/>
                <a:ext cx="4064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40639" h="70485">
                    <a:moveTo>
                      <a:pt x="9143" y="65531"/>
                    </a:moveTo>
                    <a:lnTo>
                      <a:pt x="9143" y="57150"/>
                    </a:lnTo>
                  </a:path>
                  <a:path w="40639" h="70485">
                    <a:moveTo>
                      <a:pt x="4572" y="65531"/>
                    </a:moveTo>
                    <a:lnTo>
                      <a:pt x="0" y="65531"/>
                    </a:lnTo>
                  </a:path>
                  <a:path w="40639" h="70485">
                    <a:moveTo>
                      <a:pt x="4572" y="57150"/>
                    </a:moveTo>
                    <a:lnTo>
                      <a:pt x="0" y="57150"/>
                    </a:lnTo>
                  </a:path>
                  <a:path w="40639" h="70485">
                    <a:moveTo>
                      <a:pt x="4572" y="70103"/>
                    </a:moveTo>
                    <a:lnTo>
                      <a:pt x="0" y="70103"/>
                    </a:lnTo>
                  </a:path>
                  <a:path w="40639" h="70485">
                    <a:moveTo>
                      <a:pt x="4572" y="53339"/>
                    </a:moveTo>
                    <a:lnTo>
                      <a:pt x="0" y="53339"/>
                    </a:lnTo>
                  </a:path>
                  <a:path w="40639" h="70485">
                    <a:moveTo>
                      <a:pt x="4572" y="70103"/>
                    </a:moveTo>
                    <a:lnTo>
                      <a:pt x="4572" y="53339"/>
                    </a:lnTo>
                  </a:path>
                  <a:path w="40639" h="70485">
                    <a:moveTo>
                      <a:pt x="40386" y="0"/>
                    </a:moveTo>
                    <a:lnTo>
                      <a:pt x="32004" y="1524"/>
                    </a:lnTo>
                    <a:lnTo>
                      <a:pt x="25908" y="6096"/>
                    </a:lnTo>
                    <a:lnTo>
                      <a:pt x="21336" y="12191"/>
                    </a:lnTo>
                    <a:lnTo>
                      <a:pt x="19812" y="205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3" name="object 69">
                <a:extLst>
                  <a:ext uri="{FF2B5EF4-FFF2-40B4-BE49-F238E27FC236}">
                    <a16:creationId xmlns:a16="http://schemas.microsoft.com/office/drawing/2014/main" id="{6F32E944-3C17-517A-2632-630402281DC1}"/>
                  </a:ext>
                </a:extLst>
              </p:cNvPr>
              <p:cNvSpPr/>
              <p:nvPr/>
            </p:nvSpPr>
            <p:spPr>
              <a:xfrm>
                <a:off x="1721358" y="5070347"/>
                <a:ext cx="1079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6350">
                    <a:moveTo>
                      <a:pt x="0" y="6096"/>
                    </a:moveTo>
                    <a:lnTo>
                      <a:pt x="10668" y="6096"/>
                    </a:lnTo>
                  </a:path>
                  <a:path w="10794" h="6350">
                    <a:moveTo>
                      <a:pt x="0" y="0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4" name="object 70">
                <a:extLst>
                  <a:ext uri="{FF2B5EF4-FFF2-40B4-BE49-F238E27FC236}">
                    <a16:creationId xmlns:a16="http://schemas.microsoft.com/office/drawing/2014/main" id="{B6C54AA7-D669-1E44-3C07-FC0C620C8FAE}"/>
                  </a:ext>
                </a:extLst>
              </p:cNvPr>
              <p:cNvSpPr/>
              <p:nvPr/>
            </p:nvSpPr>
            <p:spPr>
              <a:xfrm>
                <a:off x="1716786" y="5068823"/>
                <a:ext cx="1524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8889">
                    <a:moveTo>
                      <a:pt x="0" y="0"/>
                    </a:moveTo>
                    <a:lnTo>
                      <a:pt x="15239" y="0"/>
                    </a:lnTo>
                  </a:path>
                  <a:path w="15239" h="8889">
                    <a:moveTo>
                      <a:pt x="0" y="8381"/>
                    </a:moveTo>
                    <a:lnTo>
                      <a:pt x="15239" y="83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5" name="object 71">
                <a:extLst>
                  <a:ext uri="{FF2B5EF4-FFF2-40B4-BE49-F238E27FC236}">
                    <a16:creationId xmlns:a16="http://schemas.microsoft.com/office/drawing/2014/main" id="{D96AB362-6BC8-5867-872D-3FE747287C5D}"/>
                  </a:ext>
                </a:extLst>
              </p:cNvPr>
              <p:cNvSpPr/>
              <p:nvPr/>
            </p:nvSpPr>
            <p:spPr>
              <a:xfrm>
                <a:off x="1824227" y="5047487"/>
                <a:ext cx="14604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6350">
                    <a:moveTo>
                      <a:pt x="14478" y="0"/>
                    </a:moveTo>
                    <a:lnTo>
                      <a:pt x="0" y="0"/>
                    </a:lnTo>
                  </a:path>
                  <a:path w="14605" h="6350">
                    <a:moveTo>
                      <a:pt x="12954" y="6096"/>
                    </a:moveTo>
                    <a:lnTo>
                      <a:pt x="0" y="609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6" name="object 72">
                <a:extLst>
                  <a:ext uri="{FF2B5EF4-FFF2-40B4-BE49-F238E27FC236}">
                    <a16:creationId xmlns:a16="http://schemas.microsoft.com/office/drawing/2014/main" id="{F1118307-B6F8-D273-CA8F-66FBBEC663FB}"/>
                  </a:ext>
                </a:extLst>
              </p:cNvPr>
              <p:cNvSpPr/>
              <p:nvPr/>
            </p:nvSpPr>
            <p:spPr>
              <a:xfrm>
                <a:off x="1824227" y="5046725"/>
                <a:ext cx="127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7620">
                    <a:moveTo>
                      <a:pt x="0" y="762"/>
                    </a:moveTo>
                    <a:lnTo>
                      <a:pt x="762" y="0"/>
                    </a:lnTo>
                  </a:path>
                  <a:path w="1269" h="7620">
                    <a:moveTo>
                      <a:pt x="0" y="6858"/>
                    </a:moveTo>
                    <a:lnTo>
                      <a:pt x="762" y="762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7" name="object 73">
                <a:extLst>
                  <a:ext uri="{FF2B5EF4-FFF2-40B4-BE49-F238E27FC236}">
                    <a16:creationId xmlns:a16="http://schemas.microsoft.com/office/drawing/2014/main" id="{86200191-26E0-17B1-F69E-66854079A6E8}"/>
                  </a:ext>
                </a:extLst>
              </p:cNvPr>
              <p:cNvSpPr/>
              <p:nvPr/>
            </p:nvSpPr>
            <p:spPr>
              <a:xfrm>
                <a:off x="1823466" y="5050535"/>
                <a:ext cx="165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510">
                    <a:moveTo>
                      <a:pt x="0" y="0"/>
                    </a:moveTo>
                    <a:lnTo>
                      <a:pt x="16001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8" name="object 74">
                <a:extLst>
                  <a:ext uri="{FF2B5EF4-FFF2-40B4-BE49-F238E27FC236}">
                    <a16:creationId xmlns:a16="http://schemas.microsoft.com/office/drawing/2014/main" id="{B5E1B78F-8CD9-7237-F5EC-2482C225BF94}"/>
                  </a:ext>
                </a:extLst>
              </p:cNvPr>
              <p:cNvSpPr/>
              <p:nvPr/>
            </p:nvSpPr>
            <p:spPr>
              <a:xfrm>
                <a:off x="1797558" y="4991100"/>
                <a:ext cx="571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79375">
                    <a:moveTo>
                      <a:pt x="26669" y="62484"/>
                    </a:moveTo>
                    <a:lnTo>
                      <a:pt x="26669" y="56387"/>
                    </a:lnTo>
                  </a:path>
                  <a:path w="57150" h="79375">
                    <a:moveTo>
                      <a:pt x="26669" y="51053"/>
                    </a:moveTo>
                    <a:lnTo>
                      <a:pt x="26669" y="79248"/>
                    </a:lnTo>
                  </a:path>
                  <a:path w="57150" h="79375">
                    <a:moveTo>
                      <a:pt x="49530" y="41148"/>
                    </a:moveTo>
                    <a:lnTo>
                      <a:pt x="47243" y="35051"/>
                    </a:lnTo>
                    <a:lnTo>
                      <a:pt x="43434" y="30479"/>
                    </a:lnTo>
                    <a:lnTo>
                      <a:pt x="37337" y="28955"/>
                    </a:lnTo>
                  </a:path>
                  <a:path w="57150" h="79375">
                    <a:moveTo>
                      <a:pt x="41148" y="55625"/>
                    </a:moveTo>
                    <a:lnTo>
                      <a:pt x="27431" y="55625"/>
                    </a:lnTo>
                  </a:path>
                  <a:path w="57150" h="79375">
                    <a:moveTo>
                      <a:pt x="38862" y="63246"/>
                    </a:moveTo>
                    <a:lnTo>
                      <a:pt x="27431" y="63246"/>
                    </a:lnTo>
                  </a:path>
                  <a:path w="57150" h="79375">
                    <a:moveTo>
                      <a:pt x="27431" y="55625"/>
                    </a:moveTo>
                    <a:lnTo>
                      <a:pt x="27431" y="63246"/>
                    </a:lnTo>
                  </a:path>
                  <a:path w="57150" h="79375">
                    <a:moveTo>
                      <a:pt x="41148" y="41148"/>
                    </a:moveTo>
                    <a:lnTo>
                      <a:pt x="41148" y="60198"/>
                    </a:lnTo>
                  </a:path>
                  <a:path w="57150" h="79375">
                    <a:moveTo>
                      <a:pt x="49530" y="41148"/>
                    </a:moveTo>
                    <a:lnTo>
                      <a:pt x="49530" y="48767"/>
                    </a:lnTo>
                    <a:lnTo>
                      <a:pt x="50292" y="48767"/>
                    </a:lnTo>
                  </a:path>
                  <a:path w="57150" h="79375">
                    <a:moveTo>
                      <a:pt x="41148" y="41148"/>
                    </a:moveTo>
                    <a:lnTo>
                      <a:pt x="49530" y="41148"/>
                    </a:lnTo>
                  </a:path>
                  <a:path w="57150" h="79375">
                    <a:moveTo>
                      <a:pt x="57150" y="40386"/>
                    </a:moveTo>
                    <a:lnTo>
                      <a:pt x="55625" y="32765"/>
                    </a:lnTo>
                    <a:lnTo>
                      <a:pt x="51054" y="26670"/>
                    </a:lnTo>
                    <a:lnTo>
                      <a:pt x="44958" y="22098"/>
                    </a:lnTo>
                    <a:lnTo>
                      <a:pt x="37337" y="20574"/>
                    </a:lnTo>
                  </a:path>
                  <a:path w="57150" h="79375">
                    <a:moveTo>
                      <a:pt x="4572" y="762"/>
                    </a:moveTo>
                    <a:lnTo>
                      <a:pt x="3048" y="0"/>
                    </a:lnTo>
                    <a:lnTo>
                      <a:pt x="1524" y="0"/>
                    </a:lnTo>
                    <a:lnTo>
                      <a:pt x="0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9" name="object 75">
                <a:extLst>
                  <a:ext uri="{FF2B5EF4-FFF2-40B4-BE49-F238E27FC236}">
                    <a16:creationId xmlns:a16="http://schemas.microsoft.com/office/drawing/2014/main" id="{BAFC366A-566F-40F1-17B8-11DFBE99B8E3}"/>
                  </a:ext>
                </a:extLst>
              </p:cNvPr>
              <p:cNvSpPr/>
              <p:nvPr/>
            </p:nvSpPr>
            <p:spPr>
              <a:xfrm>
                <a:off x="1796796" y="4998719"/>
                <a:ext cx="12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539">
                    <a:moveTo>
                      <a:pt x="0" y="2285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0" name="object 76">
                <a:extLst>
                  <a:ext uri="{FF2B5EF4-FFF2-40B4-BE49-F238E27FC236}">
                    <a16:creationId xmlns:a16="http://schemas.microsoft.com/office/drawing/2014/main" id="{E85FE766-736B-AD92-851A-04C60CEC928A}"/>
                  </a:ext>
                </a:extLst>
              </p:cNvPr>
              <p:cNvSpPr/>
              <p:nvPr/>
            </p:nvSpPr>
            <p:spPr>
              <a:xfrm>
                <a:off x="1797558" y="4991861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0" y="4572"/>
                    </a:moveTo>
                    <a:lnTo>
                      <a:pt x="0" y="0"/>
                    </a:lnTo>
                  </a:path>
                  <a:path w="5080" h="5079">
                    <a:moveTo>
                      <a:pt x="4572" y="4572"/>
                    </a:moveTo>
                    <a:lnTo>
                      <a:pt x="457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1" name="object 77">
                <a:extLst>
                  <a:ext uri="{FF2B5EF4-FFF2-40B4-BE49-F238E27FC236}">
                    <a16:creationId xmlns:a16="http://schemas.microsoft.com/office/drawing/2014/main" id="{2B0C7EAD-5BC4-740B-DF09-DB487EA6818A}"/>
                  </a:ext>
                </a:extLst>
              </p:cNvPr>
              <p:cNvSpPr/>
              <p:nvPr/>
            </p:nvSpPr>
            <p:spPr>
              <a:xfrm>
                <a:off x="1793747" y="5046725"/>
                <a:ext cx="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h="41910">
                    <a:moveTo>
                      <a:pt x="0" y="0"/>
                    </a:moveTo>
                    <a:lnTo>
                      <a:pt x="0" y="4191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2" name="object 78">
                <a:extLst>
                  <a:ext uri="{FF2B5EF4-FFF2-40B4-BE49-F238E27FC236}">
                    <a16:creationId xmlns:a16="http://schemas.microsoft.com/office/drawing/2014/main" id="{27F22AE3-C156-6F81-505D-8E94466EB1AA}"/>
                  </a:ext>
                </a:extLst>
              </p:cNvPr>
              <p:cNvSpPr/>
              <p:nvPr/>
            </p:nvSpPr>
            <p:spPr>
              <a:xfrm>
                <a:off x="1796796" y="5020055"/>
                <a:ext cx="127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2225">
                    <a:moveTo>
                      <a:pt x="0" y="22098"/>
                    </a:moveTo>
                    <a:lnTo>
                      <a:pt x="762" y="21336"/>
                    </a:lnTo>
                  </a:path>
                  <a:path w="1269" h="22225">
                    <a:moveTo>
                      <a:pt x="762" y="0"/>
                    </a:moveTo>
                    <a:lnTo>
                      <a:pt x="762" y="2133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" name="object 79">
                <a:extLst>
                  <a:ext uri="{FF2B5EF4-FFF2-40B4-BE49-F238E27FC236}">
                    <a16:creationId xmlns:a16="http://schemas.microsoft.com/office/drawing/2014/main" id="{03767CEF-152E-B8C9-3910-FAA21E50EFEF}"/>
                  </a:ext>
                </a:extLst>
              </p:cNvPr>
              <p:cNvSpPr/>
              <p:nvPr/>
            </p:nvSpPr>
            <p:spPr>
              <a:xfrm>
                <a:off x="1796796" y="5001005"/>
                <a:ext cx="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h="41275">
                    <a:moveTo>
                      <a:pt x="0" y="19050"/>
                    </a:moveTo>
                    <a:lnTo>
                      <a:pt x="0" y="41148"/>
                    </a:lnTo>
                  </a:path>
                  <a:path h="41275">
                    <a:moveTo>
                      <a:pt x="0" y="0"/>
                    </a:moveTo>
                    <a:lnTo>
                      <a:pt x="0" y="10668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" name="object 80">
                <a:extLst>
                  <a:ext uri="{FF2B5EF4-FFF2-40B4-BE49-F238E27FC236}">
                    <a16:creationId xmlns:a16="http://schemas.microsoft.com/office/drawing/2014/main" id="{528928A7-F566-F374-CCC8-FB00D5418A60}"/>
                  </a:ext>
                </a:extLst>
              </p:cNvPr>
              <p:cNvSpPr/>
              <p:nvPr/>
            </p:nvSpPr>
            <p:spPr>
              <a:xfrm>
                <a:off x="1797558" y="499643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523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" name="object 81">
                <a:extLst>
                  <a:ext uri="{FF2B5EF4-FFF2-40B4-BE49-F238E27FC236}">
                    <a16:creationId xmlns:a16="http://schemas.microsoft.com/office/drawing/2014/main" id="{26E8AF97-EEDB-5DF8-1883-E4FC9A7F1464}"/>
                  </a:ext>
                </a:extLst>
              </p:cNvPr>
              <p:cNvSpPr/>
              <p:nvPr/>
            </p:nvSpPr>
            <p:spPr>
              <a:xfrm>
                <a:off x="1793747" y="4994909"/>
                <a:ext cx="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h="39370">
                    <a:moveTo>
                      <a:pt x="0" y="0"/>
                    </a:moveTo>
                    <a:lnTo>
                      <a:pt x="0" y="38862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" name="object 82">
                <a:extLst>
                  <a:ext uri="{FF2B5EF4-FFF2-40B4-BE49-F238E27FC236}">
                    <a16:creationId xmlns:a16="http://schemas.microsoft.com/office/drawing/2014/main" id="{D5ABB98D-67F7-5536-68DC-AF05BA7D59AE}"/>
                  </a:ext>
                </a:extLst>
              </p:cNvPr>
              <p:cNvSpPr/>
              <p:nvPr/>
            </p:nvSpPr>
            <p:spPr>
              <a:xfrm>
                <a:off x="1785366" y="4991100"/>
                <a:ext cx="381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1270">
                    <a:moveTo>
                      <a:pt x="3809" y="762"/>
                    </a:moveTo>
                    <a:lnTo>
                      <a:pt x="2285" y="0"/>
                    </a:lnTo>
                    <a:lnTo>
                      <a:pt x="761" y="0"/>
                    </a:lnTo>
                    <a:lnTo>
                      <a:pt x="0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" name="object 83">
                <a:extLst>
                  <a:ext uri="{FF2B5EF4-FFF2-40B4-BE49-F238E27FC236}">
                    <a16:creationId xmlns:a16="http://schemas.microsoft.com/office/drawing/2014/main" id="{90E46CF4-8649-E22C-0531-703AE8CBD074}"/>
                  </a:ext>
                </a:extLst>
              </p:cNvPr>
              <p:cNvSpPr/>
              <p:nvPr/>
            </p:nvSpPr>
            <p:spPr>
              <a:xfrm>
                <a:off x="1789176" y="4998719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1524" y="228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" name="object 84">
                <a:extLst>
                  <a:ext uri="{FF2B5EF4-FFF2-40B4-BE49-F238E27FC236}">
                    <a16:creationId xmlns:a16="http://schemas.microsoft.com/office/drawing/2014/main" id="{B994263C-7BBE-698E-8EE8-8E1357EDCDFA}"/>
                  </a:ext>
                </a:extLst>
              </p:cNvPr>
              <p:cNvSpPr/>
              <p:nvPr/>
            </p:nvSpPr>
            <p:spPr>
              <a:xfrm>
                <a:off x="1785366" y="4991861"/>
                <a:ext cx="571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50800">
                    <a:moveTo>
                      <a:pt x="3809" y="4572"/>
                    </a:moveTo>
                    <a:lnTo>
                      <a:pt x="3809" y="0"/>
                    </a:lnTo>
                  </a:path>
                  <a:path w="5714" h="50800">
                    <a:moveTo>
                      <a:pt x="0" y="4572"/>
                    </a:moveTo>
                    <a:lnTo>
                      <a:pt x="0" y="0"/>
                    </a:lnTo>
                  </a:path>
                  <a:path w="5714" h="50800">
                    <a:moveTo>
                      <a:pt x="5333" y="50291"/>
                    </a:moveTo>
                    <a:lnTo>
                      <a:pt x="3809" y="4952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" name="object 85">
                <a:extLst>
                  <a:ext uri="{FF2B5EF4-FFF2-40B4-BE49-F238E27FC236}">
                    <a16:creationId xmlns:a16="http://schemas.microsoft.com/office/drawing/2014/main" id="{4F3857FD-0F56-ACBF-674F-D4738E689EDD}"/>
                  </a:ext>
                </a:extLst>
              </p:cNvPr>
              <p:cNvSpPr/>
              <p:nvPr/>
            </p:nvSpPr>
            <p:spPr>
              <a:xfrm>
                <a:off x="1790700" y="5020055"/>
                <a:ext cx="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h="22225">
                    <a:moveTo>
                      <a:pt x="0" y="0"/>
                    </a:moveTo>
                    <a:lnTo>
                      <a:pt x="0" y="22098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" name="object 86">
                <a:extLst>
                  <a:ext uri="{FF2B5EF4-FFF2-40B4-BE49-F238E27FC236}">
                    <a16:creationId xmlns:a16="http://schemas.microsoft.com/office/drawing/2014/main" id="{1D205BC5-D350-9516-3300-7025CFCD2EC1}"/>
                  </a:ext>
                </a:extLst>
              </p:cNvPr>
              <p:cNvSpPr/>
              <p:nvPr/>
            </p:nvSpPr>
            <p:spPr>
              <a:xfrm>
                <a:off x="1789176" y="5020055"/>
                <a:ext cx="0" cy="21590"/>
              </a:xfrm>
              <a:custGeom>
                <a:avLst/>
                <a:gdLst/>
                <a:ahLst/>
                <a:cxnLst/>
                <a:rect l="l" t="t" r="r" b="b"/>
                <a:pathLst>
                  <a:path h="21589">
                    <a:moveTo>
                      <a:pt x="0" y="0"/>
                    </a:moveTo>
                    <a:lnTo>
                      <a:pt x="0" y="2133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" name="object 87">
                <a:extLst>
                  <a:ext uri="{FF2B5EF4-FFF2-40B4-BE49-F238E27FC236}">
                    <a16:creationId xmlns:a16="http://schemas.microsoft.com/office/drawing/2014/main" id="{7D2281C3-7463-E7EA-0938-EF1774326B3A}"/>
                  </a:ext>
                </a:extLst>
              </p:cNvPr>
              <p:cNvSpPr/>
              <p:nvPr/>
            </p:nvSpPr>
            <p:spPr>
              <a:xfrm>
                <a:off x="1790700" y="5001005"/>
                <a:ext cx="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h="10795">
                    <a:moveTo>
                      <a:pt x="0" y="0"/>
                    </a:moveTo>
                    <a:lnTo>
                      <a:pt x="0" y="10668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" name="object 88">
                <a:extLst>
                  <a:ext uri="{FF2B5EF4-FFF2-40B4-BE49-F238E27FC236}">
                    <a16:creationId xmlns:a16="http://schemas.microsoft.com/office/drawing/2014/main" id="{7E6830D3-EFDF-4F2A-6F7C-CF1AE4B8D4F3}"/>
                  </a:ext>
                </a:extLst>
              </p:cNvPr>
              <p:cNvSpPr/>
              <p:nvPr/>
            </p:nvSpPr>
            <p:spPr>
              <a:xfrm>
                <a:off x="1735074" y="4870703"/>
                <a:ext cx="29210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215900">
                    <a:moveTo>
                      <a:pt x="54101" y="125730"/>
                    </a:moveTo>
                    <a:lnTo>
                      <a:pt x="54101" y="140970"/>
                    </a:lnTo>
                  </a:path>
                  <a:path w="292100" h="215900">
                    <a:moveTo>
                      <a:pt x="62483" y="121158"/>
                    </a:moveTo>
                    <a:lnTo>
                      <a:pt x="58674" y="120396"/>
                    </a:lnTo>
                    <a:lnTo>
                      <a:pt x="54101" y="121158"/>
                    </a:lnTo>
                  </a:path>
                  <a:path w="292100" h="215900">
                    <a:moveTo>
                      <a:pt x="51815" y="120396"/>
                    </a:moveTo>
                    <a:lnTo>
                      <a:pt x="64769" y="120396"/>
                    </a:lnTo>
                  </a:path>
                  <a:path w="292100" h="215900">
                    <a:moveTo>
                      <a:pt x="54101" y="130301"/>
                    </a:moveTo>
                    <a:lnTo>
                      <a:pt x="62483" y="130301"/>
                    </a:lnTo>
                  </a:path>
                  <a:path w="292100" h="215900">
                    <a:moveTo>
                      <a:pt x="50292" y="125730"/>
                    </a:moveTo>
                    <a:lnTo>
                      <a:pt x="67056" y="125730"/>
                    </a:lnTo>
                  </a:path>
                  <a:path w="292100" h="215900">
                    <a:moveTo>
                      <a:pt x="71627" y="202692"/>
                    </a:moveTo>
                    <a:lnTo>
                      <a:pt x="70103" y="195834"/>
                    </a:lnTo>
                    <a:lnTo>
                      <a:pt x="64769" y="191262"/>
                    </a:lnTo>
                    <a:lnTo>
                      <a:pt x="58674" y="188975"/>
                    </a:lnTo>
                    <a:lnTo>
                      <a:pt x="51815" y="191262"/>
                    </a:lnTo>
                    <a:lnTo>
                      <a:pt x="46481" y="195834"/>
                    </a:lnTo>
                    <a:lnTo>
                      <a:pt x="44957" y="202692"/>
                    </a:lnTo>
                    <a:lnTo>
                      <a:pt x="46481" y="208787"/>
                    </a:lnTo>
                    <a:lnTo>
                      <a:pt x="51815" y="214122"/>
                    </a:lnTo>
                    <a:lnTo>
                      <a:pt x="58674" y="215646"/>
                    </a:lnTo>
                    <a:lnTo>
                      <a:pt x="64769" y="214122"/>
                    </a:lnTo>
                    <a:lnTo>
                      <a:pt x="70103" y="208787"/>
                    </a:lnTo>
                    <a:lnTo>
                      <a:pt x="71627" y="202692"/>
                    </a:lnTo>
                  </a:path>
                  <a:path w="292100" h="215900">
                    <a:moveTo>
                      <a:pt x="70865" y="202692"/>
                    </a:moveTo>
                    <a:lnTo>
                      <a:pt x="69342" y="195834"/>
                    </a:lnTo>
                    <a:lnTo>
                      <a:pt x="64769" y="192024"/>
                    </a:lnTo>
                    <a:lnTo>
                      <a:pt x="58674" y="189737"/>
                    </a:lnTo>
                    <a:lnTo>
                      <a:pt x="52577" y="192024"/>
                    </a:lnTo>
                    <a:lnTo>
                      <a:pt x="48006" y="195834"/>
                    </a:lnTo>
                    <a:lnTo>
                      <a:pt x="46481" y="202692"/>
                    </a:lnTo>
                    <a:lnTo>
                      <a:pt x="48006" y="208787"/>
                    </a:lnTo>
                    <a:lnTo>
                      <a:pt x="52577" y="213360"/>
                    </a:lnTo>
                    <a:lnTo>
                      <a:pt x="58674" y="214884"/>
                    </a:lnTo>
                    <a:lnTo>
                      <a:pt x="64769" y="213360"/>
                    </a:lnTo>
                    <a:lnTo>
                      <a:pt x="69342" y="208787"/>
                    </a:lnTo>
                    <a:lnTo>
                      <a:pt x="70865" y="202692"/>
                    </a:lnTo>
                  </a:path>
                  <a:path w="292100" h="215900">
                    <a:moveTo>
                      <a:pt x="62483" y="170687"/>
                    </a:moveTo>
                    <a:lnTo>
                      <a:pt x="54101" y="170687"/>
                    </a:lnTo>
                  </a:path>
                  <a:path w="292100" h="215900">
                    <a:moveTo>
                      <a:pt x="55625" y="171450"/>
                    </a:moveTo>
                    <a:lnTo>
                      <a:pt x="61721" y="171450"/>
                    </a:lnTo>
                  </a:path>
                  <a:path w="292100" h="215900">
                    <a:moveTo>
                      <a:pt x="56387" y="99822"/>
                    </a:moveTo>
                    <a:lnTo>
                      <a:pt x="49530" y="96012"/>
                    </a:lnTo>
                    <a:lnTo>
                      <a:pt x="41909" y="94487"/>
                    </a:lnTo>
                  </a:path>
                  <a:path w="292100" h="215900">
                    <a:moveTo>
                      <a:pt x="9906" y="2286"/>
                    </a:moveTo>
                    <a:lnTo>
                      <a:pt x="0" y="0"/>
                    </a:lnTo>
                  </a:path>
                  <a:path w="292100" h="215900">
                    <a:moveTo>
                      <a:pt x="291845" y="106680"/>
                    </a:moveTo>
                    <a:lnTo>
                      <a:pt x="287274" y="96774"/>
                    </a:lnTo>
                  </a:path>
                  <a:path w="292100" h="215900">
                    <a:moveTo>
                      <a:pt x="225551" y="134112"/>
                    </a:moveTo>
                    <a:lnTo>
                      <a:pt x="175259" y="6248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" name="object 89">
                <a:extLst>
                  <a:ext uri="{FF2B5EF4-FFF2-40B4-BE49-F238E27FC236}">
                    <a16:creationId xmlns:a16="http://schemas.microsoft.com/office/drawing/2014/main" id="{A661FFBD-25E6-7D0D-652C-F79225D5BD46}"/>
                  </a:ext>
                </a:extLst>
              </p:cNvPr>
              <p:cNvSpPr/>
              <p:nvPr/>
            </p:nvSpPr>
            <p:spPr>
              <a:xfrm>
                <a:off x="1901190" y="4986527"/>
                <a:ext cx="3683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79375">
                    <a:moveTo>
                      <a:pt x="6096" y="67056"/>
                    </a:moveTo>
                    <a:lnTo>
                      <a:pt x="12192" y="73151"/>
                    </a:lnTo>
                  </a:path>
                  <a:path w="36830" h="79375">
                    <a:moveTo>
                      <a:pt x="13716" y="79248"/>
                    </a:moveTo>
                    <a:lnTo>
                      <a:pt x="3810" y="69342"/>
                    </a:lnTo>
                  </a:path>
                  <a:path w="36830" h="79375">
                    <a:moveTo>
                      <a:pt x="0" y="0"/>
                    </a:moveTo>
                    <a:lnTo>
                      <a:pt x="36576" y="36575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" name="object 90">
                <a:extLst>
                  <a:ext uri="{FF2B5EF4-FFF2-40B4-BE49-F238E27FC236}">
                    <a16:creationId xmlns:a16="http://schemas.microsoft.com/office/drawing/2014/main" id="{DAAA9C65-EF33-A272-4A2D-5F0FD65C53D9}"/>
                  </a:ext>
                </a:extLst>
              </p:cNvPr>
              <p:cNvSpPr/>
              <p:nvPr/>
            </p:nvSpPr>
            <p:spPr>
              <a:xfrm>
                <a:off x="1914905" y="5051297"/>
                <a:ext cx="1524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4604">
                    <a:moveTo>
                      <a:pt x="0" y="14477"/>
                    </a:moveTo>
                    <a:lnTo>
                      <a:pt x="7619" y="12953"/>
                    </a:lnTo>
                    <a:lnTo>
                      <a:pt x="12954" y="7619"/>
                    </a:lnTo>
                    <a:lnTo>
                      <a:pt x="1523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" name="object 91">
                <a:extLst>
                  <a:ext uri="{FF2B5EF4-FFF2-40B4-BE49-F238E27FC236}">
                    <a16:creationId xmlns:a16="http://schemas.microsoft.com/office/drawing/2014/main" id="{9C2AC5DA-6DC4-250E-5E0F-0B8E4EE89A1F}"/>
                  </a:ext>
                </a:extLst>
              </p:cNvPr>
              <p:cNvSpPr/>
              <p:nvPr/>
            </p:nvSpPr>
            <p:spPr>
              <a:xfrm>
                <a:off x="1917191" y="5043677"/>
                <a:ext cx="63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6095" y="6096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" name="object 92">
                <a:extLst>
                  <a:ext uri="{FF2B5EF4-FFF2-40B4-BE49-F238E27FC236}">
                    <a16:creationId xmlns:a16="http://schemas.microsoft.com/office/drawing/2014/main" id="{3D7C2064-1936-2641-09A4-DA792968CEB6}"/>
                  </a:ext>
                </a:extLst>
              </p:cNvPr>
              <p:cNvSpPr/>
              <p:nvPr/>
            </p:nvSpPr>
            <p:spPr>
              <a:xfrm>
                <a:off x="1914905" y="5051297"/>
                <a:ext cx="1524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4604">
                    <a:moveTo>
                      <a:pt x="0" y="14477"/>
                    </a:moveTo>
                    <a:lnTo>
                      <a:pt x="1523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" name="object 93">
                <a:extLst>
                  <a:ext uri="{FF2B5EF4-FFF2-40B4-BE49-F238E27FC236}">
                    <a16:creationId xmlns:a16="http://schemas.microsoft.com/office/drawing/2014/main" id="{D8FF0E8B-68AD-4DB1-5A5B-BCAB61BF9343}"/>
                  </a:ext>
                </a:extLst>
              </p:cNvPr>
              <p:cNvSpPr/>
              <p:nvPr/>
            </p:nvSpPr>
            <p:spPr>
              <a:xfrm>
                <a:off x="1913382" y="5049773"/>
                <a:ext cx="14604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13970">
                    <a:moveTo>
                      <a:pt x="0" y="9905"/>
                    </a:moveTo>
                    <a:lnTo>
                      <a:pt x="3810" y="13715"/>
                    </a:lnTo>
                  </a:path>
                  <a:path w="14605" h="13970">
                    <a:moveTo>
                      <a:pt x="9906" y="0"/>
                    </a:moveTo>
                    <a:lnTo>
                      <a:pt x="14478" y="381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" name="object 94">
                <a:extLst>
                  <a:ext uri="{FF2B5EF4-FFF2-40B4-BE49-F238E27FC236}">
                    <a16:creationId xmlns:a16="http://schemas.microsoft.com/office/drawing/2014/main" id="{F657F919-867A-DACE-851B-C720B6B14325}"/>
                  </a:ext>
                </a:extLst>
              </p:cNvPr>
              <p:cNvSpPr/>
              <p:nvPr/>
            </p:nvSpPr>
            <p:spPr>
              <a:xfrm>
                <a:off x="1886712" y="4992623"/>
                <a:ext cx="5143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1914">
                    <a:moveTo>
                      <a:pt x="43433" y="58674"/>
                    </a:moveTo>
                    <a:lnTo>
                      <a:pt x="32765" y="48767"/>
                    </a:lnTo>
                  </a:path>
                  <a:path w="51435" h="81914">
                    <a:moveTo>
                      <a:pt x="51054" y="30479"/>
                    </a:moveTo>
                    <a:lnTo>
                      <a:pt x="0" y="81534"/>
                    </a:lnTo>
                  </a:path>
                  <a:path w="51435" h="81914">
                    <a:moveTo>
                      <a:pt x="44957" y="36575"/>
                    </a:moveTo>
                    <a:lnTo>
                      <a:pt x="8381" y="0"/>
                    </a:lnTo>
                  </a:path>
                  <a:path w="51435" h="81914">
                    <a:moveTo>
                      <a:pt x="42671" y="38100"/>
                    </a:moveTo>
                    <a:lnTo>
                      <a:pt x="6857" y="2286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" name="object 95">
                <a:extLst>
                  <a:ext uri="{FF2B5EF4-FFF2-40B4-BE49-F238E27FC236}">
                    <a16:creationId xmlns:a16="http://schemas.microsoft.com/office/drawing/2014/main" id="{473AD060-D5AA-7F6D-3824-32F4560B7439}"/>
                  </a:ext>
                </a:extLst>
              </p:cNvPr>
              <p:cNvSpPr/>
              <p:nvPr/>
            </p:nvSpPr>
            <p:spPr>
              <a:xfrm>
                <a:off x="1862327" y="4998719"/>
                <a:ext cx="7747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w="77469" h="77470">
                    <a:moveTo>
                      <a:pt x="76962" y="7696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" name="object 96">
                <a:extLst>
                  <a:ext uri="{FF2B5EF4-FFF2-40B4-BE49-F238E27FC236}">
                    <a16:creationId xmlns:a16="http://schemas.microsoft.com/office/drawing/2014/main" id="{B26A2FF7-E525-5DEF-4BE5-548CEE2A6352}"/>
                  </a:ext>
                </a:extLst>
              </p:cNvPr>
              <p:cNvSpPr/>
              <p:nvPr/>
            </p:nvSpPr>
            <p:spPr>
              <a:xfrm>
                <a:off x="1995677" y="4865369"/>
                <a:ext cx="30480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16229">
                    <a:moveTo>
                      <a:pt x="4572" y="136397"/>
                    </a:moveTo>
                    <a:lnTo>
                      <a:pt x="0" y="128015"/>
                    </a:lnTo>
                  </a:path>
                  <a:path w="304800" h="316229">
                    <a:moveTo>
                      <a:pt x="304800" y="246125"/>
                    </a:moveTo>
                    <a:lnTo>
                      <a:pt x="304800" y="106679"/>
                    </a:lnTo>
                  </a:path>
                  <a:path w="304800" h="316229">
                    <a:moveTo>
                      <a:pt x="276606" y="167639"/>
                    </a:moveTo>
                    <a:lnTo>
                      <a:pt x="260604" y="121157"/>
                    </a:lnTo>
                    <a:lnTo>
                      <a:pt x="218694" y="95250"/>
                    </a:lnTo>
                    <a:lnTo>
                      <a:pt x="202692" y="92963"/>
                    </a:lnTo>
                    <a:lnTo>
                      <a:pt x="185928" y="95250"/>
                    </a:lnTo>
                    <a:lnTo>
                      <a:pt x="144780" y="121157"/>
                    </a:lnTo>
                    <a:lnTo>
                      <a:pt x="128778" y="167639"/>
                    </a:lnTo>
                    <a:lnTo>
                      <a:pt x="130302" y="183641"/>
                    </a:lnTo>
                    <a:lnTo>
                      <a:pt x="156210" y="224789"/>
                    </a:lnTo>
                    <a:lnTo>
                      <a:pt x="202692" y="241553"/>
                    </a:lnTo>
                    <a:lnTo>
                      <a:pt x="218694" y="239267"/>
                    </a:lnTo>
                    <a:lnTo>
                      <a:pt x="260604" y="213359"/>
                    </a:lnTo>
                    <a:lnTo>
                      <a:pt x="276606" y="167639"/>
                    </a:lnTo>
                  </a:path>
                  <a:path w="304800" h="316229">
                    <a:moveTo>
                      <a:pt x="99822" y="106679"/>
                    </a:moveTo>
                    <a:lnTo>
                      <a:pt x="99822" y="246125"/>
                    </a:lnTo>
                  </a:path>
                  <a:path w="304800" h="316229">
                    <a:moveTo>
                      <a:pt x="280416" y="167639"/>
                    </a:moveTo>
                    <a:lnTo>
                      <a:pt x="263652" y="118871"/>
                    </a:lnTo>
                    <a:lnTo>
                      <a:pt x="220218" y="91439"/>
                    </a:lnTo>
                    <a:lnTo>
                      <a:pt x="202692" y="89153"/>
                    </a:lnTo>
                    <a:lnTo>
                      <a:pt x="185166" y="91439"/>
                    </a:lnTo>
                    <a:lnTo>
                      <a:pt x="141732" y="118871"/>
                    </a:lnTo>
                    <a:lnTo>
                      <a:pt x="124206" y="167639"/>
                    </a:lnTo>
                    <a:lnTo>
                      <a:pt x="126492" y="184403"/>
                    </a:lnTo>
                    <a:lnTo>
                      <a:pt x="153924" y="228600"/>
                    </a:lnTo>
                    <a:lnTo>
                      <a:pt x="202692" y="245363"/>
                    </a:lnTo>
                    <a:lnTo>
                      <a:pt x="220218" y="243839"/>
                    </a:lnTo>
                    <a:lnTo>
                      <a:pt x="263652" y="215645"/>
                    </a:lnTo>
                    <a:lnTo>
                      <a:pt x="280416" y="167639"/>
                    </a:lnTo>
                  </a:path>
                  <a:path w="304800" h="316229">
                    <a:moveTo>
                      <a:pt x="99822" y="246125"/>
                    </a:moveTo>
                    <a:lnTo>
                      <a:pt x="101346" y="254507"/>
                    </a:lnTo>
                    <a:lnTo>
                      <a:pt x="105918" y="260603"/>
                    </a:lnTo>
                    <a:lnTo>
                      <a:pt x="112776" y="265175"/>
                    </a:lnTo>
                    <a:lnTo>
                      <a:pt x="120396" y="266700"/>
                    </a:lnTo>
                  </a:path>
                  <a:path w="304800" h="316229">
                    <a:moveTo>
                      <a:pt x="197358" y="266700"/>
                    </a:moveTo>
                    <a:lnTo>
                      <a:pt x="197358" y="316229"/>
                    </a:lnTo>
                  </a:path>
                  <a:path w="304800" h="316229">
                    <a:moveTo>
                      <a:pt x="120396" y="266700"/>
                    </a:moveTo>
                    <a:lnTo>
                      <a:pt x="197358" y="266700"/>
                    </a:lnTo>
                  </a:path>
                  <a:path w="304800" h="316229">
                    <a:moveTo>
                      <a:pt x="208026" y="266700"/>
                    </a:moveTo>
                    <a:lnTo>
                      <a:pt x="284988" y="266700"/>
                    </a:lnTo>
                  </a:path>
                  <a:path w="304800" h="316229">
                    <a:moveTo>
                      <a:pt x="208026" y="266700"/>
                    </a:moveTo>
                    <a:lnTo>
                      <a:pt x="208026" y="316229"/>
                    </a:lnTo>
                  </a:path>
                  <a:path w="304800" h="316229">
                    <a:moveTo>
                      <a:pt x="284988" y="266700"/>
                    </a:moveTo>
                    <a:lnTo>
                      <a:pt x="292608" y="265175"/>
                    </a:lnTo>
                    <a:lnTo>
                      <a:pt x="299466" y="260603"/>
                    </a:lnTo>
                    <a:lnTo>
                      <a:pt x="303276" y="254507"/>
                    </a:lnTo>
                    <a:lnTo>
                      <a:pt x="304800" y="246125"/>
                    </a:lnTo>
                  </a:path>
                  <a:path w="304800" h="316229">
                    <a:moveTo>
                      <a:pt x="187452" y="53339"/>
                    </a:moveTo>
                    <a:lnTo>
                      <a:pt x="217932" y="53339"/>
                    </a:lnTo>
                  </a:path>
                  <a:path w="304800" h="316229">
                    <a:moveTo>
                      <a:pt x="187452" y="1524"/>
                    </a:moveTo>
                    <a:lnTo>
                      <a:pt x="217932" y="1524"/>
                    </a:lnTo>
                  </a:path>
                  <a:path w="304800" h="316229">
                    <a:moveTo>
                      <a:pt x="215646" y="0"/>
                    </a:moveTo>
                    <a:lnTo>
                      <a:pt x="188976" y="0"/>
                    </a:lnTo>
                  </a:path>
                  <a:path w="304800" h="316229">
                    <a:moveTo>
                      <a:pt x="187452" y="59435"/>
                    </a:moveTo>
                    <a:lnTo>
                      <a:pt x="292608" y="594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" name="object 97">
                <a:extLst>
                  <a:ext uri="{FF2B5EF4-FFF2-40B4-BE49-F238E27FC236}">
                    <a16:creationId xmlns:a16="http://schemas.microsoft.com/office/drawing/2014/main" id="{121CF663-6248-C4DA-E79B-53AF2C426BE5}"/>
                  </a:ext>
                </a:extLst>
              </p:cNvPr>
              <p:cNvSpPr/>
              <p:nvPr/>
            </p:nvSpPr>
            <p:spPr>
              <a:xfrm>
                <a:off x="2112263" y="5033009"/>
                <a:ext cx="1358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889">
                    <a:moveTo>
                      <a:pt x="67056" y="0"/>
                    </a:moveTo>
                    <a:lnTo>
                      <a:pt x="135636" y="0"/>
                    </a:lnTo>
                  </a:path>
                  <a:path w="135889">
                    <a:moveTo>
                      <a:pt x="0" y="0"/>
                    </a:moveTo>
                    <a:lnTo>
                      <a:pt x="67056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" name="object 98">
                <a:extLst>
                  <a:ext uri="{FF2B5EF4-FFF2-40B4-BE49-F238E27FC236}">
                    <a16:creationId xmlns:a16="http://schemas.microsoft.com/office/drawing/2014/main" id="{615A4AE3-B473-FE24-159C-B0B6A7BEBD0F}"/>
                  </a:ext>
                </a:extLst>
              </p:cNvPr>
              <p:cNvSpPr/>
              <p:nvPr/>
            </p:nvSpPr>
            <p:spPr>
              <a:xfrm>
                <a:off x="2076450" y="4865369"/>
                <a:ext cx="108585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08585" h="106679">
                    <a:moveTo>
                      <a:pt x="33527" y="48767"/>
                    </a:moveTo>
                    <a:lnTo>
                      <a:pt x="106680" y="48767"/>
                    </a:lnTo>
                  </a:path>
                  <a:path w="108585" h="106679">
                    <a:moveTo>
                      <a:pt x="31242" y="59435"/>
                    </a:moveTo>
                    <a:lnTo>
                      <a:pt x="106680" y="59435"/>
                    </a:lnTo>
                  </a:path>
                  <a:path w="108585" h="106679">
                    <a:moveTo>
                      <a:pt x="0" y="91439"/>
                    </a:moveTo>
                    <a:lnTo>
                      <a:pt x="6095" y="86105"/>
                    </a:lnTo>
                    <a:lnTo>
                      <a:pt x="8381" y="79247"/>
                    </a:lnTo>
                  </a:path>
                  <a:path w="108585" h="106679">
                    <a:moveTo>
                      <a:pt x="2286" y="101345"/>
                    </a:moveTo>
                    <a:lnTo>
                      <a:pt x="10668" y="96012"/>
                    </a:lnTo>
                    <a:lnTo>
                      <a:pt x="16763" y="87629"/>
                    </a:lnTo>
                    <a:lnTo>
                      <a:pt x="19050" y="77724"/>
                    </a:lnTo>
                  </a:path>
                  <a:path w="108585" h="106679">
                    <a:moveTo>
                      <a:pt x="15239" y="96774"/>
                    </a:moveTo>
                    <a:lnTo>
                      <a:pt x="18287" y="106679"/>
                    </a:lnTo>
                  </a:path>
                  <a:path w="108585" h="106679">
                    <a:moveTo>
                      <a:pt x="33527" y="48767"/>
                    </a:moveTo>
                    <a:lnTo>
                      <a:pt x="23622" y="51053"/>
                    </a:lnTo>
                    <a:lnTo>
                      <a:pt x="16001" y="56387"/>
                    </a:lnTo>
                    <a:lnTo>
                      <a:pt x="10668" y="64769"/>
                    </a:lnTo>
                    <a:lnTo>
                      <a:pt x="8381" y="73913"/>
                    </a:lnTo>
                  </a:path>
                  <a:path w="108585" h="106679">
                    <a:moveTo>
                      <a:pt x="31242" y="59435"/>
                    </a:moveTo>
                    <a:lnTo>
                      <a:pt x="25145" y="60959"/>
                    </a:lnTo>
                    <a:lnTo>
                      <a:pt x="20574" y="65531"/>
                    </a:lnTo>
                    <a:lnTo>
                      <a:pt x="19050" y="71627"/>
                    </a:lnTo>
                    <a:lnTo>
                      <a:pt x="19050" y="77724"/>
                    </a:lnTo>
                  </a:path>
                  <a:path w="108585" h="106679">
                    <a:moveTo>
                      <a:pt x="8381" y="73913"/>
                    </a:moveTo>
                    <a:lnTo>
                      <a:pt x="8381" y="79247"/>
                    </a:lnTo>
                  </a:path>
                  <a:path w="108585" h="106679">
                    <a:moveTo>
                      <a:pt x="106680" y="1524"/>
                    </a:moveTo>
                    <a:lnTo>
                      <a:pt x="106680" y="53339"/>
                    </a:lnTo>
                  </a:path>
                  <a:path w="108585" h="106679">
                    <a:moveTo>
                      <a:pt x="106680" y="1524"/>
                    </a:moveTo>
                    <a:lnTo>
                      <a:pt x="108204" y="0"/>
                    </a:lnTo>
                  </a:path>
                  <a:path w="108585" h="106679">
                    <a:moveTo>
                      <a:pt x="106680" y="53339"/>
                    </a:moveTo>
                    <a:lnTo>
                      <a:pt x="106680" y="594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" name="object 99">
                <a:extLst>
                  <a:ext uri="{FF2B5EF4-FFF2-40B4-BE49-F238E27FC236}">
                    <a16:creationId xmlns:a16="http://schemas.microsoft.com/office/drawing/2014/main" id="{E6F168C6-28AA-F8F3-938E-EEDF45222EB0}"/>
                  </a:ext>
                </a:extLst>
              </p:cNvPr>
              <p:cNvSpPr/>
              <p:nvPr/>
            </p:nvSpPr>
            <p:spPr>
              <a:xfrm>
                <a:off x="2247900" y="5033009"/>
                <a:ext cx="368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830">
                    <a:moveTo>
                      <a:pt x="0" y="0"/>
                    </a:moveTo>
                    <a:lnTo>
                      <a:pt x="36575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" name="object 100">
                <a:extLst>
                  <a:ext uri="{FF2B5EF4-FFF2-40B4-BE49-F238E27FC236}">
                    <a16:creationId xmlns:a16="http://schemas.microsoft.com/office/drawing/2014/main" id="{51016381-030B-2908-6FEE-EA4D7186439E}"/>
                  </a:ext>
                </a:extLst>
              </p:cNvPr>
              <p:cNvSpPr/>
              <p:nvPr/>
            </p:nvSpPr>
            <p:spPr>
              <a:xfrm>
                <a:off x="2211324" y="4865369"/>
                <a:ext cx="108585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08585" h="106679">
                    <a:moveTo>
                      <a:pt x="2286" y="48767"/>
                    </a:moveTo>
                    <a:lnTo>
                      <a:pt x="75437" y="48767"/>
                    </a:lnTo>
                  </a:path>
                  <a:path w="108585" h="106679">
                    <a:moveTo>
                      <a:pt x="2286" y="1524"/>
                    </a:moveTo>
                    <a:lnTo>
                      <a:pt x="2286" y="53339"/>
                    </a:lnTo>
                  </a:path>
                  <a:path w="108585" h="106679">
                    <a:moveTo>
                      <a:pt x="2286" y="1524"/>
                    </a:moveTo>
                    <a:lnTo>
                      <a:pt x="0" y="0"/>
                    </a:lnTo>
                  </a:path>
                  <a:path w="108585" h="106679">
                    <a:moveTo>
                      <a:pt x="2286" y="53339"/>
                    </a:moveTo>
                    <a:lnTo>
                      <a:pt x="2286" y="60197"/>
                    </a:lnTo>
                  </a:path>
                  <a:path w="108585" h="106679">
                    <a:moveTo>
                      <a:pt x="89153" y="77724"/>
                    </a:moveTo>
                    <a:lnTo>
                      <a:pt x="91439" y="87629"/>
                    </a:lnTo>
                    <a:lnTo>
                      <a:pt x="97536" y="96012"/>
                    </a:lnTo>
                    <a:lnTo>
                      <a:pt x="106680" y="101345"/>
                    </a:lnTo>
                  </a:path>
                  <a:path w="108585" h="106679">
                    <a:moveTo>
                      <a:pt x="89915" y="106679"/>
                    </a:moveTo>
                    <a:lnTo>
                      <a:pt x="92963" y="96774"/>
                    </a:lnTo>
                  </a:path>
                  <a:path w="108585" h="106679">
                    <a:moveTo>
                      <a:pt x="89153" y="71627"/>
                    </a:moveTo>
                    <a:lnTo>
                      <a:pt x="89153" y="77724"/>
                    </a:lnTo>
                  </a:path>
                  <a:path w="108585" h="106679">
                    <a:moveTo>
                      <a:pt x="99821" y="73913"/>
                    </a:moveTo>
                    <a:lnTo>
                      <a:pt x="99821" y="79247"/>
                    </a:lnTo>
                    <a:lnTo>
                      <a:pt x="102107" y="86105"/>
                    </a:lnTo>
                    <a:lnTo>
                      <a:pt x="108203" y="91439"/>
                    </a:lnTo>
                  </a:path>
                  <a:path w="108585" h="106679">
                    <a:moveTo>
                      <a:pt x="99821" y="73913"/>
                    </a:moveTo>
                    <a:lnTo>
                      <a:pt x="98298" y="64769"/>
                    </a:lnTo>
                    <a:lnTo>
                      <a:pt x="92201" y="56387"/>
                    </a:lnTo>
                    <a:lnTo>
                      <a:pt x="84581" y="51053"/>
                    </a:lnTo>
                    <a:lnTo>
                      <a:pt x="75437" y="48767"/>
                    </a:lnTo>
                  </a:path>
                  <a:path w="108585" h="106679">
                    <a:moveTo>
                      <a:pt x="89153" y="71627"/>
                    </a:moveTo>
                    <a:lnTo>
                      <a:pt x="87630" y="65531"/>
                    </a:lnTo>
                    <a:lnTo>
                      <a:pt x="83057" y="60959"/>
                    </a:lnTo>
                    <a:lnTo>
                      <a:pt x="76962" y="594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" name="object 101">
                <a:extLst>
                  <a:ext uri="{FF2B5EF4-FFF2-40B4-BE49-F238E27FC236}">
                    <a16:creationId xmlns:a16="http://schemas.microsoft.com/office/drawing/2014/main" id="{5D327E52-B076-D786-5F97-BA457D442A42}"/>
                  </a:ext>
                </a:extLst>
              </p:cNvPr>
              <p:cNvSpPr/>
              <p:nvPr/>
            </p:nvSpPr>
            <p:spPr>
              <a:xfrm>
                <a:off x="2624328" y="5292089"/>
                <a:ext cx="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h="82550">
                    <a:moveTo>
                      <a:pt x="0" y="8229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" name="object 102">
                <a:extLst>
                  <a:ext uri="{FF2B5EF4-FFF2-40B4-BE49-F238E27FC236}">
                    <a16:creationId xmlns:a16="http://schemas.microsoft.com/office/drawing/2014/main" id="{D3474910-8230-8D43-43D6-E70B16E06CAA}"/>
                  </a:ext>
                </a:extLst>
              </p:cNvPr>
              <p:cNvSpPr/>
              <p:nvPr/>
            </p:nvSpPr>
            <p:spPr>
              <a:xfrm>
                <a:off x="2392680" y="4962905"/>
                <a:ext cx="262890" cy="783590"/>
              </a:xfrm>
              <a:custGeom>
                <a:avLst/>
                <a:gdLst/>
                <a:ahLst/>
                <a:cxnLst/>
                <a:rect l="l" t="t" r="r" b="b"/>
                <a:pathLst>
                  <a:path w="262889" h="783589">
                    <a:moveTo>
                      <a:pt x="27431" y="671322"/>
                    </a:moveTo>
                    <a:lnTo>
                      <a:pt x="80771" y="623316"/>
                    </a:lnTo>
                    <a:lnTo>
                      <a:pt x="124206" y="566166"/>
                    </a:lnTo>
                    <a:lnTo>
                      <a:pt x="156209" y="502158"/>
                    </a:lnTo>
                    <a:lnTo>
                      <a:pt x="175259" y="432816"/>
                    </a:lnTo>
                    <a:lnTo>
                      <a:pt x="180594" y="361188"/>
                    </a:lnTo>
                    <a:lnTo>
                      <a:pt x="177545" y="325374"/>
                    </a:lnTo>
                  </a:path>
                  <a:path w="262889" h="783589">
                    <a:moveTo>
                      <a:pt x="0" y="783336"/>
                    </a:moveTo>
                    <a:lnTo>
                      <a:pt x="35051" y="765048"/>
                    </a:lnTo>
                    <a:lnTo>
                      <a:pt x="68580" y="744474"/>
                    </a:lnTo>
                    <a:lnTo>
                      <a:pt x="99821" y="720090"/>
                    </a:lnTo>
                    <a:lnTo>
                      <a:pt x="128777" y="693420"/>
                    </a:lnTo>
                    <a:lnTo>
                      <a:pt x="155447" y="664464"/>
                    </a:lnTo>
                    <a:lnTo>
                      <a:pt x="179831" y="632460"/>
                    </a:lnTo>
                    <a:lnTo>
                      <a:pt x="201168" y="599694"/>
                    </a:lnTo>
                    <a:lnTo>
                      <a:pt x="219456" y="564642"/>
                    </a:lnTo>
                    <a:lnTo>
                      <a:pt x="234695" y="528066"/>
                    </a:lnTo>
                    <a:lnTo>
                      <a:pt x="246887" y="489966"/>
                    </a:lnTo>
                    <a:lnTo>
                      <a:pt x="255269" y="451866"/>
                    </a:lnTo>
                    <a:lnTo>
                      <a:pt x="260603" y="412242"/>
                    </a:lnTo>
                    <a:lnTo>
                      <a:pt x="262889" y="372618"/>
                    </a:lnTo>
                    <a:lnTo>
                      <a:pt x="261365" y="333756"/>
                    </a:lnTo>
                    <a:lnTo>
                      <a:pt x="256031" y="294132"/>
                    </a:lnTo>
                    <a:lnTo>
                      <a:pt x="247650" y="255270"/>
                    </a:lnTo>
                    <a:lnTo>
                      <a:pt x="236219" y="217932"/>
                    </a:lnTo>
                    <a:lnTo>
                      <a:pt x="221742" y="181356"/>
                    </a:lnTo>
                    <a:lnTo>
                      <a:pt x="203453" y="146304"/>
                    </a:lnTo>
                    <a:lnTo>
                      <a:pt x="182118" y="112014"/>
                    </a:lnTo>
                    <a:lnTo>
                      <a:pt x="158495" y="80772"/>
                    </a:lnTo>
                    <a:lnTo>
                      <a:pt x="132587" y="51054"/>
                    </a:lnTo>
                    <a:lnTo>
                      <a:pt x="103631" y="24384"/>
                    </a:lnTo>
                    <a:lnTo>
                      <a:pt x="7238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67" name="object 103">
                <a:extLst>
                  <a:ext uri="{FF2B5EF4-FFF2-40B4-BE49-F238E27FC236}">
                    <a16:creationId xmlns:a16="http://schemas.microsoft.com/office/drawing/2014/main" id="{D75541A7-DCB0-E285-7ED9-E8D18D39603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402205" y="5556122"/>
                <a:ext cx="144018" cy="124206"/>
              </a:xfrm>
              <a:prstGeom prst="rect">
                <a:avLst/>
              </a:prstGeom>
            </p:spPr>
          </p:pic>
          <p:sp>
            <p:nvSpPr>
              <p:cNvPr id="168" name="object 104">
                <a:extLst>
                  <a:ext uri="{FF2B5EF4-FFF2-40B4-BE49-F238E27FC236}">
                    <a16:creationId xmlns:a16="http://schemas.microsoft.com/office/drawing/2014/main" id="{196BA2E9-6F7C-0B15-209E-B79D3E6FFD5A}"/>
                  </a:ext>
                </a:extLst>
              </p:cNvPr>
              <p:cNvSpPr/>
              <p:nvPr/>
            </p:nvSpPr>
            <p:spPr>
              <a:xfrm>
                <a:off x="2593086" y="5353811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61721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" name="object 105">
                <a:extLst>
                  <a:ext uri="{FF2B5EF4-FFF2-40B4-BE49-F238E27FC236}">
                    <a16:creationId xmlns:a16="http://schemas.microsoft.com/office/drawing/2014/main" id="{1F4A2526-6E67-4414-615F-6589F5D4F6F0}"/>
                  </a:ext>
                </a:extLst>
              </p:cNvPr>
              <p:cNvSpPr/>
              <p:nvPr/>
            </p:nvSpPr>
            <p:spPr>
              <a:xfrm>
                <a:off x="2619756" y="4870703"/>
                <a:ext cx="139700" cy="33528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335279">
                    <a:moveTo>
                      <a:pt x="57912" y="94487"/>
                    </a:moveTo>
                    <a:lnTo>
                      <a:pt x="139445" y="94487"/>
                    </a:lnTo>
                  </a:path>
                  <a:path w="139700" h="335279">
                    <a:moveTo>
                      <a:pt x="139445" y="0"/>
                    </a:moveTo>
                    <a:lnTo>
                      <a:pt x="65531" y="0"/>
                    </a:lnTo>
                  </a:path>
                  <a:path w="139700" h="335279">
                    <a:moveTo>
                      <a:pt x="139445" y="94487"/>
                    </a:moveTo>
                    <a:lnTo>
                      <a:pt x="0" y="94487"/>
                    </a:lnTo>
                  </a:path>
                  <a:path w="139700" h="335279">
                    <a:moveTo>
                      <a:pt x="90677" y="199644"/>
                    </a:moveTo>
                    <a:lnTo>
                      <a:pt x="9143" y="199644"/>
                    </a:lnTo>
                  </a:path>
                  <a:path w="139700" h="335279">
                    <a:moveTo>
                      <a:pt x="90677" y="208025"/>
                    </a:moveTo>
                    <a:lnTo>
                      <a:pt x="9143" y="208025"/>
                    </a:lnTo>
                  </a:path>
                  <a:path w="139700" h="335279">
                    <a:moveTo>
                      <a:pt x="72389" y="334518"/>
                    </a:moveTo>
                    <a:lnTo>
                      <a:pt x="76200" y="335280"/>
                    </a:lnTo>
                    <a:lnTo>
                      <a:pt x="80771" y="334518"/>
                    </a:lnTo>
                  </a:path>
                  <a:path w="139700" h="335279">
                    <a:moveTo>
                      <a:pt x="72389" y="292608"/>
                    </a:moveTo>
                    <a:lnTo>
                      <a:pt x="80771" y="292608"/>
                    </a:lnTo>
                  </a:path>
                  <a:path w="139700" h="335279">
                    <a:moveTo>
                      <a:pt x="80771" y="325374"/>
                    </a:moveTo>
                    <a:lnTo>
                      <a:pt x="72389" y="325374"/>
                    </a:lnTo>
                  </a:path>
                  <a:path w="139700" h="335279">
                    <a:moveTo>
                      <a:pt x="79248" y="292608"/>
                    </a:moveTo>
                    <a:lnTo>
                      <a:pt x="73151" y="292608"/>
                    </a:lnTo>
                  </a:path>
                  <a:path w="139700" h="335279">
                    <a:moveTo>
                      <a:pt x="80771" y="292608"/>
                    </a:moveTo>
                    <a:lnTo>
                      <a:pt x="19050" y="292608"/>
                    </a:lnTo>
                  </a:path>
                  <a:path w="139700" h="335279">
                    <a:moveTo>
                      <a:pt x="80771" y="230886"/>
                    </a:moveTo>
                    <a:lnTo>
                      <a:pt x="19050" y="230886"/>
                    </a:lnTo>
                  </a:path>
                  <a:path w="139700" h="335279">
                    <a:moveTo>
                      <a:pt x="83057" y="314706"/>
                    </a:moveTo>
                    <a:lnTo>
                      <a:pt x="70104" y="314706"/>
                    </a:lnTo>
                  </a:path>
                  <a:path w="139700" h="335279">
                    <a:moveTo>
                      <a:pt x="83057" y="335280"/>
                    </a:moveTo>
                    <a:lnTo>
                      <a:pt x="70104" y="335280"/>
                    </a:lnTo>
                  </a:path>
                  <a:path w="139700" h="335279">
                    <a:moveTo>
                      <a:pt x="84581" y="329946"/>
                    </a:moveTo>
                    <a:lnTo>
                      <a:pt x="67818" y="329946"/>
                    </a:lnTo>
                  </a:path>
                  <a:path w="139700" h="335279">
                    <a:moveTo>
                      <a:pt x="83057" y="314706"/>
                    </a:moveTo>
                    <a:lnTo>
                      <a:pt x="16763" y="314706"/>
                    </a:lnTo>
                  </a:path>
                  <a:path w="139700" h="335279">
                    <a:moveTo>
                      <a:pt x="90677" y="306324"/>
                    </a:moveTo>
                    <a:lnTo>
                      <a:pt x="16763" y="3063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0" name="object 106">
                <a:extLst>
                  <a:ext uri="{FF2B5EF4-FFF2-40B4-BE49-F238E27FC236}">
                    <a16:creationId xmlns:a16="http://schemas.microsoft.com/office/drawing/2014/main" id="{A2F34CE9-6D20-D9FB-3837-9EE37C90BAB0}"/>
                  </a:ext>
                </a:extLst>
              </p:cNvPr>
              <p:cNvSpPr/>
              <p:nvPr/>
            </p:nvSpPr>
            <p:spPr>
              <a:xfrm>
                <a:off x="2608325" y="5054345"/>
                <a:ext cx="139700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158750">
                    <a:moveTo>
                      <a:pt x="139446" y="77724"/>
                    </a:moveTo>
                    <a:lnTo>
                      <a:pt x="0" y="77724"/>
                    </a:lnTo>
                  </a:path>
                  <a:path w="139700" h="158750">
                    <a:moveTo>
                      <a:pt x="60960" y="0"/>
                    </a:moveTo>
                    <a:lnTo>
                      <a:pt x="60960" y="38862"/>
                    </a:lnTo>
                  </a:path>
                  <a:path w="139700" h="158750">
                    <a:moveTo>
                      <a:pt x="60960" y="762"/>
                    </a:moveTo>
                    <a:lnTo>
                      <a:pt x="60960" y="15849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" name="object 107">
                <a:extLst>
                  <a:ext uri="{FF2B5EF4-FFF2-40B4-BE49-F238E27FC236}">
                    <a16:creationId xmlns:a16="http://schemas.microsoft.com/office/drawing/2014/main" id="{741E9A7D-B865-5CDC-7684-3C9A0E85D079}"/>
                  </a:ext>
                </a:extLst>
              </p:cNvPr>
              <p:cNvSpPr/>
              <p:nvPr/>
            </p:nvSpPr>
            <p:spPr>
              <a:xfrm>
                <a:off x="2608325" y="5078729"/>
                <a:ext cx="66040" cy="86360"/>
              </a:xfrm>
              <a:custGeom>
                <a:avLst/>
                <a:gdLst/>
                <a:ahLst/>
                <a:cxnLst/>
                <a:rect l="l" t="t" r="r" b="b"/>
                <a:pathLst>
                  <a:path w="66039" h="86360">
                    <a:moveTo>
                      <a:pt x="16001" y="12192"/>
                    </a:moveTo>
                    <a:lnTo>
                      <a:pt x="16001" y="86106"/>
                    </a:lnTo>
                  </a:path>
                  <a:path w="66039" h="86360">
                    <a:moveTo>
                      <a:pt x="7619" y="12192"/>
                    </a:moveTo>
                    <a:lnTo>
                      <a:pt x="7619" y="20574"/>
                    </a:lnTo>
                  </a:path>
                  <a:path w="66039" h="86360">
                    <a:moveTo>
                      <a:pt x="0" y="12192"/>
                    </a:moveTo>
                    <a:lnTo>
                      <a:pt x="0" y="20574"/>
                    </a:lnTo>
                  </a:path>
                  <a:path w="66039" h="86360">
                    <a:moveTo>
                      <a:pt x="65531" y="0"/>
                    </a:moveTo>
                    <a:lnTo>
                      <a:pt x="65531" y="220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" name="object 108">
                <a:extLst>
                  <a:ext uri="{FF2B5EF4-FFF2-40B4-BE49-F238E27FC236}">
                    <a16:creationId xmlns:a16="http://schemas.microsoft.com/office/drawing/2014/main" id="{7CA8E2FA-34D6-EDE7-561E-EE4CF10F48AC}"/>
                  </a:ext>
                </a:extLst>
              </p:cNvPr>
              <p:cNvSpPr/>
              <p:nvPr/>
            </p:nvSpPr>
            <p:spPr>
              <a:xfrm>
                <a:off x="2666237" y="5078729"/>
                <a:ext cx="6350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22860">
                    <a:moveTo>
                      <a:pt x="6095" y="0"/>
                    </a:moveTo>
                    <a:lnTo>
                      <a:pt x="6095" y="22860"/>
                    </a:lnTo>
                  </a:path>
                  <a:path w="6350" h="22860">
                    <a:moveTo>
                      <a:pt x="0" y="0"/>
                    </a:moveTo>
                    <a:lnTo>
                      <a:pt x="0" y="2286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" name="object 109">
                <a:extLst>
                  <a:ext uri="{FF2B5EF4-FFF2-40B4-BE49-F238E27FC236}">
                    <a16:creationId xmlns:a16="http://schemas.microsoft.com/office/drawing/2014/main" id="{B6774C0E-AE06-4BE3-A7B7-AD91D653F275}"/>
                  </a:ext>
                </a:extLst>
              </p:cNvPr>
              <p:cNvSpPr/>
              <p:nvPr/>
            </p:nvSpPr>
            <p:spPr>
              <a:xfrm>
                <a:off x="2487168" y="5078729"/>
                <a:ext cx="178435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09550">
                    <a:moveTo>
                      <a:pt x="178307" y="0"/>
                    </a:moveTo>
                    <a:lnTo>
                      <a:pt x="178307" y="22098"/>
                    </a:lnTo>
                  </a:path>
                  <a:path w="178435" h="209550">
                    <a:moveTo>
                      <a:pt x="0" y="15240"/>
                    </a:moveTo>
                    <a:lnTo>
                      <a:pt x="8381" y="9144"/>
                    </a:lnTo>
                  </a:path>
                  <a:path w="178435" h="209550">
                    <a:moveTo>
                      <a:pt x="83057" y="209550"/>
                    </a:moveTo>
                    <a:lnTo>
                      <a:pt x="39624" y="2095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" name="object 110">
                <a:extLst>
                  <a:ext uri="{FF2B5EF4-FFF2-40B4-BE49-F238E27FC236}">
                    <a16:creationId xmlns:a16="http://schemas.microsoft.com/office/drawing/2014/main" id="{B63E72E1-F900-2C47-3459-340146846778}"/>
                  </a:ext>
                </a:extLst>
              </p:cNvPr>
              <p:cNvSpPr/>
              <p:nvPr/>
            </p:nvSpPr>
            <p:spPr>
              <a:xfrm>
                <a:off x="2458974" y="5234177"/>
                <a:ext cx="1358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889">
                    <a:moveTo>
                      <a:pt x="0" y="0"/>
                    </a:moveTo>
                    <a:lnTo>
                      <a:pt x="135636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" name="object 111">
                <a:extLst>
                  <a:ext uri="{FF2B5EF4-FFF2-40B4-BE49-F238E27FC236}">
                    <a16:creationId xmlns:a16="http://schemas.microsoft.com/office/drawing/2014/main" id="{CD6378F3-5B97-8EE0-0F30-79FD5F16F3C5}"/>
                  </a:ext>
                </a:extLst>
              </p:cNvPr>
              <p:cNvSpPr/>
              <p:nvPr/>
            </p:nvSpPr>
            <p:spPr>
              <a:xfrm>
                <a:off x="2483358" y="5190744"/>
                <a:ext cx="8699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86995">
                    <a:moveTo>
                      <a:pt x="83819" y="43433"/>
                    </a:moveTo>
                    <a:lnTo>
                      <a:pt x="55625" y="5333"/>
                    </a:lnTo>
                    <a:lnTo>
                      <a:pt x="43434" y="3047"/>
                    </a:lnTo>
                    <a:lnTo>
                      <a:pt x="31242" y="5333"/>
                    </a:lnTo>
                    <a:lnTo>
                      <a:pt x="19812" y="10667"/>
                    </a:lnTo>
                    <a:lnTo>
                      <a:pt x="11430" y="19811"/>
                    </a:lnTo>
                    <a:lnTo>
                      <a:pt x="5334" y="30479"/>
                    </a:lnTo>
                    <a:lnTo>
                      <a:pt x="3048" y="43433"/>
                    </a:lnTo>
                    <a:lnTo>
                      <a:pt x="5334" y="55625"/>
                    </a:lnTo>
                    <a:lnTo>
                      <a:pt x="11430" y="66293"/>
                    </a:lnTo>
                    <a:lnTo>
                      <a:pt x="19812" y="75437"/>
                    </a:lnTo>
                    <a:lnTo>
                      <a:pt x="31242" y="80771"/>
                    </a:lnTo>
                    <a:lnTo>
                      <a:pt x="43434" y="83057"/>
                    </a:lnTo>
                    <a:lnTo>
                      <a:pt x="55625" y="80771"/>
                    </a:lnTo>
                    <a:lnTo>
                      <a:pt x="67056" y="75437"/>
                    </a:lnTo>
                    <a:lnTo>
                      <a:pt x="76200" y="66293"/>
                    </a:lnTo>
                    <a:lnTo>
                      <a:pt x="81534" y="55625"/>
                    </a:lnTo>
                    <a:lnTo>
                      <a:pt x="83819" y="43433"/>
                    </a:lnTo>
                  </a:path>
                  <a:path w="86994" h="86995">
                    <a:moveTo>
                      <a:pt x="86868" y="43433"/>
                    </a:moveTo>
                    <a:lnTo>
                      <a:pt x="64769" y="5333"/>
                    </a:lnTo>
                    <a:lnTo>
                      <a:pt x="43434" y="0"/>
                    </a:lnTo>
                    <a:lnTo>
                      <a:pt x="32004" y="1523"/>
                    </a:lnTo>
                    <a:lnTo>
                      <a:pt x="1524" y="32003"/>
                    </a:lnTo>
                    <a:lnTo>
                      <a:pt x="0" y="43433"/>
                    </a:lnTo>
                    <a:lnTo>
                      <a:pt x="1524" y="54101"/>
                    </a:lnTo>
                    <a:lnTo>
                      <a:pt x="32004" y="85343"/>
                    </a:lnTo>
                    <a:lnTo>
                      <a:pt x="43434" y="86867"/>
                    </a:lnTo>
                    <a:lnTo>
                      <a:pt x="54864" y="85343"/>
                    </a:lnTo>
                    <a:lnTo>
                      <a:pt x="85343" y="54101"/>
                    </a:lnTo>
                    <a:lnTo>
                      <a:pt x="86868" y="4343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" name="object 112">
                <a:extLst>
                  <a:ext uri="{FF2B5EF4-FFF2-40B4-BE49-F238E27FC236}">
                    <a16:creationId xmlns:a16="http://schemas.microsoft.com/office/drawing/2014/main" id="{20C0C88A-E283-2AD4-2A7C-8177C893F942}"/>
                  </a:ext>
                </a:extLst>
              </p:cNvPr>
              <p:cNvSpPr/>
              <p:nvPr/>
            </p:nvSpPr>
            <p:spPr>
              <a:xfrm>
                <a:off x="2526791" y="5165597"/>
                <a:ext cx="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h="136525">
                    <a:moveTo>
                      <a:pt x="0" y="0"/>
                    </a:moveTo>
                    <a:lnTo>
                      <a:pt x="0" y="136398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" name="object 113">
                <a:extLst>
                  <a:ext uri="{FF2B5EF4-FFF2-40B4-BE49-F238E27FC236}">
                    <a16:creationId xmlns:a16="http://schemas.microsoft.com/office/drawing/2014/main" id="{1A9B0E03-644F-9B34-5DB1-FE5AE0898919}"/>
                  </a:ext>
                </a:extLst>
              </p:cNvPr>
              <p:cNvSpPr/>
              <p:nvPr/>
            </p:nvSpPr>
            <p:spPr>
              <a:xfrm>
                <a:off x="2471166" y="5093969"/>
                <a:ext cx="5588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55880" h="194310">
                    <a:moveTo>
                      <a:pt x="0" y="138683"/>
                    </a:moveTo>
                    <a:lnTo>
                      <a:pt x="0" y="28193"/>
                    </a:lnTo>
                  </a:path>
                  <a:path w="55880" h="194310">
                    <a:moveTo>
                      <a:pt x="0" y="138683"/>
                    </a:moveTo>
                    <a:lnTo>
                      <a:pt x="16763" y="178307"/>
                    </a:lnTo>
                    <a:lnTo>
                      <a:pt x="41147" y="192785"/>
                    </a:lnTo>
                    <a:lnTo>
                      <a:pt x="55625" y="194309"/>
                    </a:lnTo>
                  </a:path>
                  <a:path w="55880" h="194310">
                    <a:moveTo>
                      <a:pt x="16001" y="0"/>
                    </a:moveTo>
                    <a:lnTo>
                      <a:pt x="0" y="2819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" name="object 114">
                <a:extLst>
                  <a:ext uri="{FF2B5EF4-FFF2-40B4-BE49-F238E27FC236}">
                    <a16:creationId xmlns:a16="http://schemas.microsoft.com/office/drawing/2014/main" id="{18CC0B87-34EC-D869-B4B1-B1142F236871}"/>
                  </a:ext>
                </a:extLst>
              </p:cNvPr>
              <p:cNvSpPr/>
              <p:nvPr/>
            </p:nvSpPr>
            <p:spPr>
              <a:xfrm>
                <a:off x="2642615" y="5157977"/>
                <a:ext cx="5334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53339" h="55245">
                    <a:moveTo>
                      <a:pt x="53339" y="0"/>
                    </a:moveTo>
                    <a:lnTo>
                      <a:pt x="53339" y="54863"/>
                    </a:lnTo>
                  </a:path>
                  <a:path w="53339" h="55245">
                    <a:moveTo>
                      <a:pt x="53339" y="52577"/>
                    </a:moveTo>
                    <a:lnTo>
                      <a:pt x="53339" y="13716"/>
                    </a:lnTo>
                  </a:path>
                  <a:path w="53339" h="55245">
                    <a:moveTo>
                      <a:pt x="0" y="2286"/>
                    </a:moveTo>
                    <a:lnTo>
                      <a:pt x="0" y="54863"/>
                    </a:lnTo>
                  </a:path>
                  <a:path w="53339" h="55245">
                    <a:moveTo>
                      <a:pt x="0" y="52577"/>
                    </a:moveTo>
                    <a:lnTo>
                      <a:pt x="0" y="13716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" name="object 115">
                <a:extLst>
                  <a:ext uri="{FF2B5EF4-FFF2-40B4-BE49-F238E27FC236}">
                    <a16:creationId xmlns:a16="http://schemas.microsoft.com/office/drawing/2014/main" id="{DCF833BF-EADD-BC09-372E-CBB7C81733F2}"/>
                  </a:ext>
                </a:extLst>
              </p:cNvPr>
              <p:cNvSpPr/>
              <p:nvPr/>
            </p:nvSpPr>
            <p:spPr>
              <a:xfrm>
                <a:off x="2593086" y="5312663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61721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" name="object 116">
                <a:extLst>
                  <a:ext uri="{FF2B5EF4-FFF2-40B4-BE49-F238E27FC236}">
                    <a16:creationId xmlns:a16="http://schemas.microsoft.com/office/drawing/2014/main" id="{9A0FE156-D980-B567-5DDF-91A4BE084B54}"/>
                  </a:ext>
                </a:extLst>
              </p:cNvPr>
              <p:cNvSpPr/>
              <p:nvPr/>
            </p:nvSpPr>
            <p:spPr>
              <a:xfrm>
                <a:off x="2610612" y="5136641"/>
                <a:ext cx="5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14">
                    <a:moveTo>
                      <a:pt x="0" y="0"/>
                    </a:moveTo>
                    <a:lnTo>
                      <a:pt x="533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" name="object 117">
                <a:extLst>
                  <a:ext uri="{FF2B5EF4-FFF2-40B4-BE49-F238E27FC236}">
                    <a16:creationId xmlns:a16="http://schemas.microsoft.com/office/drawing/2014/main" id="{CF3D8414-4ED7-68CE-95D5-C6659C4C21F4}"/>
                  </a:ext>
                </a:extLst>
              </p:cNvPr>
              <p:cNvSpPr/>
              <p:nvPr/>
            </p:nvSpPr>
            <p:spPr>
              <a:xfrm>
                <a:off x="2606802" y="5129022"/>
                <a:ext cx="95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6350">
                    <a:moveTo>
                      <a:pt x="3048" y="6095"/>
                    </a:moveTo>
                    <a:lnTo>
                      <a:pt x="9143" y="6095"/>
                    </a:lnTo>
                  </a:path>
                  <a:path w="9525" h="6350">
                    <a:moveTo>
                      <a:pt x="0" y="0"/>
                    </a:moveTo>
                    <a:lnTo>
                      <a:pt x="9143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2" name="object 118">
                <a:extLst>
                  <a:ext uri="{FF2B5EF4-FFF2-40B4-BE49-F238E27FC236}">
                    <a16:creationId xmlns:a16="http://schemas.microsoft.com/office/drawing/2014/main" id="{F85152F2-F989-70BB-3E00-56246CF4C42C}"/>
                  </a:ext>
                </a:extLst>
              </p:cNvPr>
              <p:cNvSpPr/>
              <p:nvPr/>
            </p:nvSpPr>
            <p:spPr>
              <a:xfrm>
                <a:off x="2605278" y="5099303"/>
                <a:ext cx="10795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29210">
                    <a:moveTo>
                      <a:pt x="1524" y="28956"/>
                    </a:moveTo>
                    <a:lnTo>
                      <a:pt x="10668" y="28956"/>
                    </a:lnTo>
                  </a:path>
                  <a:path w="10794" h="29210">
                    <a:moveTo>
                      <a:pt x="0" y="27432"/>
                    </a:moveTo>
                    <a:lnTo>
                      <a:pt x="10668" y="27432"/>
                    </a:lnTo>
                  </a:path>
                  <a:path w="10794" h="29210">
                    <a:moveTo>
                      <a:pt x="10668" y="0"/>
                    </a:moveTo>
                    <a:lnTo>
                      <a:pt x="304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3" name="object 119">
                <a:extLst>
                  <a:ext uri="{FF2B5EF4-FFF2-40B4-BE49-F238E27FC236}">
                    <a16:creationId xmlns:a16="http://schemas.microsoft.com/office/drawing/2014/main" id="{01B7077B-0C6C-BA92-269F-21205D863A6D}"/>
                  </a:ext>
                </a:extLst>
              </p:cNvPr>
              <p:cNvSpPr/>
              <p:nvPr/>
            </p:nvSpPr>
            <p:spPr>
              <a:xfrm>
                <a:off x="2605278" y="5106923"/>
                <a:ext cx="1079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6350">
                    <a:moveTo>
                      <a:pt x="0" y="6096"/>
                    </a:moveTo>
                    <a:lnTo>
                      <a:pt x="10668" y="6096"/>
                    </a:lnTo>
                  </a:path>
                  <a:path w="10794" h="6350">
                    <a:moveTo>
                      <a:pt x="0" y="0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4" name="object 120">
                <a:extLst>
                  <a:ext uri="{FF2B5EF4-FFF2-40B4-BE49-F238E27FC236}">
                    <a16:creationId xmlns:a16="http://schemas.microsoft.com/office/drawing/2014/main" id="{49D2AB5F-9EF8-7D38-C2D9-A8873E8CDF79}"/>
                  </a:ext>
                </a:extLst>
              </p:cNvPr>
              <p:cNvSpPr/>
              <p:nvPr/>
            </p:nvSpPr>
            <p:spPr>
              <a:xfrm>
                <a:off x="2601468" y="5105400"/>
                <a:ext cx="14604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8889">
                    <a:moveTo>
                      <a:pt x="0" y="0"/>
                    </a:moveTo>
                    <a:lnTo>
                      <a:pt x="14477" y="0"/>
                    </a:lnTo>
                  </a:path>
                  <a:path w="14605" h="8889">
                    <a:moveTo>
                      <a:pt x="0" y="8382"/>
                    </a:moveTo>
                    <a:lnTo>
                      <a:pt x="14477" y="838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" name="object 121">
                <a:extLst>
                  <a:ext uri="{FF2B5EF4-FFF2-40B4-BE49-F238E27FC236}">
                    <a16:creationId xmlns:a16="http://schemas.microsoft.com/office/drawing/2014/main" id="{29CB80E9-68D0-26F7-01F9-432D2F713A0E}"/>
                  </a:ext>
                </a:extLst>
              </p:cNvPr>
              <p:cNvSpPr/>
              <p:nvPr/>
            </p:nvSpPr>
            <p:spPr>
              <a:xfrm>
                <a:off x="2599181" y="5109972"/>
                <a:ext cx="406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639">
                    <a:moveTo>
                      <a:pt x="40386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" name="object 122">
                <a:extLst>
                  <a:ext uri="{FF2B5EF4-FFF2-40B4-BE49-F238E27FC236}">
                    <a16:creationId xmlns:a16="http://schemas.microsoft.com/office/drawing/2014/main" id="{F176BE5C-4A27-701F-8F49-F46AA2FA8720}"/>
                  </a:ext>
                </a:extLst>
              </p:cNvPr>
              <p:cNvSpPr/>
              <p:nvPr/>
            </p:nvSpPr>
            <p:spPr>
              <a:xfrm>
                <a:off x="2595372" y="5101589"/>
                <a:ext cx="1905" cy="698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985">
                    <a:moveTo>
                      <a:pt x="1523" y="0"/>
                    </a:moveTo>
                    <a:lnTo>
                      <a:pt x="0" y="1524"/>
                    </a:lnTo>
                    <a:lnTo>
                      <a:pt x="0" y="3048"/>
                    </a:lnTo>
                    <a:lnTo>
                      <a:pt x="1523" y="3810"/>
                    </a:lnTo>
                    <a:lnTo>
                      <a:pt x="0" y="6858"/>
                    </a:lnTo>
                  </a:path>
                  <a:path w="1905" h="6985">
                    <a:moveTo>
                      <a:pt x="0" y="6096"/>
                    </a:moveTo>
                    <a:lnTo>
                      <a:pt x="0" y="15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" name="object 123">
                <a:extLst>
                  <a:ext uri="{FF2B5EF4-FFF2-40B4-BE49-F238E27FC236}">
                    <a16:creationId xmlns:a16="http://schemas.microsoft.com/office/drawing/2014/main" id="{BCF012E2-732F-3FC1-B0E9-8686EC8DB0A1}"/>
                  </a:ext>
                </a:extLst>
              </p:cNvPr>
              <p:cNvSpPr/>
              <p:nvPr/>
            </p:nvSpPr>
            <p:spPr>
              <a:xfrm>
                <a:off x="2603753" y="5105400"/>
                <a:ext cx="190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8889">
                    <a:moveTo>
                      <a:pt x="1523" y="7620"/>
                    </a:moveTo>
                    <a:lnTo>
                      <a:pt x="0" y="8382"/>
                    </a:lnTo>
                  </a:path>
                  <a:path w="1905" h="8889">
                    <a:moveTo>
                      <a:pt x="1523" y="152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" name="object 124">
                <a:extLst>
                  <a:ext uri="{FF2B5EF4-FFF2-40B4-BE49-F238E27FC236}">
                    <a16:creationId xmlns:a16="http://schemas.microsoft.com/office/drawing/2014/main" id="{F6ACB046-0D3C-2943-BACA-0C18435BC011}"/>
                  </a:ext>
                </a:extLst>
              </p:cNvPr>
              <p:cNvSpPr/>
              <p:nvPr/>
            </p:nvSpPr>
            <p:spPr>
              <a:xfrm>
                <a:off x="2596896" y="5105400"/>
                <a:ext cx="889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8889">
                    <a:moveTo>
                      <a:pt x="8381" y="8382"/>
                    </a:moveTo>
                    <a:lnTo>
                      <a:pt x="8381" y="0"/>
                    </a:lnTo>
                  </a:path>
                  <a:path w="8889" h="8889">
                    <a:moveTo>
                      <a:pt x="4572" y="8382"/>
                    </a:moveTo>
                    <a:lnTo>
                      <a:pt x="2286" y="8382"/>
                    </a:lnTo>
                  </a:path>
                  <a:path w="8889" h="8889">
                    <a:moveTo>
                      <a:pt x="457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" name="object 125">
                <a:extLst>
                  <a:ext uri="{FF2B5EF4-FFF2-40B4-BE49-F238E27FC236}">
                    <a16:creationId xmlns:a16="http://schemas.microsoft.com/office/drawing/2014/main" id="{3DCAF81A-F234-E249-546F-DBD3B82DD4C1}"/>
                  </a:ext>
                </a:extLst>
              </p:cNvPr>
              <p:cNvSpPr/>
              <p:nvPr/>
            </p:nvSpPr>
            <p:spPr>
              <a:xfrm>
                <a:off x="2601087" y="5117972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" name="object 126">
                <a:extLst>
                  <a:ext uri="{FF2B5EF4-FFF2-40B4-BE49-F238E27FC236}">
                    <a16:creationId xmlns:a16="http://schemas.microsoft.com/office/drawing/2014/main" id="{CA717889-42AA-6E0F-75E1-9FF76B917700}"/>
                  </a:ext>
                </a:extLst>
              </p:cNvPr>
              <p:cNvSpPr/>
              <p:nvPr/>
            </p:nvSpPr>
            <p:spPr>
              <a:xfrm>
                <a:off x="2596896" y="5100827"/>
                <a:ext cx="9652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96519" h="105410">
                    <a:moveTo>
                      <a:pt x="4572" y="762"/>
                    </a:moveTo>
                    <a:lnTo>
                      <a:pt x="0" y="762"/>
                    </a:lnTo>
                  </a:path>
                  <a:path w="96519" h="105410">
                    <a:moveTo>
                      <a:pt x="4572" y="17525"/>
                    </a:moveTo>
                    <a:lnTo>
                      <a:pt x="4572" y="762"/>
                    </a:lnTo>
                  </a:path>
                  <a:path w="96519" h="105410">
                    <a:moveTo>
                      <a:pt x="85343" y="31242"/>
                    </a:moveTo>
                    <a:lnTo>
                      <a:pt x="83058" y="25146"/>
                    </a:lnTo>
                    <a:lnTo>
                      <a:pt x="79248" y="20574"/>
                    </a:lnTo>
                    <a:lnTo>
                      <a:pt x="72390" y="19050"/>
                    </a:lnTo>
                    <a:lnTo>
                      <a:pt x="66293" y="20574"/>
                    </a:lnTo>
                    <a:lnTo>
                      <a:pt x="61722" y="25146"/>
                    </a:lnTo>
                    <a:lnTo>
                      <a:pt x="60198" y="31242"/>
                    </a:lnTo>
                    <a:lnTo>
                      <a:pt x="61722" y="37337"/>
                    </a:lnTo>
                    <a:lnTo>
                      <a:pt x="66293" y="41910"/>
                    </a:lnTo>
                    <a:lnTo>
                      <a:pt x="72390" y="43434"/>
                    </a:lnTo>
                    <a:lnTo>
                      <a:pt x="79248" y="41910"/>
                    </a:lnTo>
                    <a:lnTo>
                      <a:pt x="83058" y="37337"/>
                    </a:lnTo>
                    <a:lnTo>
                      <a:pt x="85343" y="31242"/>
                    </a:lnTo>
                  </a:path>
                  <a:path w="96519" h="105410">
                    <a:moveTo>
                      <a:pt x="75437" y="762"/>
                    </a:moveTo>
                    <a:lnTo>
                      <a:pt x="69342" y="762"/>
                    </a:lnTo>
                  </a:path>
                  <a:path w="96519" h="105410">
                    <a:moveTo>
                      <a:pt x="68580" y="0"/>
                    </a:moveTo>
                    <a:lnTo>
                      <a:pt x="76962" y="0"/>
                    </a:lnTo>
                  </a:path>
                  <a:path w="96519" h="105410">
                    <a:moveTo>
                      <a:pt x="69342" y="762"/>
                    </a:moveTo>
                    <a:lnTo>
                      <a:pt x="68580" y="0"/>
                    </a:lnTo>
                  </a:path>
                  <a:path w="96519" h="105410">
                    <a:moveTo>
                      <a:pt x="90678" y="104394"/>
                    </a:moveTo>
                    <a:lnTo>
                      <a:pt x="92202" y="105156"/>
                    </a:lnTo>
                    <a:lnTo>
                      <a:pt x="93726" y="105156"/>
                    </a:lnTo>
                    <a:lnTo>
                      <a:pt x="95250" y="104394"/>
                    </a:lnTo>
                  </a:path>
                  <a:path w="96519" h="105410">
                    <a:moveTo>
                      <a:pt x="96012" y="62484"/>
                    </a:moveTo>
                    <a:lnTo>
                      <a:pt x="95250" y="6248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" name="object 127">
                <a:extLst>
                  <a:ext uri="{FF2B5EF4-FFF2-40B4-BE49-F238E27FC236}">
                    <a16:creationId xmlns:a16="http://schemas.microsoft.com/office/drawing/2014/main" id="{BED6BD4B-2F9B-8C50-2AF9-8DB0C8FFA9D8}"/>
                  </a:ext>
                </a:extLst>
              </p:cNvPr>
              <p:cNvSpPr/>
              <p:nvPr/>
            </p:nvSpPr>
            <p:spPr>
              <a:xfrm>
                <a:off x="2692146" y="5185409"/>
                <a:ext cx="127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3335">
                    <a:moveTo>
                      <a:pt x="762" y="10667"/>
                    </a:moveTo>
                    <a:lnTo>
                      <a:pt x="0" y="12953"/>
                    </a:lnTo>
                  </a:path>
                  <a:path w="1269" h="13335">
                    <a:moveTo>
                      <a:pt x="762" y="10667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" name="object 128">
                <a:extLst>
                  <a:ext uri="{FF2B5EF4-FFF2-40B4-BE49-F238E27FC236}">
                    <a16:creationId xmlns:a16="http://schemas.microsoft.com/office/drawing/2014/main" id="{37504D5F-40DB-98DD-D624-B224DF0DC92E}"/>
                  </a:ext>
                </a:extLst>
              </p:cNvPr>
              <p:cNvSpPr/>
              <p:nvPr/>
            </p:nvSpPr>
            <p:spPr>
              <a:xfrm>
                <a:off x="2687574" y="5163311"/>
                <a:ext cx="508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1910">
                    <a:moveTo>
                      <a:pt x="4571" y="37337"/>
                    </a:moveTo>
                    <a:lnTo>
                      <a:pt x="4571" y="41910"/>
                    </a:lnTo>
                  </a:path>
                  <a:path w="5080" h="41910">
                    <a:moveTo>
                      <a:pt x="0" y="37337"/>
                    </a:moveTo>
                    <a:lnTo>
                      <a:pt x="0" y="41910"/>
                    </a:lnTo>
                  </a:path>
                  <a:path w="5080" h="41910">
                    <a:moveTo>
                      <a:pt x="4571" y="37337"/>
                    </a:moveTo>
                    <a:lnTo>
                      <a:pt x="4571" y="22098"/>
                    </a:lnTo>
                  </a:path>
                  <a:path w="5080" h="41910">
                    <a:moveTo>
                      <a:pt x="4571" y="13715"/>
                    </a:moveTo>
                    <a:lnTo>
                      <a:pt x="457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" name="object 129">
                <a:extLst>
                  <a:ext uri="{FF2B5EF4-FFF2-40B4-BE49-F238E27FC236}">
                    <a16:creationId xmlns:a16="http://schemas.microsoft.com/office/drawing/2014/main" id="{4754B51E-B11A-B554-B8C8-DD7038A52B3A}"/>
                  </a:ext>
                </a:extLst>
              </p:cNvPr>
              <p:cNvSpPr/>
              <p:nvPr/>
            </p:nvSpPr>
            <p:spPr>
              <a:xfrm>
                <a:off x="2692908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" name="object 130">
                <a:extLst>
                  <a:ext uri="{FF2B5EF4-FFF2-40B4-BE49-F238E27FC236}">
                    <a16:creationId xmlns:a16="http://schemas.microsoft.com/office/drawing/2014/main" id="{0D22DAA1-EE82-4A37-2009-109029EE4508}"/>
                  </a:ext>
                </a:extLst>
              </p:cNvPr>
              <p:cNvSpPr/>
              <p:nvPr/>
            </p:nvSpPr>
            <p:spPr>
              <a:xfrm>
                <a:off x="2624328" y="5100827"/>
                <a:ext cx="4953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105410">
                    <a:moveTo>
                      <a:pt x="48006" y="762"/>
                    </a:moveTo>
                    <a:lnTo>
                      <a:pt x="49530" y="0"/>
                    </a:lnTo>
                  </a:path>
                  <a:path w="49530" h="105410">
                    <a:moveTo>
                      <a:pt x="14478" y="762"/>
                    </a:moveTo>
                    <a:lnTo>
                      <a:pt x="14478" y="62484"/>
                    </a:lnTo>
                  </a:path>
                  <a:path w="49530" h="105410">
                    <a:moveTo>
                      <a:pt x="6096" y="83820"/>
                    </a:moveTo>
                    <a:lnTo>
                      <a:pt x="12192" y="84582"/>
                    </a:lnTo>
                  </a:path>
                  <a:path w="49530" h="105410">
                    <a:moveTo>
                      <a:pt x="0" y="64008"/>
                    </a:moveTo>
                    <a:lnTo>
                      <a:pt x="1524" y="70104"/>
                    </a:lnTo>
                    <a:lnTo>
                      <a:pt x="6096" y="74675"/>
                    </a:lnTo>
                    <a:lnTo>
                      <a:pt x="12192" y="76200"/>
                    </a:lnTo>
                  </a:path>
                  <a:path w="49530" h="105410">
                    <a:moveTo>
                      <a:pt x="12954" y="105156"/>
                    </a:moveTo>
                    <a:lnTo>
                      <a:pt x="14478" y="104394"/>
                    </a:lnTo>
                  </a:path>
                  <a:path w="49530" h="105410">
                    <a:moveTo>
                      <a:pt x="22860" y="104394"/>
                    </a:moveTo>
                    <a:lnTo>
                      <a:pt x="23622" y="105156"/>
                    </a:lnTo>
                    <a:lnTo>
                      <a:pt x="25146" y="105156"/>
                    </a:lnTo>
                    <a:lnTo>
                      <a:pt x="26670" y="104394"/>
                    </a:lnTo>
                  </a:path>
                  <a:path w="49530" h="105410">
                    <a:moveTo>
                      <a:pt x="14478" y="104394"/>
                    </a:moveTo>
                    <a:lnTo>
                      <a:pt x="18288" y="105156"/>
                    </a:lnTo>
                    <a:lnTo>
                      <a:pt x="22860" y="10439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" name="object 131">
                <a:extLst>
                  <a:ext uri="{FF2B5EF4-FFF2-40B4-BE49-F238E27FC236}">
                    <a16:creationId xmlns:a16="http://schemas.microsoft.com/office/drawing/2014/main" id="{2E248F8F-D668-FD7C-EB16-51C94E8EDE4A}"/>
                  </a:ext>
                </a:extLst>
              </p:cNvPr>
              <p:cNvSpPr/>
              <p:nvPr/>
            </p:nvSpPr>
            <p:spPr>
              <a:xfrm>
                <a:off x="2618994" y="5154929"/>
                <a:ext cx="22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860">
                    <a:moveTo>
                      <a:pt x="2286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6" name="object 132">
                <a:extLst>
                  <a:ext uri="{FF2B5EF4-FFF2-40B4-BE49-F238E27FC236}">
                    <a16:creationId xmlns:a16="http://schemas.microsoft.com/office/drawing/2014/main" id="{B37E0195-C2FA-09EA-0B6D-511FD74A3415}"/>
                  </a:ext>
                </a:extLst>
              </p:cNvPr>
              <p:cNvSpPr/>
              <p:nvPr/>
            </p:nvSpPr>
            <p:spPr>
              <a:xfrm>
                <a:off x="2636519" y="5163311"/>
                <a:ext cx="13335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43179">
                    <a:moveTo>
                      <a:pt x="12954" y="22098"/>
                    </a:moveTo>
                    <a:lnTo>
                      <a:pt x="0" y="22098"/>
                    </a:lnTo>
                  </a:path>
                  <a:path w="13335" h="43179">
                    <a:moveTo>
                      <a:pt x="12954" y="42672"/>
                    </a:moveTo>
                    <a:lnTo>
                      <a:pt x="762" y="42672"/>
                    </a:lnTo>
                  </a:path>
                  <a:path w="13335" h="43179">
                    <a:moveTo>
                      <a:pt x="2286" y="0"/>
                    </a:moveTo>
                    <a:lnTo>
                      <a:pt x="10668" y="0"/>
                    </a:lnTo>
                  </a:path>
                  <a:path w="13335" h="43179">
                    <a:moveTo>
                      <a:pt x="9143" y="0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7" name="object 133">
                <a:extLst>
                  <a:ext uri="{FF2B5EF4-FFF2-40B4-BE49-F238E27FC236}">
                    <a16:creationId xmlns:a16="http://schemas.microsoft.com/office/drawing/2014/main" id="{E82C907B-7918-73B8-32AA-61618DA4DE0C}"/>
                  </a:ext>
                </a:extLst>
              </p:cNvPr>
              <p:cNvSpPr/>
              <p:nvPr/>
            </p:nvSpPr>
            <p:spPr>
              <a:xfrm>
                <a:off x="2645663" y="5196077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0" y="0"/>
                    </a:moveTo>
                    <a:lnTo>
                      <a:pt x="1524" y="228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8" name="object 134">
                <a:extLst>
                  <a:ext uri="{FF2B5EF4-FFF2-40B4-BE49-F238E27FC236}">
                    <a16:creationId xmlns:a16="http://schemas.microsoft.com/office/drawing/2014/main" id="{A3A170DE-62CF-4247-E1C3-FCC50AF163D2}"/>
                  </a:ext>
                </a:extLst>
              </p:cNvPr>
              <p:cNvSpPr/>
              <p:nvPr/>
            </p:nvSpPr>
            <p:spPr>
              <a:xfrm>
                <a:off x="2638806" y="5163311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69">
                    <a:moveTo>
                      <a:pt x="76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" name="object 135">
                <a:extLst>
                  <a:ext uri="{FF2B5EF4-FFF2-40B4-BE49-F238E27FC236}">
                    <a16:creationId xmlns:a16="http://schemas.microsoft.com/office/drawing/2014/main" id="{F2CA1606-2194-D7E7-420C-67A05924387A}"/>
                  </a:ext>
                </a:extLst>
              </p:cNvPr>
              <p:cNvSpPr/>
              <p:nvPr/>
            </p:nvSpPr>
            <p:spPr>
              <a:xfrm>
                <a:off x="2638806" y="5196077"/>
                <a:ext cx="12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539">
                    <a:moveTo>
                      <a:pt x="762" y="0"/>
                    </a:moveTo>
                    <a:lnTo>
                      <a:pt x="0" y="228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" name="object 136">
                <a:extLst>
                  <a:ext uri="{FF2B5EF4-FFF2-40B4-BE49-F238E27FC236}">
                    <a16:creationId xmlns:a16="http://schemas.microsoft.com/office/drawing/2014/main" id="{FB0DA237-87E5-558B-B9C3-6CB60CF39639}"/>
                  </a:ext>
                </a:extLst>
              </p:cNvPr>
              <p:cNvSpPr/>
              <p:nvPr/>
            </p:nvSpPr>
            <p:spPr>
              <a:xfrm>
                <a:off x="2638806" y="5196077"/>
                <a:ext cx="88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889">
                    <a:moveTo>
                      <a:pt x="8381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" name="object 137">
                <a:extLst>
                  <a:ext uri="{FF2B5EF4-FFF2-40B4-BE49-F238E27FC236}">
                    <a16:creationId xmlns:a16="http://schemas.microsoft.com/office/drawing/2014/main" id="{C48B4004-06B1-0F95-2456-E09BEE1A8F5D}"/>
                  </a:ext>
                </a:extLst>
              </p:cNvPr>
              <p:cNvSpPr/>
              <p:nvPr/>
            </p:nvSpPr>
            <p:spPr>
              <a:xfrm>
                <a:off x="2639568" y="5185409"/>
                <a:ext cx="635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0795">
                    <a:moveTo>
                      <a:pt x="6095" y="10667"/>
                    </a:moveTo>
                    <a:lnTo>
                      <a:pt x="6095" y="0"/>
                    </a:lnTo>
                  </a:path>
                  <a:path w="6350" h="10795">
                    <a:moveTo>
                      <a:pt x="0" y="1066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" name="object 138">
                <a:extLst>
                  <a:ext uri="{FF2B5EF4-FFF2-40B4-BE49-F238E27FC236}">
                    <a16:creationId xmlns:a16="http://schemas.microsoft.com/office/drawing/2014/main" id="{22BB28AE-CD2E-11EE-29F6-93DF78C141AE}"/>
                  </a:ext>
                </a:extLst>
              </p:cNvPr>
              <p:cNvSpPr/>
              <p:nvPr/>
            </p:nvSpPr>
            <p:spPr>
              <a:xfrm>
                <a:off x="2624328" y="5150357"/>
                <a:ext cx="2667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55245">
                    <a:moveTo>
                      <a:pt x="22860" y="50291"/>
                    </a:moveTo>
                    <a:lnTo>
                      <a:pt x="22860" y="54863"/>
                    </a:lnTo>
                  </a:path>
                  <a:path w="26669" h="55245">
                    <a:moveTo>
                      <a:pt x="14478" y="50291"/>
                    </a:moveTo>
                    <a:lnTo>
                      <a:pt x="14478" y="54863"/>
                    </a:lnTo>
                  </a:path>
                  <a:path w="26669" h="55245">
                    <a:moveTo>
                      <a:pt x="26670" y="50291"/>
                    </a:moveTo>
                    <a:lnTo>
                      <a:pt x="26670" y="54863"/>
                    </a:lnTo>
                  </a:path>
                  <a:path w="26669" h="55245">
                    <a:moveTo>
                      <a:pt x="21336" y="12953"/>
                    </a:moveTo>
                    <a:lnTo>
                      <a:pt x="15240" y="12953"/>
                    </a:lnTo>
                  </a:path>
                  <a:path w="26669" h="55245">
                    <a:moveTo>
                      <a:pt x="14478" y="50291"/>
                    </a:moveTo>
                    <a:lnTo>
                      <a:pt x="14478" y="35051"/>
                    </a:lnTo>
                  </a:path>
                  <a:path w="26669" h="55245">
                    <a:moveTo>
                      <a:pt x="22860" y="50291"/>
                    </a:moveTo>
                    <a:lnTo>
                      <a:pt x="22860" y="35051"/>
                    </a:lnTo>
                  </a:path>
                  <a:path w="26669" h="55245">
                    <a:moveTo>
                      <a:pt x="26670" y="50291"/>
                    </a:moveTo>
                    <a:lnTo>
                      <a:pt x="10668" y="50291"/>
                    </a:lnTo>
                  </a:path>
                  <a:path w="26669" h="55245">
                    <a:moveTo>
                      <a:pt x="0" y="0"/>
                    </a:moveTo>
                    <a:lnTo>
                      <a:pt x="1371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" name="object 139">
                <a:extLst>
                  <a:ext uri="{FF2B5EF4-FFF2-40B4-BE49-F238E27FC236}">
                    <a16:creationId xmlns:a16="http://schemas.microsoft.com/office/drawing/2014/main" id="{BE3C69F5-5667-9AE7-0938-D6B39F906EB3}"/>
                  </a:ext>
                </a:extLst>
              </p:cNvPr>
              <p:cNvSpPr/>
              <p:nvPr/>
            </p:nvSpPr>
            <p:spPr>
              <a:xfrm>
                <a:off x="2624328" y="5151881"/>
                <a:ext cx="14604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6350">
                    <a:moveTo>
                      <a:pt x="0" y="0"/>
                    </a:moveTo>
                    <a:lnTo>
                      <a:pt x="14478" y="0"/>
                    </a:lnTo>
                  </a:path>
                  <a:path w="14605" h="6350">
                    <a:moveTo>
                      <a:pt x="0" y="6095"/>
                    </a:moveTo>
                    <a:lnTo>
                      <a:pt x="14478" y="609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" name="object 140">
                <a:extLst>
                  <a:ext uri="{FF2B5EF4-FFF2-40B4-BE49-F238E27FC236}">
                    <a16:creationId xmlns:a16="http://schemas.microsoft.com/office/drawing/2014/main" id="{84274675-19A1-B69A-4AD7-C5F1DB2E9B1E}"/>
                  </a:ext>
                </a:extLst>
              </p:cNvPr>
              <p:cNvSpPr/>
              <p:nvPr/>
            </p:nvSpPr>
            <p:spPr>
              <a:xfrm>
                <a:off x="2624328" y="5150357"/>
                <a:ext cx="14604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8889">
                    <a:moveTo>
                      <a:pt x="0" y="8381"/>
                    </a:moveTo>
                    <a:lnTo>
                      <a:pt x="13716" y="8381"/>
                    </a:lnTo>
                  </a:path>
                  <a:path w="14605" h="8889">
                    <a:moveTo>
                      <a:pt x="14478" y="7619"/>
                    </a:moveTo>
                    <a:lnTo>
                      <a:pt x="14478" y="1524"/>
                    </a:lnTo>
                    <a:lnTo>
                      <a:pt x="13716" y="0"/>
                    </a:lnTo>
                  </a:path>
                  <a:path w="14605" h="8889">
                    <a:moveTo>
                      <a:pt x="14478" y="7619"/>
                    </a:moveTo>
                    <a:lnTo>
                      <a:pt x="13716" y="8381"/>
                    </a:lnTo>
                  </a:path>
                  <a:path w="14605" h="8889">
                    <a:moveTo>
                      <a:pt x="13716" y="0"/>
                    </a:moveTo>
                    <a:lnTo>
                      <a:pt x="13716" y="83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" name="object 141">
                <a:extLst>
                  <a:ext uri="{FF2B5EF4-FFF2-40B4-BE49-F238E27FC236}">
                    <a16:creationId xmlns:a16="http://schemas.microsoft.com/office/drawing/2014/main" id="{55F438AD-43CA-B428-B2E5-990F40F537B7}"/>
                  </a:ext>
                </a:extLst>
              </p:cNvPr>
              <p:cNvSpPr/>
              <p:nvPr/>
            </p:nvSpPr>
            <p:spPr>
              <a:xfrm>
                <a:off x="2645663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" name="object 142">
                <a:extLst>
                  <a:ext uri="{FF2B5EF4-FFF2-40B4-BE49-F238E27FC236}">
                    <a16:creationId xmlns:a16="http://schemas.microsoft.com/office/drawing/2014/main" id="{A28468B1-44FD-6419-E5AB-79A293CB3CA3}"/>
                  </a:ext>
                </a:extLst>
              </p:cNvPr>
              <p:cNvSpPr/>
              <p:nvPr/>
            </p:nvSpPr>
            <p:spPr>
              <a:xfrm>
                <a:off x="2647187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" name="object 143">
                <a:extLst>
                  <a:ext uri="{FF2B5EF4-FFF2-40B4-BE49-F238E27FC236}">
                    <a16:creationId xmlns:a16="http://schemas.microsoft.com/office/drawing/2014/main" id="{0E45B830-8A4D-8066-7768-6C66B8C0323E}"/>
                  </a:ext>
                </a:extLst>
              </p:cNvPr>
              <p:cNvSpPr/>
              <p:nvPr/>
            </p:nvSpPr>
            <p:spPr>
              <a:xfrm>
                <a:off x="2639568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" name="object 144">
                <a:extLst>
                  <a:ext uri="{FF2B5EF4-FFF2-40B4-BE49-F238E27FC236}">
                    <a16:creationId xmlns:a16="http://schemas.microsoft.com/office/drawing/2014/main" id="{15D7701B-1F27-27A0-1C32-670FE23C3D8C}"/>
                  </a:ext>
                </a:extLst>
              </p:cNvPr>
              <p:cNvSpPr/>
              <p:nvPr/>
            </p:nvSpPr>
            <p:spPr>
              <a:xfrm>
                <a:off x="2624328" y="5105400"/>
                <a:ext cx="14604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71754">
                    <a:moveTo>
                      <a:pt x="14478" y="71627"/>
                    </a:moveTo>
                    <a:lnTo>
                      <a:pt x="14478" y="57912"/>
                    </a:lnTo>
                  </a:path>
                  <a:path w="14605" h="71754">
                    <a:moveTo>
                      <a:pt x="13716" y="0"/>
                    </a:moveTo>
                    <a:lnTo>
                      <a:pt x="13716" y="8382"/>
                    </a:lnTo>
                  </a:path>
                  <a:path w="14605" h="71754">
                    <a:moveTo>
                      <a:pt x="14478" y="7620"/>
                    </a:moveTo>
                    <a:lnTo>
                      <a:pt x="13716" y="8382"/>
                    </a:lnTo>
                  </a:path>
                  <a:path w="14605" h="71754">
                    <a:moveTo>
                      <a:pt x="14478" y="1524"/>
                    </a:moveTo>
                    <a:lnTo>
                      <a:pt x="13716" y="0"/>
                    </a:lnTo>
                  </a:path>
                  <a:path w="14605" h="71754">
                    <a:moveTo>
                      <a:pt x="14478" y="7620"/>
                    </a:moveTo>
                    <a:lnTo>
                      <a:pt x="14478" y="1524"/>
                    </a:lnTo>
                  </a:path>
                  <a:path w="14605" h="71754">
                    <a:moveTo>
                      <a:pt x="0" y="8382"/>
                    </a:moveTo>
                    <a:lnTo>
                      <a:pt x="13716" y="838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" name="object 145">
                <a:extLst>
                  <a:ext uri="{FF2B5EF4-FFF2-40B4-BE49-F238E27FC236}">
                    <a16:creationId xmlns:a16="http://schemas.microsoft.com/office/drawing/2014/main" id="{CC81C27D-7FC3-8A61-8BEC-5CAB39812665}"/>
                  </a:ext>
                </a:extLst>
              </p:cNvPr>
              <p:cNvSpPr/>
              <p:nvPr/>
            </p:nvSpPr>
            <p:spPr>
              <a:xfrm>
                <a:off x="2624328" y="5106923"/>
                <a:ext cx="14604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6350">
                    <a:moveTo>
                      <a:pt x="0" y="6096"/>
                    </a:moveTo>
                    <a:lnTo>
                      <a:pt x="14478" y="6096"/>
                    </a:lnTo>
                  </a:path>
                  <a:path w="14605" h="6350">
                    <a:moveTo>
                      <a:pt x="0" y="0"/>
                    </a:moveTo>
                    <a:lnTo>
                      <a:pt x="1447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" name="object 146">
                <a:extLst>
                  <a:ext uri="{FF2B5EF4-FFF2-40B4-BE49-F238E27FC236}">
                    <a16:creationId xmlns:a16="http://schemas.microsoft.com/office/drawing/2014/main" id="{34D9050E-8EA9-8FB0-7AA3-A27DE1C448D8}"/>
                  </a:ext>
                </a:extLst>
              </p:cNvPr>
              <p:cNvSpPr/>
              <p:nvPr/>
            </p:nvSpPr>
            <p:spPr>
              <a:xfrm>
                <a:off x="2624328" y="5105400"/>
                <a:ext cx="13970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969" h="22860">
                    <a:moveTo>
                      <a:pt x="0" y="0"/>
                    </a:moveTo>
                    <a:lnTo>
                      <a:pt x="13716" y="0"/>
                    </a:lnTo>
                  </a:path>
                  <a:path w="13969" h="22860">
                    <a:moveTo>
                      <a:pt x="0" y="22860"/>
                    </a:moveTo>
                    <a:lnTo>
                      <a:pt x="13716" y="2286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" name="object 147">
                <a:extLst>
                  <a:ext uri="{FF2B5EF4-FFF2-40B4-BE49-F238E27FC236}">
                    <a16:creationId xmlns:a16="http://schemas.microsoft.com/office/drawing/2014/main" id="{8BB251A4-D80D-CFB8-0A50-72AD8DB50DD6}"/>
                  </a:ext>
                </a:extLst>
              </p:cNvPr>
              <p:cNvSpPr/>
              <p:nvPr/>
            </p:nvSpPr>
            <p:spPr>
              <a:xfrm>
                <a:off x="2624328" y="5129022"/>
                <a:ext cx="14604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6350">
                    <a:moveTo>
                      <a:pt x="0" y="0"/>
                    </a:moveTo>
                    <a:lnTo>
                      <a:pt x="14478" y="0"/>
                    </a:lnTo>
                  </a:path>
                  <a:path w="14605" h="6350">
                    <a:moveTo>
                      <a:pt x="0" y="6095"/>
                    </a:moveTo>
                    <a:lnTo>
                      <a:pt x="14478" y="609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" name="object 148">
                <a:extLst>
                  <a:ext uri="{FF2B5EF4-FFF2-40B4-BE49-F238E27FC236}">
                    <a16:creationId xmlns:a16="http://schemas.microsoft.com/office/drawing/2014/main" id="{3D109FF9-EEBB-EF0F-B307-9DD5C82E9F8E}"/>
                  </a:ext>
                </a:extLst>
              </p:cNvPr>
              <p:cNvSpPr/>
              <p:nvPr/>
            </p:nvSpPr>
            <p:spPr>
              <a:xfrm>
                <a:off x="2478786" y="4882133"/>
                <a:ext cx="20701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07010" h="266700">
                    <a:moveTo>
                      <a:pt x="145541" y="254507"/>
                    </a:moveTo>
                    <a:lnTo>
                      <a:pt x="159257" y="254507"/>
                    </a:lnTo>
                  </a:path>
                  <a:path w="207010" h="266700">
                    <a:moveTo>
                      <a:pt x="160019" y="252983"/>
                    </a:moveTo>
                    <a:lnTo>
                      <a:pt x="160019" y="246887"/>
                    </a:lnTo>
                    <a:lnTo>
                      <a:pt x="159257" y="246125"/>
                    </a:lnTo>
                  </a:path>
                  <a:path w="207010" h="266700">
                    <a:moveTo>
                      <a:pt x="160019" y="252983"/>
                    </a:moveTo>
                    <a:lnTo>
                      <a:pt x="159257" y="254507"/>
                    </a:lnTo>
                  </a:path>
                  <a:path w="207010" h="266700">
                    <a:moveTo>
                      <a:pt x="159257" y="246125"/>
                    </a:moveTo>
                    <a:lnTo>
                      <a:pt x="159257" y="254507"/>
                    </a:lnTo>
                  </a:path>
                  <a:path w="207010" h="266700">
                    <a:moveTo>
                      <a:pt x="206501" y="249936"/>
                    </a:moveTo>
                    <a:lnTo>
                      <a:pt x="204215" y="242315"/>
                    </a:lnTo>
                    <a:lnTo>
                      <a:pt x="198881" y="236981"/>
                    </a:lnTo>
                    <a:lnTo>
                      <a:pt x="190500" y="234695"/>
                    </a:lnTo>
                    <a:lnTo>
                      <a:pt x="182880" y="236981"/>
                    </a:lnTo>
                    <a:lnTo>
                      <a:pt x="177545" y="242315"/>
                    </a:lnTo>
                    <a:lnTo>
                      <a:pt x="175259" y="249936"/>
                    </a:lnTo>
                    <a:lnTo>
                      <a:pt x="177545" y="257555"/>
                    </a:lnTo>
                    <a:lnTo>
                      <a:pt x="182880" y="263651"/>
                    </a:lnTo>
                    <a:lnTo>
                      <a:pt x="190500" y="265175"/>
                    </a:lnTo>
                    <a:lnTo>
                      <a:pt x="198881" y="263651"/>
                    </a:lnTo>
                    <a:lnTo>
                      <a:pt x="204215" y="257555"/>
                    </a:lnTo>
                    <a:lnTo>
                      <a:pt x="206501" y="249936"/>
                    </a:lnTo>
                  </a:path>
                  <a:path w="207010" h="266700">
                    <a:moveTo>
                      <a:pt x="204215" y="249936"/>
                    </a:moveTo>
                    <a:lnTo>
                      <a:pt x="201930" y="243077"/>
                    </a:lnTo>
                    <a:lnTo>
                      <a:pt x="197357" y="238505"/>
                    </a:lnTo>
                    <a:lnTo>
                      <a:pt x="190500" y="236981"/>
                    </a:lnTo>
                    <a:lnTo>
                      <a:pt x="184403" y="238505"/>
                    </a:lnTo>
                    <a:lnTo>
                      <a:pt x="179069" y="243077"/>
                    </a:lnTo>
                    <a:lnTo>
                      <a:pt x="177545" y="249936"/>
                    </a:lnTo>
                    <a:lnTo>
                      <a:pt x="179069" y="256793"/>
                    </a:lnTo>
                    <a:lnTo>
                      <a:pt x="184403" y="261365"/>
                    </a:lnTo>
                    <a:lnTo>
                      <a:pt x="190500" y="263651"/>
                    </a:lnTo>
                    <a:lnTo>
                      <a:pt x="197357" y="261365"/>
                    </a:lnTo>
                    <a:lnTo>
                      <a:pt x="201930" y="256793"/>
                    </a:lnTo>
                    <a:lnTo>
                      <a:pt x="204215" y="249936"/>
                    </a:lnTo>
                  </a:path>
                  <a:path w="207010" h="266700">
                    <a:moveTo>
                      <a:pt x="137159" y="217169"/>
                    </a:moveTo>
                    <a:lnTo>
                      <a:pt x="137159" y="266700"/>
                    </a:lnTo>
                  </a:path>
                  <a:path w="207010" h="266700">
                    <a:moveTo>
                      <a:pt x="44195" y="18287"/>
                    </a:moveTo>
                    <a:lnTo>
                      <a:pt x="54101" y="18287"/>
                    </a:lnTo>
                  </a:path>
                  <a:path w="207010" h="266700">
                    <a:moveTo>
                      <a:pt x="44195" y="3810"/>
                    </a:moveTo>
                    <a:lnTo>
                      <a:pt x="54101" y="3810"/>
                    </a:lnTo>
                  </a:path>
                  <a:path w="207010" h="266700">
                    <a:moveTo>
                      <a:pt x="44195" y="22098"/>
                    </a:moveTo>
                    <a:lnTo>
                      <a:pt x="54101" y="22098"/>
                    </a:lnTo>
                  </a:path>
                  <a:path w="207010" h="266700">
                    <a:moveTo>
                      <a:pt x="44195" y="0"/>
                    </a:moveTo>
                    <a:lnTo>
                      <a:pt x="54101" y="0"/>
                    </a:lnTo>
                  </a:path>
                  <a:path w="207010" h="266700">
                    <a:moveTo>
                      <a:pt x="68580" y="51053"/>
                    </a:moveTo>
                    <a:lnTo>
                      <a:pt x="0" y="90677"/>
                    </a:lnTo>
                  </a:path>
                  <a:path w="207010" h="266700">
                    <a:moveTo>
                      <a:pt x="6857" y="51053"/>
                    </a:moveTo>
                    <a:lnTo>
                      <a:pt x="58674" y="5105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" name="object 149">
                <a:extLst>
                  <a:ext uri="{FF2B5EF4-FFF2-40B4-BE49-F238E27FC236}">
                    <a16:creationId xmlns:a16="http://schemas.microsoft.com/office/drawing/2014/main" id="{7C10A86A-860C-8517-F7A3-3DE510AA44AF}"/>
                  </a:ext>
                </a:extLst>
              </p:cNvPr>
              <p:cNvSpPr/>
              <p:nvPr/>
            </p:nvSpPr>
            <p:spPr>
              <a:xfrm>
                <a:off x="2457450" y="4998719"/>
                <a:ext cx="7620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7470">
                    <a:moveTo>
                      <a:pt x="76200" y="0"/>
                    </a:moveTo>
                    <a:lnTo>
                      <a:pt x="0" y="76962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" name="object 150">
                <a:extLst>
                  <a:ext uri="{FF2B5EF4-FFF2-40B4-BE49-F238E27FC236}">
                    <a16:creationId xmlns:a16="http://schemas.microsoft.com/office/drawing/2014/main" id="{8A26ACC8-BB13-F7EA-C57C-EB1475CB426E}"/>
                  </a:ext>
                </a:extLst>
              </p:cNvPr>
              <p:cNvSpPr/>
              <p:nvPr/>
            </p:nvSpPr>
            <p:spPr>
              <a:xfrm>
                <a:off x="2501646" y="5029961"/>
                <a:ext cx="44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44450">
                    <a:moveTo>
                      <a:pt x="38100" y="2286"/>
                    </a:moveTo>
                    <a:lnTo>
                      <a:pt x="2286" y="38100"/>
                    </a:lnTo>
                  </a:path>
                  <a:path w="44450" h="44450">
                    <a:moveTo>
                      <a:pt x="7620" y="44196"/>
                    </a:moveTo>
                    <a:lnTo>
                      <a:pt x="44196" y="7620"/>
                    </a:lnTo>
                  </a:path>
                  <a:path w="44450" h="44450">
                    <a:moveTo>
                      <a:pt x="35814" y="0"/>
                    </a:moveTo>
                    <a:lnTo>
                      <a:pt x="0" y="35813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" name="object 151">
                <a:extLst>
                  <a:ext uri="{FF2B5EF4-FFF2-40B4-BE49-F238E27FC236}">
                    <a16:creationId xmlns:a16="http://schemas.microsoft.com/office/drawing/2014/main" id="{B8C2DE5C-50C0-057A-E700-180A514FFF70}"/>
                  </a:ext>
                </a:extLst>
              </p:cNvPr>
              <p:cNvSpPr/>
              <p:nvPr/>
            </p:nvSpPr>
            <p:spPr>
              <a:xfrm>
                <a:off x="2526791" y="4970525"/>
                <a:ext cx="7874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78739" h="45720">
                    <a:moveTo>
                      <a:pt x="78485" y="0"/>
                    </a:moveTo>
                    <a:lnTo>
                      <a:pt x="0" y="4572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" name="object 152">
                <a:extLst>
                  <a:ext uri="{FF2B5EF4-FFF2-40B4-BE49-F238E27FC236}">
                    <a16:creationId xmlns:a16="http://schemas.microsoft.com/office/drawing/2014/main" id="{AE067EE3-3A54-2D0B-AC23-D3BF1FFA7DDE}"/>
                  </a:ext>
                </a:extLst>
              </p:cNvPr>
              <p:cNvSpPr/>
              <p:nvPr/>
            </p:nvSpPr>
            <p:spPr>
              <a:xfrm>
                <a:off x="2503169" y="4892801"/>
                <a:ext cx="128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8269">
                    <a:moveTo>
                      <a:pt x="0" y="0"/>
                    </a:moveTo>
                    <a:lnTo>
                      <a:pt x="128016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7" name="object 153">
                <a:extLst>
                  <a:ext uri="{FF2B5EF4-FFF2-40B4-BE49-F238E27FC236}">
                    <a16:creationId xmlns:a16="http://schemas.microsoft.com/office/drawing/2014/main" id="{774D0596-8CD5-F916-E6C8-2606E3E58006}"/>
                  </a:ext>
                </a:extLst>
              </p:cNvPr>
              <p:cNvSpPr/>
              <p:nvPr/>
            </p:nvSpPr>
            <p:spPr>
              <a:xfrm>
                <a:off x="2369058" y="4933187"/>
                <a:ext cx="116839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132714">
                    <a:moveTo>
                      <a:pt x="4572" y="34289"/>
                    </a:moveTo>
                    <a:lnTo>
                      <a:pt x="0" y="44196"/>
                    </a:lnTo>
                  </a:path>
                  <a:path w="116839" h="132714">
                    <a:moveTo>
                      <a:pt x="116586" y="0"/>
                    </a:moveTo>
                    <a:lnTo>
                      <a:pt x="66293" y="71627"/>
                    </a:lnTo>
                  </a:path>
                  <a:path w="116839" h="132714">
                    <a:moveTo>
                      <a:pt x="32004" y="60198"/>
                    </a:moveTo>
                    <a:lnTo>
                      <a:pt x="26669" y="68579"/>
                    </a:lnTo>
                  </a:path>
                  <a:path w="116839" h="132714">
                    <a:moveTo>
                      <a:pt x="97536" y="118110"/>
                    </a:moveTo>
                    <a:lnTo>
                      <a:pt x="99822" y="125729"/>
                    </a:lnTo>
                    <a:lnTo>
                      <a:pt x="105156" y="131063"/>
                    </a:lnTo>
                    <a:lnTo>
                      <a:pt x="112014" y="13258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" name="object 154">
                <a:extLst>
                  <a:ext uri="{FF2B5EF4-FFF2-40B4-BE49-F238E27FC236}">
                    <a16:creationId xmlns:a16="http://schemas.microsoft.com/office/drawing/2014/main" id="{87E67425-769A-3404-2518-AFC6C8177D8B}"/>
                  </a:ext>
                </a:extLst>
              </p:cNvPr>
              <p:cNvSpPr/>
              <p:nvPr/>
            </p:nvSpPr>
            <p:spPr>
              <a:xfrm>
                <a:off x="2472690" y="5043677"/>
                <a:ext cx="63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0" y="6096"/>
                    </a:moveTo>
                    <a:lnTo>
                      <a:pt x="6096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9" name="object 155">
                <a:extLst>
                  <a:ext uri="{FF2B5EF4-FFF2-40B4-BE49-F238E27FC236}">
                    <a16:creationId xmlns:a16="http://schemas.microsoft.com/office/drawing/2014/main" id="{F5D6204F-13EC-AFA5-1871-9E7DC824C352}"/>
                  </a:ext>
                </a:extLst>
              </p:cNvPr>
              <p:cNvSpPr/>
              <p:nvPr/>
            </p:nvSpPr>
            <p:spPr>
              <a:xfrm>
                <a:off x="2466594" y="5051297"/>
                <a:ext cx="14604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14604">
                    <a:moveTo>
                      <a:pt x="0" y="0"/>
                    </a:moveTo>
                    <a:lnTo>
                      <a:pt x="14478" y="1447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" name="object 156">
                <a:extLst>
                  <a:ext uri="{FF2B5EF4-FFF2-40B4-BE49-F238E27FC236}">
                    <a16:creationId xmlns:a16="http://schemas.microsoft.com/office/drawing/2014/main" id="{8452150A-21AD-EE10-5F18-F2982D5E6977}"/>
                  </a:ext>
                </a:extLst>
              </p:cNvPr>
              <p:cNvSpPr/>
              <p:nvPr/>
            </p:nvSpPr>
            <p:spPr>
              <a:xfrm>
                <a:off x="2466594" y="5041391"/>
                <a:ext cx="10160" cy="1016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10160">
                    <a:moveTo>
                      <a:pt x="9906" y="0"/>
                    </a:moveTo>
                    <a:lnTo>
                      <a:pt x="0" y="9906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" name="object 157">
                <a:extLst>
                  <a:ext uri="{FF2B5EF4-FFF2-40B4-BE49-F238E27FC236}">
                    <a16:creationId xmlns:a16="http://schemas.microsoft.com/office/drawing/2014/main" id="{71BA94B6-96E4-5A2C-88DD-BEB02CFE7116}"/>
                  </a:ext>
                </a:extLst>
              </p:cNvPr>
              <p:cNvSpPr/>
              <p:nvPr/>
            </p:nvSpPr>
            <p:spPr>
              <a:xfrm>
                <a:off x="2468880" y="5049773"/>
                <a:ext cx="14604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13970">
                    <a:moveTo>
                      <a:pt x="0" y="3810"/>
                    </a:moveTo>
                    <a:lnTo>
                      <a:pt x="3809" y="0"/>
                    </a:lnTo>
                  </a:path>
                  <a:path w="14605" h="13970">
                    <a:moveTo>
                      <a:pt x="9906" y="13715"/>
                    </a:moveTo>
                    <a:lnTo>
                      <a:pt x="14477" y="990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" name="object 158">
                <a:extLst>
                  <a:ext uri="{FF2B5EF4-FFF2-40B4-BE49-F238E27FC236}">
                    <a16:creationId xmlns:a16="http://schemas.microsoft.com/office/drawing/2014/main" id="{FCD3D48A-383A-D67D-0D1C-AC4E19951388}"/>
                  </a:ext>
                </a:extLst>
              </p:cNvPr>
              <p:cNvSpPr/>
              <p:nvPr/>
            </p:nvSpPr>
            <p:spPr>
              <a:xfrm>
                <a:off x="2458212" y="4986527"/>
                <a:ext cx="5143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7629">
                    <a:moveTo>
                      <a:pt x="51054" y="87630"/>
                    </a:moveTo>
                    <a:lnTo>
                      <a:pt x="0" y="36575"/>
                    </a:lnTo>
                  </a:path>
                  <a:path w="51435" h="87629">
                    <a:moveTo>
                      <a:pt x="42671" y="6096"/>
                    </a:moveTo>
                    <a:lnTo>
                      <a:pt x="6095" y="42672"/>
                    </a:lnTo>
                  </a:path>
                  <a:path w="51435" h="87629">
                    <a:moveTo>
                      <a:pt x="44957" y="8382"/>
                    </a:moveTo>
                    <a:lnTo>
                      <a:pt x="8381" y="44196"/>
                    </a:lnTo>
                  </a:path>
                  <a:path w="51435" h="87629">
                    <a:moveTo>
                      <a:pt x="25145" y="73151"/>
                    </a:moveTo>
                    <a:lnTo>
                      <a:pt x="31242" y="67056"/>
                    </a:lnTo>
                  </a:path>
                  <a:path w="51435" h="87629">
                    <a:moveTo>
                      <a:pt x="32765" y="69342"/>
                    </a:moveTo>
                    <a:lnTo>
                      <a:pt x="22860" y="79248"/>
                    </a:lnTo>
                  </a:path>
                  <a:path w="51435" h="87629">
                    <a:moveTo>
                      <a:pt x="0" y="36575"/>
                    </a:moveTo>
                    <a:lnTo>
                      <a:pt x="36575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" name="object 159">
                <a:extLst>
                  <a:ext uri="{FF2B5EF4-FFF2-40B4-BE49-F238E27FC236}">
                    <a16:creationId xmlns:a16="http://schemas.microsoft.com/office/drawing/2014/main" id="{BDF3BC49-E771-09CC-2CA8-5E34CE57EA11}"/>
                  </a:ext>
                </a:extLst>
              </p:cNvPr>
              <p:cNvSpPr/>
              <p:nvPr/>
            </p:nvSpPr>
            <p:spPr>
              <a:xfrm>
                <a:off x="2512313" y="4882133"/>
                <a:ext cx="165735" cy="208915"/>
              </a:xfrm>
              <a:custGeom>
                <a:avLst/>
                <a:gdLst/>
                <a:ahLst/>
                <a:cxnLst/>
                <a:rect l="l" t="t" r="r" b="b"/>
                <a:pathLst>
                  <a:path w="165735" h="208914">
                    <a:moveTo>
                      <a:pt x="10668" y="6857"/>
                    </a:moveTo>
                    <a:lnTo>
                      <a:pt x="0" y="6857"/>
                    </a:lnTo>
                  </a:path>
                  <a:path w="165735" h="208914">
                    <a:moveTo>
                      <a:pt x="10668" y="15239"/>
                    </a:moveTo>
                    <a:lnTo>
                      <a:pt x="0" y="15239"/>
                    </a:lnTo>
                  </a:path>
                  <a:path w="165735" h="208914">
                    <a:moveTo>
                      <a:pt x="10668" y="22098"/>
                    </a:moveTo>
                    <a:lnTo>
                      <a:pt x="10668" y="0"/>
                    </a:lnTo>
                  </a:path>
                  <a:path w="165735" h="208914">
                    <a:moveTo>
                      <a:pt x="2286" y="17525"/>
                    </a:moveTo>
                    <a:lnTo>
                      <a:pt x="2286" y="4571"/>
                    </a:lnTo>
                    <a:lnTo>
                      <a:pt x="10668" y="4571"/>
                    </a:lnTo>
                  </a:path>
                  <a:path w="165735" h="208914">
                    <a:moveTo>
                      <a:pt x="0" y="6857"/>
                    </a:moveTo>
                    <a:lnTo>
                      <a:pt x="2286" y="4571"/>
                    </a:lnTo>
                  </a:path>
                  <a:path w="165735" h="208914">
                    <a:moveTo>
                      <a:pt x="0" y="15239"/>
                    </a:moveTo>
                    <a:lnTo>
                      <a:pt x="0" y="6857"/>
                    </a:lnTo>
                  </a:path>
                  <a:path w="165735" h="208914">
                    <a:moveTo>
                      <a:pt x="2286" y="17525"/>
                    </a:moveTo>
                    <a:lnTo>
                      <a:pt x="0" y="15239"/>
                    </a:lnTo>
                  </a:path>
                  <a:path w="165735" h="208914">
                    <a:moveTo>
                      <a:pt x="10668" y="17525"/>
                    </a:moveTo>
                    <a:lnTo>
                      <a:pt x="2286" y="17525"/>
                    </a:lnTo>
                  </a:path>
                  <a:path w="165735" h="208914">
                    <a:moveTo>
                      <a:pt x="116586" y="188213"/>
                    </a:moveTo>
                    <a:lnTo>
                      <a:pt x="108204" y="190500"/>
                    </a:lnTo>
                    <a:lnTo>
                      <a:pt x="101346" y="194310"/>
                    </a:lnTo>
                    <a:lnTo>
                      <a:pt x="97536" y="201167"/>
                    </a:lnTo>
                    <a:lnTo>
                      <a:pt x="96012" y="208787"/>
                    </a:lnTo>
                  </a:path>
                  <a:path w="165735" h="208914">
                    <a:moveTo>
                      <a:pt x="116586" y="196595"/>
                    </a:moveTo>
                    <a:lnTo>
                      <a:pt x="109728" y="198119"/>
                    </a:lnTo>
                    <a:lnTo>
                      <a:pt x="105156" y="202691"/>
                    </a:lnTo>
                    <a:lnTo>
                      <a:pt x="103631" y="208787"/>
                    </a:lnTo>
                  </a:path>
                  <a:path w="165735" h="208914">
                    <a:moveTo>
                      <a:pt x="161544" y="169163"/>
                    </a:moveTo>
                    <a:lnTo>
                      <a:pt x="156972" y="167639"/>
                    </a:lnTo>
                    <a:lnTo>
                      <a:pt x="153162" y="169163"/>
                    </a:lnTo>
                  </a:path>
                  <a:path w="165735" h="208914">
                    <a:moveTo>
                      <a:pt x="165354" y="173736"/>
                    </a:moveTo>
                    <a:lnTo>
                      <a:pt x="148590" y="173736"/>
                    </a:lnTo>
                  </a:path>
                  <a:path w="165735" h="208914">
                    <a:moveTo>
                      <a:pt x="161544" y="178307"/>
                    </a:moveTo>
                    <a:lnTo>
                      <a:pt x="153162" y="178307"/>
                    </a:lnTo>
                  </a:path>
                  <a:path w="165735" h="208914">
                    <a:moveTo>
                      <a:pt x="163830" y="167639"/>
                    </a:moveTo>
                    <a:lnTo>
                      <a:pt x="150875" y="167639"/>
                    </a:lnTo>
                  </a:path>
                  <a:path w="165735" h="208914">
                    <a:moveTo>
                      <a:pt x="153162" y="169163"/>
                    </a:moveTo>
                    <a:lnTo>
                      <a:pt x="151637" y="168401"/>
                    </a:lnTo>
                    <a:lnTo>
                      <a:pt x="150113" y="168401"/>
                    </a:lnTo>
                    <a:lnTo>
                      <a:pt x="148590" y="169163"/>
                    </a:lnTo>
                  </a:path>
                  <a:path w="165735" h="208914">
                    <a:moveTo>
                      <a:pt x="153162" y="173736"/>
                    </a:moveTo>
                    <a:lnTo>
                      <a:pt x="153162" y="188213"/>
                    </a:lnTo>
                  </a:path>
                  <a:path w="165735" h="208914">
                    <a:moveTo>
                      <a:pt x="148590" y="173736"/>
                    </a:moveTo>
                    <a:lnTo>
                      <a:pt x="148590" y="169163"/>
                    </a:lnTo>
                  </a:path>
                  <a:path w="165735" h="208914">
                    <a:moveTo>
                      <a:pt x="153162" y="173736"/>
                    </a:moveTo>
                    <a:lnTo>
                      <a:pt x="153162" y="16916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" name="object 160">
                <a:extLst>
                  <a:ext uri="{FF2B5EF4-FFF2-40B4-BE49-F238E27FC236}">
                    <a16:creationId xmlns:a16="http://schemas.microsoft.com/office/drawing/2014/main" id="{2BFFF03F-6F2A-C26D-0DFD-692FCB0A3E1E}"/>
                  </a:ext>
                </a:extLst>
              </p:cNvPr>
              <p:cNvSpPr/>
              <p:nvPr/>
            </p:nvSpPr>
            <p:spPr>
              <a:xfrm>
                <a:off x="2665475" y="5058155"/>
                <a:ext cx="127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0">
                    <a:moveTo>
                      <a:pt x="762" y="2286"/>
                    </a:moveTo>
                    <a:lnTo>
                      <a:pt x="762" y="12192"/>
                    </a:lnTo>
                  </a:path>
                  <a:path w="1269" h="12700">
                    <a:moveTo>
                      <a:pt x="762" y="228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" name="object 161">
                <a:extLst>
                  <a:ext uri="{FF2B5EF4-FFF2-40B4-BE49-F238E27FC236}">
                    <a16:creationId xmlns:a16="http://schemas.microsoft.com/office/drawing/2014/main" id="{01522C19-8BE4-D350-4D15-CF9FA762840F}"/>
                  </a:ext>
                </a:extLst>
              </p:cNvPr>
              <p:cNvSpPr/>
              <p:nvPr/>
            </p:nvSpPr>
            <p:spPr>
              <a:xfrm>
                <a:off x="2673858" y="5050535"/>
                <a:ext cx="3810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20320">
                    <a:moveTo>
                      <a:pt x="3810" y="762"/>
                    </a:moveTo>
                    <a:lnTo>
                      <a:pt x="3048" y="0"/>
                    </a:lnTo>
                    <a:lnTo>
                      <a:pt x="762" y="0"/>
                    </a:lnTo>
                    <a:lnTo>
                      <a:pt x="0" y="762"/>
                    </a:lnTo>
                  </a:path>
                  <a:path w="3810" h="20320">
                    <a:moveTo>
                      <a:pt x="0" y="5334"/>
                    </a:moveTo>
                    <a:lnTo>
                      <a:pt x="0" y="19812"/>
                    </a:lnTo>
                  </a:path>
                  <a:path w="3810" h="20320">
                    <a:moveTo>
                      <a:pt x="3810" y="5334"/>
                    </a:moveTo>
                    <a:lnTo>
                      <a:pt x="3810" y="762"/>
                    </a:lnTo>
                  </a:path>
                  <a:path w="3810" h="20320">
                    <a:moveTo>
                      <a:pt x="0" y="5334"/>
                    </a:moveTo>
                    <a:lnTo>
                      <a:pt x="0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" name="object 162">
                <a:extLst>
                  <a:ext uri="{FF2B5EF4-FFF2-40B4-BE49-F238E27FC236}">
                    <a16:creationId xmlns:a16="http://schemas.microsoft.com/office/drawing/2014/main" id="{DE9A9B3A-D6E4-6F2A-AFDA-A2976C60FEB1}"/>
                  </a:ext>
                </a:extLst>
              </p:cNvPr>
              <p:cNvSpPr/>
              <p:nvPr/>
            </p:nvSpPr>
            <p:spPr>
              <a:xfrm>
                <a:off x="2672334" y="5058155"/>
                <a:ext cx="190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700">
                    <a:moveTo>
                      <a:pt x="0" y="2286"/>
                    </a:moveTo>
                    <a:lnTo>
                      <a:pt x="0" y="12192"/>
                    </a:lnTo>
                  </a:path>
                  <a:path w="1905" h="12700">
                    <a:moveTo>
                      <a:pt x="0" y="2286"/>
                    </a:move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" name="object 163">
                <a:extLst>
                  <a:ext uri="{FF2B5EF4-FFF2-40B4-BE49-F238E27FC236}">
                    <a16:creationId xmlns:a16="http://schemas.microsoft.com/office/drawing/2014/main" id="{1637940B-66CD-CA1D-40B6-3D50DE5380B9}"/>
                  </a:ext>
                </a:extLst>
              </p:cNvPr>
              <p:cNvSpPr/>
              <p:nvPr/>
            </p:nvSpPr>
            <p:spPr>
              <a:xfrm>
                <a:off x="2537459" y="4862322"/>
                <a:ext cx="113664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228600">
                    <a:moveTo>
                      <a:pt x="86867" y="228600"/>
                    </a:moveTo>
                    <a:lnTo>
                      <a:pt x="78485" y="228600"/>
                    </a:lnTo>
                  </a:path>
                  <a:path w="113664" h="228600">
                    <a:moveTo>
                      <a:pt x="82295" y="102869"/>
                    </a:moveTo>
                    <a:lnTo>
                      <a:pt x="73913" y="104393"/>
                    </a:lnTo>
                    <a:lnTo>
                      <a:pt x="67817" y="108203"/>
                    </a:lnTo>
                  </a:path>
                  <a:path w="113664" h="228600">
                    <a:moveTo>
                      <a:pt x="71627" y="41148"/>
                    </a:moveTo>
                    <a:lnTo>
                      <a:pt x="81533" y="41148"/>
                    </a:lnTo>
                  </a:path>
                  <a:path w="113664" h="228600">
                    <a:moveTo>
                      <a:pt x="71627" y="20574"/>
                    </a:moveTo>
                    <a:lnTo>
                      <a:pt x="81533" y="20574"/>
                    </a:lnTo>
                  </a:path>
                  <a:path w="113664" h="228600">
                    <a:moveTo>
                      <a:pt x="73913" y="0"/>
                    </a:moveTo>
                    <a:lnTo>
                      <a:pt x="92201" y="0"/>
                    </a:lnTo>
                  </a:path>
                  <a:path w="113664" h="228600">
                    <a:moveTo>
                      <a:pt x="73913" y="6095"/>
                    </a:moveTo>
                    <a:lnTo>
                      <a:pt x="92201" y="6095"/>
                    </a:lnTo>
                  </a:path>
                  <a:path w="113664" h="228600">
                    <a:moveTo>
                      <a:pt x="113537" y="10667"/>
                    </a:moveTo>
                    <a:lnTo>
                      <a:pt x="61721" y="41148"/>
                    </a:lnTo>
                  </a:path>
                  <a:path w="113664" h="228600">
                    <a:moveTo>
                      <a:pt x="44195" y="16001"/>
                    </a:moveTo>
                    <a:lnTo>
                      <a:pt x="44195" y="762"/>
                    </a:lnTo>
                  </a:path>
                  <a:path w="113664" h="228600">
                    <a:moveTo>
                      <a:pt x="73913" y="6095"/>
                    </a:moveTo>
                    <a:lnTo>
                      <a:pt x="69341" y="7619"/>
                    </a:lnTo>
                    <a:lnTo>
                      <a:pt x="67817" y="12191"/>
                    </a:lnTo>
                  </a:path>
                  <a:path w="113664" h="228600">
                    <a:moveTo>
                      <a:pt x="73913" y="0"/>
                    </a:moveTo>
                    <a:lnTo>
                      <a:pt x="67817" y="1524"/>
                    </a:lnTo>
                    <a:lnTo>
                      <a:pt x="63245" y="6095"/>
                    </a:lnTo>
                    <a:lnTo>
                      <a:pt x="61721" y="12191"/>
                    </a:lnTo>
                  </a:path>
                  <a:path w="113664" h="228600">
                    <a:moveTo>
                      <a:pt x="69341" y="49529"/>
                    </a:moveTo>
                    <a:lnTo>
                      <a:pt x="70865" y="48767"/>
                    </a:lnTo>
                    <a:lnTo>
                      <a:pt x="71627" y="47243"/>
                    </a:lnTo>
                  </a:path>
                  <a:path w="113664" h="228600">
                    <a:moveTo>
                      <a:pt x="71627" y="14477"/>
                    </a:moveTo>
                    <a:lnTo>
                      <a:pt x="70865" y="12953"/>
                    </a:lnTo>
                    <a:lnTo>
                      <a:pt x="69341" y="12191"/>
                    </a:lnTo>
                  </a:path>
                  <a:path w="113664" h="228600">
                    <a:moveTo>
                      <a:pt x="67817" y="51053"/>
                    </a:moveTo>
                    <a:lnTo>
                      <a:pt x="67817" y="12191"/>
                    </a:lnTo>
                  </a:path>
                  <a:path w="113664" h="228600">
                    <a:moveTo>
                      <a:pt x="69341" y="49529"/>
                    </a:moveTo>
                    <a:lnTo>
                      <a:pt x="67817" y="49529"/>
                    </a:lnTo>
                  </a:path>
                  <a:path w="113664" h="228600">
                    <a:moveTo>
                      <a:pt x="69341" y="49529"/>
                    </a:moveTo>
                    <a:lnTo>
                      <a:pt x="67817" y="49529"/>
                    </a:lnTo>
                  </a:path>
                  <a:path w="113664" h="228600">
                    <a:moveTo>
                      <a:pt x="67817" y="51053"/>
                    </a:moveTo>
                    <a:lnTo>
                      <a:pt x="61721" y="51053"/>
                    </a:lnTo>
                  </a:path>
                  <a:path w="113664" h="228600">
                    <a:moveTo>
                      <a:pt x="67817" y="12191"/>
                    </a:moveTo>
                    <a:lnTo>
                      <a:pt x="69341" y="12191"/>
                    </a:lnTo>
                  </a:path>
                  <a:path w="113664" h="228600">
                    <a:moveTo>
                      <a:pt x="67817" y="49529"/>
                    </a:moveTo>
                    <a:lnTo>
                      <a:pt x="69341" y="49529"/>
                    </a:lnTo>
                  </a:path>
                  <a:path w="113664" h="228600">
                    <a:moveTo>
                      <a:pt x="71627" y="14477"/>
                    </a:moveTo>
                    <a:lnTo>
                      <a:pt x="71627" y="41148"/>
                    </a:lnTo>
                  </a:path>
                  <a:path w="113664" h="228600">
                    <a:moveTo>
                      <a:pt x="67817" y="12191"/>
                    </a:moveTo>
                    <a:lnTo>
                      <a:pt x="69341" y="12191"/>
                    </a:lnTo>
                  </a:path>
                  <a:path w="113664" h="228600">
                    <a:moveTo>
                      <a:pt x="71627" y="47243"/>
                    </a:moveTo>
                    <a:lnTo>
                      <a:pt x="71627" y="41148"/>
                    </a:lnTo>
                  </a:path>
                  <a:path w="113664" h="228600">
                    <a:moveTo>
                      <a:pt x="16763" y="16001"/>
                    </a:moveTo>
                    <a:lnTo>
                      <a:pt x="30479" y="23622"/>
                    </a:lnTo>
                  </a:path>
                  <a:path w="113664" h="228600">
                    <a:moveTo>
                      <a:pt x="16763" y="762"/>
                    </a:moveTo>
                    <a:lnTo>
                      <a:pt x="16763" y="16001"/>
                    </a:lnTo>
                  </a:path>
                  <a:path w="113664" h="228600">
                    <a:moveTo>
                      <a:pt x="0" y="70865"/>
                    </a:moveTo>
                    <a:lnTo>
                      <a:pt x="61721" y="708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" name="object 164">
                <a:extLst>
                  <a:ext uri="{FF2B5EF4-FFF2-40B4-BE49-F238E27FC236}">
                    <a16:creationId xmlns:a16="http://schemas.microsoft.com/office/drawing/2014/main" id="{C96B1CB7-CE95-A9A3-8D20-A5DAAADD9988}"/>
                  </a:ext>
                </a:extLst>
              </p:cNvPr>
              <p:cNvSpPr/>
              <p:nvPr/>
            </p:nvSpPr>
            <p:spPr>
              <a:xfrm>
                <a:off x="2545080" y="4870703"/>
                <a:ext cx="450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5085">
                    <a:moveTo>
                      <a:pt x="0" y="0"/>
                    </a:moveTo>
                    <a:lnTo>
                      <a:pt x="44957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" name="object 165">
                <a:extLst>
                  <a:ext uri="{FF2B5EF4-FFF2-40B4-BE49-F238E27FC236}">
                    <a16:creationId xmlns:a16="http://schemas.microsoft.com/office/drawing/2014/main" id="{1A42B480-2B89-17BF-3DF7-1882670A4FFA}"/>
                  </a:ext>
                </a:extLst>
              </p:cNvPr>
              <p:cNvSpPr/>
              <p:nvPr/>
            </p:nvSpPr>
            <p:spPr>
              <a:xfrm>
                <a:off x="2554224" y="4856987"/>
                <a:ext cx="2794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26670">
                    <a:moveTo>
                      <a:pt x="22098" y="13715"/>
                    </a:moveTo>
                    <a:lnTo>
                      <a:pt x="20574" y="9144"/>
                    </a:lnTo>
                    <a:lnTo>
                      <a:pt x="17525" y="6858"/>
                    </a:lnTo>
                    <a:lnTo>
                      <a:pt x="13715" y="5334"/>
                    </a:lnTo>
                    <a:lnTo>
                      <a:pt x="9906" y="6858"/>
                    </a:lnTo>
                    <a:lnTo>
                      <a:pt x="6857" y="9144"/>
                    </a:lnTo>
                    <a:lnTo>
                      <a:pt x="5333" y="13715"/>
                    </a:lnTo>
                    <a:lnTo>
                      <a:pt x="6857" y="17525"/>
                    </a:lnTo>
                    <a:lnTo>
                      <a:pt x="9906" y="20574"/>
                    </a:lnTo>
                    <a:lnTo>
                      <a:pt x="13715" y="22098"/>
                    </a:lnTo>
                    <a:lnTo>
                      <a:pt x="17525" y="20574"/>
                    </a:lnTo>
                    <a:lnTo>
                      <a:pt x="20574" y="17525"/>
                    </a:lnTo>
                    <a:lnTo>
                      <a:pt x="22098" y="13715"/>
                    </a:lnTo>
                  </a:path>
                  <a:path w="27939" h="26670">
                    <a:moveTo>
                      <a:pt x="27431" y="13715"/>
                    </a:moveTo>
                    <a:lnTo>
                      <a:pt x="25145" y="6858"/>
                    </a:lnTo>
                    <a:lnTo>
                      <a:pt x="20574" y="2286"/>
                    </a:lnTo>
                    <a:lnTo>
                      <a:pt x="13715" y="0"/>
                    </a:lnTo>
                    <a:lnTo>
                      <a:pt x="6857" y="2286"/>
                    </a:lnTo>
                    <a:lnTo>
                      <a:pt x="2286" y="6858"/>
                    </a:lnTo>
                    <a:lnTo>
                      <a:pt x="0" y="13715"/>
                    </a:lnTo>
                    <a:lnTo>
                      <a:pt x="2286" y="20574"/>
                    </a:lnTo>
                    <a:lnTo>
                      <a:pt x="6857" y="25146"/>
                    </a:lnTo>
                    <a:lnTo>
                      <a:pt x="13715" y="26670"/>
                    </a:lnTo>
                    <a:lnTo>
                      <a:pt x="20574" y="25146"/>
                    </a:lnTo>
                    <a:lnTo>
                      <a:pt x="25145" y="20574"/>
                    </a:lnTo>
                    <a:lnTo>
                      <a:pt x="27431" y="1371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" name="object 166">
                <a:extLst>
                  <a:ext uri="{FF2B5EF4-FFF2-40B4-BE49-F238E27FC236}">
                    <a16:creationId xmlns:a16="http://schemas.microsoft.com/office/drawing/2014/main" id="{263CD77F-5C73-980B-1E6E-16D1E2CF5F90}"/>
                  </a:ext>
                </a:extLst>
              </p:cNvPr>
              <p:cNvSpPr/>
              <p:nvPr/>
            </p:nvSpPr>
            <p:spPr>
              <a:xfrm>
                <a:off x="2561844" y="4864607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12700">
                    <a:moveTo>
                      <a:pt x="6095" y="12191"/>
                    </a:moveTo>
                    <a:lnTo>
                      <a:pt x="10668" y="9905"/>
                    </a:lnTo>
                    <a:lnTo>
                      <a:pt x="12192" y="6095"/>
                    </a:lnTo>
                    <a:lnTo>
                      <a:pt x="10668" y="1524"/>
                    </a:lnTo>
                    <a:lnTo>
                      <a:pt x="6095" y="0"/>
                    </a:lnTo>
                    <a:lnTo>
                      <a:pt x="1524" y="1524"/>
                    </a:lnTo>
                    <a:lnTo>
                      <a:pt x="0" y="609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" name="object 167">
                <a:extLst>
                  <a:ext uri="{FF2B5EF4-FFF2-40B4-BE49-F238E27FC236}">
                    <a16:creationId xmlns:a16="http://schemas.microsoft.com/office/drawing/2014/main" id="{1BCD792B-7E71-7817-D708-E2C3F718B310}"/>
                  </a:ext>
                </a:extLst>
              </p:cNvPr>
              <p:cNvSpPr/>
              <p:nvPr/>
            </p:nvSpPr>
            <p:spPr>
              <a:xfrm>
                <a:off x="2532887" y="4870703"/>
                <a:ext cx="1524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1275">
                    <a:moveTo>
                      <a:pt x="35051" y="15240"/>
                    </a:moveTo>
                    <a:lnTo>
                      <a:pt x="48768" y="7620"/>
                    </a:lnTo>
                  </a:path>
                  <a:path w="152400" h="41275">
                    <a:moveTo>
                      <a:pt x="2286" y="3810"/>
                    </a:moveTo>
                    <a:lnTo>
                      <a:pt x="762" y="4572"/>
                    </a:lnTo>
                    <a:lnTo>
                      <a:pt x="0" y="6096"/>
                    </a:lnTo>
                  </a:path>
                  <a:path w="152400" h="41275">
                    <a:moveTo>
                      <a:pt x="0" y="38862"/>
                    </a:moveTo>
                    <a:lnTo>
                      <a:pt x="762" y="40386"/>
                    </a:lnTo>
                    <a:lnTo>
                      <a:pt x="2286" y="41148"/>
                    </a:lnTo>
                  </a:path>
                  <a:path w="152400" h="41275">
                    <a:moveTo>
                      <a:pt x="0" y="38862"/>
                    </a:moveTo>
                    <a:lnTo>
                      <a:pt x="0" y="6096"/>
                    </a:lnTo>
                  </a:path>
                  <a:path w="152400" h="41275">
                    <a:moveTo>
                      <a:pt x="2286" y="3810"/>
                    </a:moveTo>
                    <a:lnTo>
                      <a:pt x="4572" y="3810"/>
                    </a:lnTo>
                  </a:path>
                  <a:path w="152400" h="41275">
                    <a:moveTo>
                      <a:pt x="2286" y="41148"/>
                    </a:moveTo>
                    <a:lnTo>
                      <a:pt x="4572" y="41148"/>
                    </a:lnTo>
                  </a:path>
                  <a:path w="152400" h="41275">
                    <a:moveTo>
                      <a:pt x="152400" y="0"/>
                    </a:moveTo>
                    <a:lnTo>
                      <a:pt x="128778" y="0"/>
                    </a:lnTo>
                  </a:path>
                  <a:path w="152400" h="41275">
                    <a:moveTo>
                      <a:pt x="86106" y="32766"/>
                    </a:moveTo>
                    <a:lnTo>
                      <a:pt x="87630" y="32004"/>
                    </a:lnTo>
                    <a:lnTo>
                      <a:pt x="88392" y="30480"/>
                    </a:lnTo>
                  </a:path>
                  <a:path w="152400" h="41275">
                    <a:moveTo>
                      <a:pt x="86106" y="32766"/>
                    </a:moveTo>
                    <a:lnTo>
                      <a:pt x="87630" y="32004"/>
                    </a:lnTo>
                    <a:lnTo>
                      <a:pt x="88392" y="30480"/>
                    </a:lnTo>
                  </a:path>
                  <a:path w="152400" h="41275">
                    <a:moveTo>
                      <a:pt x="88392" y="14478"/>
                    </a:moveTo>
                    <a:lnTo>
                      <a:pt x="87630" y="12954"/>
                    </a:lnTo>
                    <a:lnTo>
                      <a:pt x="86106" y="12192"/>
                    </a:lnTo>
                  </a:path>
                  <a:path w="152400" h="41275">
                    <a:moveTo>
                      <a:pt x="88392" y="14478"/>
                    </a:moveTo>
                    <a:lnTo>
                      <a:pt x="88392" y="30480"/>
                    </a:lnTo>
                  </a:path>
                  <a:path w="152400" h="41275">
                    <a:moveTo>
                      <a:pt x="128778" y="0"/>
                    </a:moveTo>
                    <a:lnTo>
                      <a:pt x="118110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" name="object 168">
                <a:extLst>
                  <a:ext uri="{FF2B5EF4-FFF2-40B4-BE49-F238E27FC236}">
                    <a16:creationId xmlns:a16="http://schemas.microsoft.com/office/drawing/2014/main" id="{AEB6B9BE-3798-657C-BD56-742B40F7ACB9}"/>
                  </a:ext>
                </a:extLst>
              </p:cNvPr>
              <p:cNvSpPr/>
              <p:nvPr/>
            </p:nvSpPr>
            <p:spPr>
              <a:xfrm>
                <a:off x="2807969" y="5051297"/>
                <a:ext cx="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h="166370">
                    <a:moveTo>
                      <a:pt x="0" y="1661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" name="object 169">
                <a:extLst>
                  <a:ext uri="{FF2B5EF4-FFF2-40B4-BE49-F238E27FC236}">
                    <a16:creationId xmlns:a16="http://schemas.microsoft.com/office/drawing/2014/main" id="{84F196C9-012F-05C2-CAA5-14881DD40671}"/>
                  </a:ext>
                </a:extLst>
              </p:cNvPr>
              <p:cNvSpPr/>
              <p:nvPr/>
            </p:nvSpPr>
            <p:spPr>
              <a:xfrm>
                <a:off x="2722625" y="5052822"/>
                <a:ext cx="67310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67310" h="165100">
                    <a:moveTo>
                      <a:pt x="67056" y="164591"/>
                    </a:moveTo>
                    <a:lnTo>
                      <a:pt x="67056" y="0"/>
                    </a:lnTo>
                  </a:path>
                  <a:path w="67310" h="165100">
                    <a:moveTo>
                      <a:pt x="8381" y="38100"/>
                    </a:moveTo>
                    <a:lnTo>
                      <a:pt x="8381" y="120395"/>
                    </a:lnTo>
                  </a:path>
                  <a:path w="67310" h="165100">
                    <a:moveTo>
                      <a:pt x="0" y="38100"/>
                    </a:moveTo>
                    <a:lnTo>
                      <a:pt x="0" y="120395"/>
                    </a:lnTo>
                  </a:path>
                  <a:path w="67310" h="165100">
                    <a:moveTo>
                      <a:pt x="28193" y="83819"/>
                    </a:moveTo>
                    <a:lnTo>
                      <a:pt x="28956" y="79248"/>
                    </a:lnTo>
                    <a:lnTo>
                      <a:pt x="28193" y="75437"/>
                    </a:lnTo>
                  </a:path>
                  <a:path w="67310" h="165100">
                    <a:moveTo>
                      <a:pt x="28193" y="87629"/>
                    </a:moveTo>
                    <a:lnTo>
                      <a:pt x="28956" y="86105"/>
                    </a:lnTo>
                    <a:lnTo>
                      <a:pt x="28956" y="84581"/>
                    </a:lnTo>
                    <a:lnTo>
                      <a:pt x="28193" y="83819"/>
                    </a:lnTo>
                  </a:path>
                  <a:path w="67310" h="165100">
                    <a:moveTo>
                      <a:pt x="28193" y="75437"/>
                    </a:moveTo>
                    <a:lnTo>
                      <a:pt x="28956" y="73913"/>
                    </a:lnTo>
                    <a:lnTo>
                      <a:pt x="28956" y="72389"/>
                    </a:lnTo>
                    <a:lnTo>
                      <a:pt x="28193" y="70865"/>
                    </a:lnTo>
                  </a:path>
                  <a:path w="67310" h="165100">
                    <a:moveTo>
                      <a:pt x="23622" y="87629"/>
                    </a:moveTo>
                    <a:lnTo>
                      <a:pt x="23622" y="70865"/>
                    </a:lnTo>
                    <a:lnTo>
                      <a:pt x="28193" y="70865"/>
                    </a:lnTo>
                  </a:path>
                  <a:path w="67310" h="165100">
                    <a:moveTo>
                      <a:pt x="23622" y="87629"/>
                    </a:moveTo>
                    <a:lnTo>
                      <a:pt x="28193" y="87629"/>
                    </a:lnTo>
                  </a:path>
                  <a:path w="67310" h="165100">
                    <a:moveTo>
                      <a:pt x="23622" y="75437"/>
                    </a:moveTo>
                    <a:lnTo>
                      <a:pt x="28193" y="75437"/>
                    </a:lnTo>
                  </a:path>
                  <a:path w="67310" h="165100">
                    <a:moveTo>
                      <a:pt x="23622" y="83819"/>
                    </a:moveTo>
                    <a:lnTo>
                      <a:pt x="28193" y="83819"/>
                    </a:lnTo>
                  </a:path>
                  <a:path w="67310" h="165100">
                    <a:moveTo>
                      <a:pt x="19050" y="83819"/>
                    </a:moveTo>
                    <a:lnTo>
                      <a:pt x="19050" y="7543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" name="object 170">
                <a:extLst>
                  <a:ext uri="{FF2B5EF4-FFF2-40B4-BE49-F238E27FC236}">
                    <a16:creationId xmlns:a16="http://schemas.microsoft.com/office/drawing/2014/main" id="{003A6591-3EAB-AC21-53AB-FDF131CCF024}"/>
                  </a:ext>
                </a:extLst>
              </p:cNvPr>
              <p:cNvSpPr/>
              <p:nvPr/>
            </p:nvSpPr>
            <p:spPr>
              <a:xfrm>
                <a:off x="2741675" y="5128259"/>
                <a:ext cx="254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8889">
                    <a:moveTo>
                      <a:pt x="0" y="762"/>
                    </a:moveTo>
                    <a:lnTo>
                      <a:pt x="2286" y="0"/>
                    </a:lnTo>
                  </a:path>
                  <a:path w="2539" h="8889">
                    <a:moveTo>
                      <a:pt x="0" y="6857"/>
                    </a:moveTo>
                    <a:lnTo>
                      <a:pt x="2286" y="838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" name="object 171">
                <a:extLst>
                  <a:ext uri="{FF2B5EF4-FFF2-40B4-BE49-F238E27FC236}">
                    <a16:creationId xmlns:a16="http://schemas.microsoft.com/office/drawing/2014/main" id="{8F35D46E-8558-0909-F454-9706D0634995}"/>
                  </a:ext>
                </a:extLst>
              </p:cNvPr>
              <p:cNvSpPr/>
              <p:nvPr/>
            </p:nvSpPr>
            <p:spPr>
              <a:xfrm>
                <a:off x="2702813" y="5125973"/>
                <a:ext cx="4889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48894" h="79375">
                    <a:moveTo>
                      <a:pt x="48768" y="12191"/>
                    </a:moveTo>
                    <a:lnTo>
                      <a:pt x="48768" y="0"/>
                    </a:lnTo>
                  </a:path>
                  <a:path w="48894" h="79375">
                    <a:moveTo>
                      <a:pt x="7619" y="67817"/>
                    </a:moveTo>
                    <a:lnTo>
                      <a:pt x="16002" y="66293"/>
                    </a:lnTo>
                    <a:lnTo>
                      <a:pt x="22098" y="61722"/>
                    </a:lnTo>
                    <a:lnTo>
                      <a:pt x="26669" y="55625"/>
                    </a:lnTo>
                    <a:lnTo>
                      <a:pt x="28193" y="47243"/>
                    </a:lnTo>
                  </a:path>
                  <a:path w="48894" h="79375">
                    <a:moveTo>
                      <a:pt x="7619" y="59436"/>
                    </a:moveTo>
                    <a:lnTo>
                      <a:pt x="13716" y="57912"/>
                    </a:lnTo>
                    <a:lnTo>
                      <a:pt x="18287" y="53339"/>
                    </a:lnTo>
                    <a:lnTo>
                      <a:pt x="19812" y="47243"/>
                    </a:lnTo>
                  </a:path>
                  <a:path w="48894" h="79375">
                    <a:moveTo>
                      <a:pt x="7619" y="51053"/>
                    </a:moveTo>
                    <a:lnTo>
                      <a:pt x="7619" y="59436"/>
                    </a:lnTo>
                  </a:path>
                  <a:path w="48894" h="79375">
                    <a:moveTo>
                      <a:pt x="0" y="59436"/>
                    </a:moveTo>
                    <a:lnTo>
                      <a:pt x="0" y="67817"/>
                    </a:lnTo>
                  </a:path>
                  <a:path w="48894" h="79375">
                    <a:moveTo>
                      <a:pt x="7619" y="59436"/>
                    </a:moveTo>
                    <a:lnTo>
                      <a:pt x="0" y="59436"/>
                    </a:lnTo>
                  </a:path>
                  <a:path w="48894" h="79375">
                    <a:moveTo>
                      <a:pt x="7619" y="67817"/>
                    </a:moveTo>
                    <a:lnTo>
                      <a:pt x="0" y="67817"/>
                    </a:lnTo>
                  </a:path>
                  <a:path w="48894" h="79375">
                    <a:moveTo>
                      <a:pt x="1524" y="74675"/>
                    </a:moveTo>
                    <a:lnTo>
                      <a:pt x="1524" y="79248"/>
                    </a:lnTo>
                  </a:path>
                  <a:path w="48894" h="79375">
                    <a:moveTo>
                      <a:pt x="43434" y="10667"/>
                    </a:moveTo>
                    <a:lnTo>
                      <a:pt x="28193" y="10667"/>
                    </a:lnTo>
                  </a:path>
                  <a:path w="48894" h="79375">
                    <a:moveTo>
                      <a:pt x="43434" y="2286"/>
                    </a:moveTo>
                    <a:lnTo>
                      <a:pt x="28193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" name="object 172">
                <a:extLst>
                  <a:ext uri="{FF2B5EF4-FFF2-40B4-BE49-F238E27FC236}">
                    <a16:creationId xmlns:a16="http://schemas.microsoft.com/office/drawing/2014/main" id="{DE822F19-910F-1E8B-F015-A06D508F2122}"/>
                  </a:ext>
                </a:extLst>
              </p:cNvPr>
              <p:cNvSpPr/>
              <p:nvPr/>
            </p:nvSpPr>
            <p:spPr>
              <a:xfrm>
                <a:off x="2731008" y="5129022"/>
                <a:ext cx="1079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6350">
                    <a:moveTo>
                      <a:pt x="10668" y="0"/>
                    </a:moveTo>
                    <a:lnTo>
                      <a:pt x="0" y="0"/>
                    </a:lnTo>
                  </a:path>
                  <a:path w="10794" h="6350">
                    <a:moveTo>
                      <a:pt x="10668" y="6095"/>
                    </a:moveTo>
                    <a:lnTo>
                      <a:pt x="0" y="609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" name="object 173">
                <a:extLst>
                  <a:ext uri="{FF2B5EF4-FFF2-40B4-BE49-F238E27FC236}">
                    <a16:creationId xmlns:a16="http://schemas.microsoft.com/office/drawing/2014/main" id="{8C3E86B2-A01A-F1ED-E176-7ED58F0E7A30}"/>
                  </a:ext>
                </a:extLst>
              </p:cNvPr>
              <p:cNvSpPr/>
              <p:nvPr/>
            </p:nvSpPr>
            <p:spPr>
              <a:xfrm>
                <a:off x="2699003" y="5101589"/>
                <a:ext cx="1905" cy="6223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2229">
                    <a:moveTo>
                      <a:pt x="1523" y="0"/>
                    </a:moveTo>
                    <a:lnTo>
                      <a:pt x="1523" y="61722"/>
                    </a:lnTo>
                  </a:path>
                  <a:path w="1905" h="62229">
                    <a:moveTo>
                      <a:pt x="0" y="61722"/>
                    </a:moveTo>
                    <a:lnTo>
                      <a:pt x="1523" y="6172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" name="object 174">
                <a:extLst>
                  <a:ext uri="{FF2B5EF4-FFF2-40B4-BE49-F238E27FC236}">
                    <a16:creationId xmlns:a16="http://schemas.microsoft.com/office/drawing/2014/main" id="{AC48A779-AB62-C820-E644-B4F7C700D586}"/>
                  </a:ext>
                </a:extLst>
              </p:cNvPr>
              <p:cNvSpPr/>
              <p:nvPr/>
            </p:nvSpPr>
            <p:spPr>
              <a:xfrm>
                <a:off x="2699003" y="5185409"/>
                <a:ext cx="1905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3335">
                    <a:moveTo>
                      <a:pt x="0" y="10667"/>
                    </a:moveTo>
                    <a:lnTo>
                      <a:pt x="1523" y="12953"/>
                    </a:lnTo>
                  </a:path>
                  <a:path w="1905" h="13335">
                    <a:moveTo>
                      <a:pt x="0" y="1066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" name="object 175">
                <a:extLst>
                  <a:ext uri="{FF2B5EF4-FFF2-40B4-BE49-F238E27FC236}">
                    <a16:creationId xmlns:a16="http://schemas.microsoft.com/office/drawing/2014/main" id="{15B43E3D-4467-FF34-7BA3-7D24AFF7965D}"/>
                  </a:ext>
                </a:extLst>
              </p:cNvPr>
              <p:cNvSpPr/>
              <p:nvPr/>
            </p:nvSpPr>
            <p:spPr>
              <a:xfrm>
                <a:off x="2700528" y="5185409"/>
                <a:ext cx="0" cy="20320"/>
              </a:xfrm>
              <a:custGeom>
                <a:avLst/>
                <a:gdLst/>
                <a:ahLst/>
                <a:cxnLst/>
                <a:rect l="l" t="t" r="r" b="b"/>
                <a:pathLst>
                  <a:path h="20320">
                    <a:moveTo>
                      <a:pt x="0" y="15239"/>
                    </a:moveTo>
                    <a:lnTo>
                      <a:pt x="0" y="19812"/>
                    </a:lnTo>
                  </a:path>
                  <a:path h="20320">
                    <a:moveTo>
                      <a:pt x="0" y="1523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" name="object 176">
                <a:extLst>
                  <a:ext uri="{FF2B5EF4-FFF2-40B4-BE49-F238E27FC236}">
                    <a16:creationId xmlns:a16="http://schemas.microsoft.com/office/drawing/2014/main" id="{C4BEF58D-1CE7-483E-DFFF-9B4465DE1188}"/>
                  </a:ext>
                </a:extLst>
              </p:cNvPr>
              <p:cNvSpPr/>
              <p:nvPr/>
            </p:nvSpPr>
            <p:spPr>
              <a:xfrm>
                <a:off x="2699003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" name="object 177">
                <a:extLst>
                  <a:ext uri="{FF2B5EF4-FFF2-40B4-BE49-F238E27FC236}">
                    <a16:creationId xmlns:a16="http://schemas.microsoft.com/office/drawing/2014/main" id="{19FEED0C-D2F5-1DB8-83A6-88B2A5D328C1}"/>
                  </a:ext>
                </a:extLst>
              </p:cNvPr>
              <p:cNvSpPr/>
              <p:nvPr/>
            </p:nvSpPr>
            <p:spPr>
              <a:xfrm>
                <a:off x="2700528" y="5128259"/>
                <a:ext cx="22225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78104">
                    <a:moveTo>
                      <a:pt x="0" y="48767"/>
                    </a:moveTo>
                    <a:lnTo>
                      <a:pt x="0" y="35051"/>
                    </a:lnTo>
                  </a:path>
                  <a:path w="22225" h="78104">
                    <a:moveTo>
                      <a:pt x="762" y="0"/>
                    </a:moveTo>
                    <a:lnTo>
                      <a:pt x="762" y="8381"/>
                    </a:lnTo>
                  </a:path>
                  <a:path w="22225" h="78104">
                    <a:moveTo>
                      <a:pt x="0" y="6857"/>
                    </a:moveTo>
                    <a:lnTo>
                      <a:pt x="762" y="8381"/>
                    </a:lnTo>
                  </a:path>
                  <a:path w="22225" h="78104">
                    <a:moveTo>
                      <a:pt x="0" y="762"/>
                    </a:moveTo>
                    <a:lnTo>
                      <a:pt x="762" y="0"/>
                    </a:lnTo>
                  </a:path>
                  <a:path w="22225" h="78104">
                    <a:moveTo>
                      <a:pt x="0" y="6857"/>
                    </a:moveTo>
                    <a:lnTo>
                      <a:pt x="0" y="762"/>
                    </a:lnTo>
                  </a:path>
                  <a:path w="22225" h="78104">
                    <a:moveTo>
                      <a:pt x="0" y="76962"/>
                    </a:moveTo>
                    <a:lnTo>
                      <a:pt x="762" y="77724"/>
                    </a:lnTo>
                    <a:lnTo>
                      <a:pt x="3048" y="77724"/>
                    </a:lnTo>
                    <a:lnTo>
                      <a:pt x="3810" y="76962"/>
                    </a:lnTo>
                  </a:path>
                  <a:path w="22225" h="78104">
                    <a:moveTo>
                      <a:pt x="22098" y="8381"/>
                    </a:moveTo>
                    <a:lnTo>
                      <a:pt x="762" y="83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" name="object 178">
                <a:extLst>
                  <a:ext uri="{FF2B5EF4-FFF2-40B4-BE49-F238E27FC236}">
                    <a16:creationId xmlns:a16="http://schemas.microsoft.com/office/drawing/2014/main" id="{808AE565-A7F2-D9B6-F064-64A866754593}"/>
                  </a:ext>
                </a:extLst>
              </p:cNvPr>
              <p:cNvSpPr/>
              <p:nvPr/>
            </p:nvSpPr>
            <p:spPr>
              <a:xfrm>
                <a:off x="2700528" y="5129022"/>
                <a:ext cx="222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6350">
                    <a:moveTo>
                      <a:pt x="22098" y="6095"/>
                    </a:moveTo>
                    <a:lnTo>
                      <a:pt x="0" y="6095"/>
                    </a:lnTo>
                  </a:path>
                  <a:path w="22225" h="6350">
                    <a:moveTo>
                      <a:pt x="22098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" name="object 179">
                <a:extLst>
                  <a:ext uri="{FF2B5EF4-FFF2-40B4-BE49-F238E27FC236}">
                    <a16:creationId xmlns:a16="http://schemas.microsoft.com/office/drawing/2014/main" id="{2B1324A7-B909-705B-15B7-E4E7D4145EFC}"/>
                  </a:ext>
                </a:extLst>
              </p:cNvPr>
              <p:cNvSpPr/>
              <p:nvPr/>
            </p:nvSpPr>
            <p:spPr>
              <a:xfrm>
                <a:off x="2701290" y="4870703"/>
                <a:ext cx="58419" cy="257810"/>
              </a:xfrm>
              <a:custGeom>
                <a:avLst/>
                <a:gdLst/>
                <a:ahLst/>
                <a:cxnLst/>
                <a:rect l="l" t="t" r="r" b="b"/>
                <a:pathLst>
                  <a:path w="58419" h="257810">
                    <a:moveTo>
                      <a:pt x="21336" y="257556"/>
                    </a:moveTo>
                    <a:lnTo>
                      <a:pt x="0" y="257556"/>
                    </a:lnTo>
                  </a:path>
                  <a:path w="58419" h="257810">
                    <a:moveTo>
                      <a:pt x="29718" y="220218"/>
                    </a:moveTo>
                    <a:lnTo>
                      <a:pt x="28193" y="212598"/>
                    </a:lnTo>
                    <a:lnTo>
                      <a:pt x="23622" y="205740"/>
                    </a:lnTo>
                    <a:lnTo>
                      <a:pt x="17526" y="201930"/>
                    </a:lnTo>
                    <a:lnTo>
                      <a:pt x="9143" y="199644"/>
                    </a:lnTo>
                  </a:path>
                  <a:path w="58419" h="257810">
                    <a:moveTo>
                      <a:pt x="21336" y="220218"/>
                    </a:moveTo>
                    <a:lnTo>
                      <a:pt x="19812" y="214122"/>
                    </a:lnTo>
                    <a:lnTo>
                      <a:pt x="15240" y="209550"/>
                    </a:lnTo>
                    <a:lnTo>
                      <a:pt x="9143" y="208025"/>
                    </a:lnTo>
                  </a:path>
                  <a:path w="58419" h="257810">
                    <a:moveTo>
                      <a:pt x="57912" y="94487"/>
                    </a:moveTo>
                    <a:lnTo>
                      <a:pt x="5791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44" name="object 180">
                <a:extLst>
                  <a:ext uri="{FF2B5EF4-FFF2-40B4-BE49-F238E27FC236}">
                    <a16:creationId xmlns:a16="http://schemas.microsoft.com/office/drawing/2014/main" id="{32F96FE8-FC03-77BA-E8BA-27735D657FA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204085" y="3823334"/>
                <a:ext cx="183641" cy="72389"/>
              </a:xfrm>
              <a:prstGeom prst="rect">
                <a:avLst/>
              </a:prstGeom>
            </p:spPr>
          </p:pic>
          <p:sp>
            <p:nvSpPr>
              <p:cNvPr id="245" name="object 181">
                <a:extLst>
                  <a:ext uri="{FF2B5EF4-FFF2-40B4-BE49-F238E27FC236}">
                    <a16:creationId xmlns:a16="http://schemas.microsoft.com/office/drawing/2014/main" id="{78A6F2C3-3906-AC8D-FBA3-AEF593A9A2C0}"/>
                  </a:ext>
                </a:extLst>
              </p:cNvPr>
              <p:cNvSpPr/>
              <p:nvPr/>
            </p:nvSpPr>
            <p:spPr>
              <a:xfrm>
                <a:off x="1838705" y="3932681"/>
                <a:ext cx="563880" cy="291465"/>
              </a:xfrm>
              <a:custGeom>
                <a:avLst/>
                <a:gdLst/>
                <a:ahLst/>
                <a:cxnLst/>
                <a:rect l="l" t="t" r="r" b="b"/>
                <a:pathLst>
                  <a:path w="563880" h="291464">
                    <a:moveTo>
                      <a:pt x="19812" y="249935"/>
                    </a:moveTo>
                    <a:lnTo>
                      <a:pt x="563118" y="249935"/>
                    </a:lnTo>
                  </a:path>
                  <a:path w="563880" h="291464">
                    <a:moveTo>
                      <a:pt x="0" y="291083"/>
                    </a:moveTo>
                    <a:lnTo>
                      <a:pt x="563880" y="291083"/>
                    </a:lnTo>
                  </a:path>
                  <a:path w="563880" h="291464">
                    <a:moveTo>
                      <a:pt x="549401" y="0"/>
                    </a:moveTo>
                    <a:lnTo>
                      <a:pt x="16459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" name="object 182">
                <a:extLst>
                  <a:ext uri="{FF2B5EF4-FFF2-40B4-BE49-F238E27FC236}">
                    <a16:creationId xmlns:a16="http://schemas.microsoft.com/office/drawing/2014/main" id="{99F61612-D0E9-5738-1F5C-E1A7F44C6342}"/>
                  </a:ext>
                </a:extLst>
              </p:cNvPr>
              <p:cNvSpPr/>
              <p:nvPr/>
            </p:nvSpPr>
            <p:spPr>
              <a:xfrm>
                <a:off x="2004060" y="3895343"/>
                <a:ext cx="38417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384175" h="37464">
                    <a:moveTo>
                      <a:pt x="198119" y="37337"/>
                    </a:moveTo>
                    <a:lnTo>
                      <a:pt x="235457" y="0"/>
                    </a:lnTo>
                  </a:path>
                  <a:path w="384175" h="37464">
                    <a:moveTo>
                      <a:pt x="140207" y="37337"/>
                    </a:moveTo>
                    <a:lnTo>
                      <a:pt x="177545" y="0"/>
                    </a:lnTo>
                  </a:path>
                  <a:path w="384175" h="37464">
                    <a:moveTo>
                      <a:pt x="82295" y="37337"/>
                    </a:moveTo>
                    <a:lnTo>
                      <a:pt x="118871" y="0"/>
                    </a:lnTo>
                  </a:path>
                  <a:path w="384175" h="37464">
                    <a:moveTo>
                      <a:pt x="24383" y="37337"/>
                    </a:moveTo>
                    <a:lnTo>
                      <a:pt x="60959" y="0"/>
                    </a:lnTo>
                  </a:path>
                  <a:path w="384175" h="37464">
                    <a:moveTo>
                      <a:pt x="0" y="3047"/>
                    </a:moveTo>
                    <a:lnTo>
                      <a:pt x="3047" y="0"/>
                    </a:lnTo>
                  </a:path>
                  <a:path w="384175" h="37464">
                    <a:moveTo>
                      <a:pt x="256794" y="37337"/>
                    </a:moveTo>
                    <a:lnTo>
                      <a:pt x="293369" y="0"/>
                    </a:lnTo>
                  </a:path>
                  <a:path w="384175" h="37464">
                    <a:moveTo>
                      <a:pt x="314706" y="37337"/>
                    </a:moveTo>
                    <a:lnTo>
                      <a:pt x="351281" y="0"/>
                    </a:lnTo>
                  </a:path>
                  <a:path w="384175" h="37464">
                    <a:moveTo>
                      <a:pt x="372617" y="37337"/>
                    </a:moveTo>
                    <a:lnTo>
                      <a:pt x="384047" y="25907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" name="object 183">
                <a:extLst>
                  <a:ext uri="{FF2B5EF4-FFF2-40B4-BE49-F238E27FC236}">
                    <a16:creationId xmlns:a16="http://schemas.microsoft.com/office/drawing/2014/main" id="{63C14F79-9B95-D4C9-825E-0FF5C32A2454}"/>
                  </a:ext>
                </a:extLst>
              </p:cNvPr>
              <p:cNvSpPr/>
              <p:nvPr/>
            </p:nvSpPr>
            <p:spPr>
              <a:xfrm>
                <a:off x="1725930" y="3960875"/>
                <a:ext cx="934719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934719" h="165100">
                    <a:moveTo>
                      <a:pt x="574547" y="164591"/>
                    </a:moveTo>
                    <a:lnTo>
                      <a:pt x="934212" y="164591"/>
                    </a:lnTo>
                  </a:path>
                  <a:path w="934719" h="165100">
                    <a:moveTo>
                      <a:pt x="883157" y="26670"/>
                    </a:moveTo>
                    <a:lnTo>
                      <a:pt x="61721" y="26670"/>
                    </a:lnTo>
                  </a:path>
                  <a:path w="934719" h="165100">
                    <a:moveTo>
                      <a:pt x="9906" y="133350"/>
                    </a:moveTo>
                    <a:lnTo>
                      <a:pt x="934212" y="133350"/>
                    </a:lnTo>
                  </a:path>
                  <a:path w="934719" h="165100">
                    <a:moveTo>
                      <a:pt x="9906" y="0"/>
                    </a:moveTo>
                    <a:lnTo>
                      <a:pt x="934212" y="0"/>
                    </a:lnTo>
                  </a:path>
                  <a:path w="934719" h="165100">
                    <a:moveTo>
                      <a:pt x="934212" y="16763"/>
                    </a:moveTo>
                    <a:lnTo>
                      <a:pt x="9906" y="16763"/>
                    </a:lnTo>
                  </a:path>
                  <a:path w="934719" h="165100">
                    <a:moveTo>
                      <a:pt x="9906" y="106679"/>
                    </a:moveTo>
                    <a:lnTo>
                      <a:pt x="934212" y="106679"/>
                    </a:lnTo>
                  </a:path>
                  <a:path w="934719" h="165100">
                    <a:moveTo>
                      <a:pt x="0" y="123444"/>
                    </a:moveTo>
                    <a:lnTo>
                      <a:pt x="934212" y="12344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" name="object 184">
                <a:extLst>
                  <a:ext uri="{FF2B5EF4-FFF2-40B4-BE49-F238E27FC236}">
                    <a16:creationId xmlns:a16="http://schemas.microsoft.com/office/drawing/2014/main" id="{D8542EF0-AA56-1792-9935-6430DCA8D4F8}"/>
                  </a:ext>
                </a:extLst>
              </p:cNvPr>
              <p:cNvSpPr/>
              <p:nvPr/>
            </p:nvSpPr>
            <p:spPr>
              <a:xfrm>
                <a:off x="1860804" y="4531613"/>
                <a:ext cx="674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4369">
                    <a:moveTo>
                      <a:pt x="0" y="0"/>
                    </a:moveTo>
                    <a:lnTo>
                      <a:pt x="176021" y="0"/>
                    </a:lnTo>
                  </a:path>
                  <a:path w="674369">
                    <a:moveTo>
                      <a:pt x="256794" y="0"/>
                    </a:moveTo>
                    <a:lnTo>
                      <a:pt x="417575" y="0"/>
                    </a:lnTo>
                  </a:path>
                  <a:path w="674369">
                    <a:moveTo>
                      <a:pt x="498347" y="0"/>
                    </a:moveTo>
                    <a:lnTo>
                      <a:pt x="674369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" name="object 185">
                <a:extLst>
                  <a:ext uri="{FF2B5EF4-FFF2-40B4-BE49-F238E27FC236}">
                    <a16:creationId xmlns:a16="http://schemas.microsoft.com/office/drawing/2014/main" id="{ED82E564-2AB2-349B-4C94-615D8F0B357F}"/>
                  </a:ext>
                </a:extLst>
              </p:cNvPr>
              <p:cNvSpPr/>
              <p:nvPr/>
            </p:nvSpPr>
            <p:spPr>
              <a:xfrm>
                <a:off x="1890522" y="4223765"/>
                <a:ext cx="6108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610869" h="615950">
                    <a:moveTo>
                      <a:pt x="603503" y="307848"/>
                    </a:moveTo>
                    <a:lnTo>
                      <a:pt x="595883" y="242316"/>
                    </a:lnTo>
                    <a:lnTo>
                      <a:pt x="573785" y="179832"/>
                    </a:lnTo>
                    <a:lnTo>
                      <a:pt x="538733" y="123444"/>
                    </a:lnTo>
                    <a:lnTo>
                      <a:pt x="492251" y="76962"/>
                    </a:lnTo>
                    <a:lnTo>
                      <a:pt x="435863" y="41910"/>
                    </a:lnTo>
                    <a:lnTo>
                      <a:pt x="373379" y="19812"/>
                    </a:lnTo>
                    <a:lnTo>
                      <a:pt x="307847" y="12192"/>
                    </a:lnTo>
                    <a:lnTo>
                      <a:pt x="274319" y="14478"/>
                    </a:lnTo>
                    <a:lnTo>
                      <a:pt x="210311" y="28956"/>
                    </a:lnTo>
                    <a:lnTo>
                      <a:pt x="150113" y="57912"/>
                    </a:lnTo>
                    <a:lnTo>
                      <a:pt x="98297" y="99060"/>
                    </a:lnTo>
                    <a:lnTo>
                      <a:pt x="57150" y="150875"/>
                    </a:lnTo>
                    <a:lnTo>
                      <a:pt x="28193" y="210312"/>
                    </a:lnTo>
                    <a:lnTo>
                      <a:pt x="13715" y="275082"/>
                    </a:lnTo>
                    <a:lnTo>
                      <a:pt x="11429" y="307848"/>
                    </a:lnTo>
                    <a:lnTo>
                      <a:pt x="13715" y="341375"/>
                    </a:lnTo>
                    <a:lnTo>
                      <a:pt x="28193" y="405384"/>
                    </a:lnTo>
                    <a:lnTo>
                      <a:pt x="57150" y="465582"/>
                    </a:lnTo>
                    <a:lnTo>
                      <a:pt x="98297" y="517398"/>
                    </a:lnTo>
                    <a:lnTo>
                      <a:pt x="150113" y="558546"/>
                    </a:lnTo>
                    <a:lnTo>
                      <a:pt x="210311" y="586739"/>
                    </a:lnTo>
                    <a:lnTo>
                      <a:pt x="274319" y="601980"/>
                    </a:lnTo>
                    <a:lnTo>
                      <a:pt x="307847" y="603504"/>
                    </a:lnTo>
                    <a:lnTo>
                      <a:pt x="340613" y="601980"/>
                    </a:lnTo>
                    <a:lnTo>
                      <a:pt x="405383" y="586739"/>
                    </a:lnTo>
                    <a:lnTo>
                      <a:pt x="464819" y="558546"/>
                    </a:lnTo>
                    <a:lnTo>
                      <a:pt x="516635" y="517398"/>
                    </a:lnTo>
                    <a:lnTo>
                      <a:pt x="557783" y="465582"/>
                    </a:lnTo>
                    <a:lnTo>
                      <a:pt x="586739" y="405384"/>
                    </a:lnTo>
                    <a:lnTo>
                      <a:pt x="601217" y="341375"/>
                    </a:lnTo>
                    <a:lnTo>
                      <a:pt x="603503" y="307848"/>
                    </a:lnTo>
                  </a:path>
                  <a:path w="610869" h="615950">
                    <a:moveTo>
                      <a:pt x="610361" y="250698"/>
                    </a:moveTo>
                    <a:lnTo>
                      <a:pt x="592073" y="188975"/>
                    </a:lnTo>
                    <a:lnTo>
                      <a:pt x="560832" y="133350"/>
                    </a:lnTo>
                    <a:lnTo>
                      <a:pt x="518921" y="84582"/>
                    </a:lnTo>
                    <a:lnTo>
                      <a:pt x="467867" y="44958"/>
                    </a:lnTo>
                    <a:lnTo>
                      <a:pt x="409955" y="17525"/>
                    </a:lnTo>
                    <a:lnTo>
                      <a:pt x="348233" y="3048"/>
                    </a:lnTo>
                    <a:lnTo>
                      <a:pt x="316229" y="0"/>
                    </a:lnTo>
                    <a:lnTo>
                      <a:pt x="283463" y="762"/>
                    </a:lnTo>
                    <a:lnTo>
                      <a:pt x="220217" y="12954"/>
                    </a:lnTo>
                    <a:lnTo>
                      <a:pt x="161544" y="37337"/>
                    </a:lnTo>
                    <a:lnTo>
                      <a:pt x="108203" y="73151"/>
                    </a:lnTo>
                    <a:lnTo>
                      <a:pt x="64007" y="119634"/>
                    </a:lnTo>
                    <a:lnTo>
                      <a:pt x="30479" y="173736"/>
                    </a:lnTo>
                    <a:lnTo>
                      <a:pt x="8381" y="234696"/>
                    </a:lnTo>
                    <a:lnTo>
                      <a:pt x="0" y="297942"/>
                    </a:lnTo>
                    <a:lnTo>
                      <a:pt x="0" y="329946"/>
                    </a:lnTo>
                    <a:lnTo>
                      <a:pt x="11429" y="393192"/>
                    </a:lnTo>
                    <a:lnTo>
                      <a:pt x="35813" y="452628"/>
                    </a:lnTo>
                    <a:lnTo>
                      <a:pt x="71627" y="505968"/>
                    </a:lnTo>
                    <a:lnTo>
                      <a:pt x="117347" y="550163"/>
                    </a:lnTo>
                    <a:lnTo>
                      <a:pt x="172211" y="584454"/>
                    </a:lnTo>
                    <a:lnTo>
                      <a:pt x="232409" y="606551"/>
                    </a:lnTo>
                    <a:lnTo>
                      <a:pt x="295655" y="615696"/>
                    </a:lnTo>
                    <a:lnTo>
                      <a:pt x="327659" y="614934"/>
                    </a:lnTo>
                    <a:lnTo>
                      <a:pt x="390905" y="604266"/>
                    </a:lnTo>
                    <a:lnTo>
                      <a:pt x="451103" y="580644"/>
                    </a:lnTo>
                    <a:lnTo>
                      <a:pt x="504444" y="544830"/>
                    </a:lnTo>
                    <a:lnTo>
                      <a:pt x="549401" y="499110"/>
                    </a:lnTo>
                    <a:lnTo>
                      <a:pt x="583691" y="445008"/>
                    </a:lnTo>
                    <a:lnTo>
                      <a:pt x="605789" y="38481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" name="object 186">
                <a:extLst>
                  <a:ext uri="{FF2B5EF4-FFF2-40B4-BE49-F238E27FC236}">
                    <a16:creationId xmlns:a16="http://schemas.microsoft.com/office/drawing/2014/main" id="{CF441C01-F31D-3495-86DF-534D2C86F920}"/>
                  </a:ext>
                </a:extLst>
              </p:cNvPr>
              <p:cNvSpPr/>
              <p:nvPr/>
            </p:nvSpPr>
            <p:spPr>
              <a:xfrm>
                <a:off x="1889760" y="4223765"/>
                <a:ext cx="616585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616585" h="615950">
                    <a:moveTo>
                      <a:pt x="176021" y="43434"/>
                    </a:moveTo>
                    <a:lnTo>
                      <a:pt x="199644" y="19812"/>
                    </a:lnTo>
                  </a:path>
                  <a:path w="616585" h="615950">
                    <a:moveTo>
                      <a:pt x="19812" y="199644"/>
                    </a:moveTo>
                    <a:lnTo>
                      <a:pt x="44195" y="176022"/>
                    </a:lnTo>
                  </a:path>
                  <a:path w="616585" h="615950">
                    <a:moveTo>
                      <a:pt x="243839" y="19812"/>
                    </a:moveTo>
                    <a:lnTo>
                      <a:pt x="259079" y="3810"/>
                    </a:lnTo>
                  </a:path>
                  <a:path w="616585" h="615950">
                    <a:moveTo>
                      <a:pt x="3809" y="259080"/>
                    </a:moveTo>
                    <a:lnTo>
                      <a:pt x="19812" y="243078"/>
                    </a:lnTo>
                  </a:path>
                  <a:path w="616585" h="615950">
                    <a:moveTo>
                      <a:pt x="294131" y="12954"/>
                    </a:moveTo>
                    <a:lnTo>
                      <a:pt x="306323" y="0"/>
                    </a:lnTo>
                  </a:path>
                  <a:path w="616585" h="615950">
                    <a:moveTo>
                      <a:pt x="0" y="306324"/>
                    </a:moveTo>
                    <a:lnTo>
                      <a:pt x="12953" y="293370"/>
                    </a:lnTo>
                  </a:path>
                  <a:path w="616585" h="615950">
                    <a:moveTo>
                      <a:pt x="336803" y="13716"/>
                    </a:moveTo>
                    <a:lnTo>
                      <a:pt x="347471" y="2286"/>
                    </a:lnTo>
                  </a:path>
                  <a:path w="616585" h="615950">
                    <a:moveTo>
                      <a:pt x="3047" y="347472"/>
                    </a:moveTo>
                    <a:lnTo>
                      <a:pt x="13715" y="336042"/>
                    </a:lnTo>
                  </a:path>
                  <a:path w="616585" h="615950">
                    <a:moveTo>
                      <a:pt x="374141" y="19812"/>
                    </a:moveTo>
                    <a:lnTo>
                      <a:pt x="384047" y="9906"/>
                    </a:lnTo>
                  </a:path>
                  <a:path w="616585" h="615950">
                    <a:moveTo>
                      <a:pt x="9906" y="384048"/>
                    </a:moveTo>
                    <a:lnTo>
                      <a:pt x="19812" y="374142"/>
                    </a:lnTo>
                  </a:path>
                  <a:path w="616585" h="615950">
                    <a:moveTo>
                      <a:pt x="407669" y="29718"/>
                    </a:moveTo>
                    <a:lnTo>
                      <a:pt x="417575" y="19812"/>
                    </a:lnTo>
                  </a:path>
                  <a:path w="616585" h="615950">
                    <a:moveTo>
                      <a:pt x="19812" y="416813"/>
                    </a:moveTo>
                    <a:lnTo>
                      <a:pt x="29717" y="407670"/>
                    </a:lnTo>
                  </a:path>
                  <a:path w="616585" h="615950">
                    <a:moveTo>
                      <a:pt x="438912" y="42672"/>
                    </a:moveTo>
                    <a:lnTo>
                      <a:pt x="448056" y="33528"/>
                    </a:lnTo>
                  </a:path>
                  <a:path w="616585" h="615950">
                    <a:moveTo>
                      <a:pt x="33527" y="447294"/>
                    </a:moveTo>
                    <a:lnTo>
                      <a:pt x="42671" y="438150"/>
                    </a:lnTo>
                  </a:path>
                  <a:path w="616585" h="615950">
                    <a:moveTo>
                      <a:pt x="466344" y="57912"/>
                    </a:moveTo>
                    <a:lnTo>
                      <a:pt x="475488" y="49530"/>
                    </a:lnTo>
                  </a:path>
                  <a:path w="616585" h="615950">
                    <a:moveTo>
                      <a:pt x="49529" y="474725"/>
                    </a:moveTo>
                    <a:lnTo>
                      <a:pt x="58673" y="466344"/>
                    </a:lnTo>
                  </a:path>
                  <a:path w="616585" h="615950">
                    <a:moveTo>
                      <a:pt x="492251" y="76200"/>
                    </a:moveTo>
                    <a:lnTo>
                      <a:pt x="500633" y="67818"/>
                    </a:lnTo>
                  </a:path>
                  <a:path w="616585" h="615950">
                    <a:moveTo>
                      <a:pt x="67817" y="499872"/>
                    </a:moveTo>
                    <a:lnTo>
                      <a:pt x="76200" y="491489"/>
                    </a:lnTo>
                  </a:path>
                  <a:path w="616585" h="615950">
                    <a:moveTo>
                      <a:pt x="515112" y="96774"/>
                    </a:moveTo>
                    <a:lnTo>
                      <a:pt x="524256" y="87630"/>
                    </a:lnTo>
                  </a:path>
                  <a:path w="616585" h="615950">
                    <a:moveTo>
                      <a:pt x="88391" y="523494"/>
                    </a:moveTo>
                    <a:lnTo>
                      <a:pt x="96773" y="514350"/>
                    </a:lnTo>
                  </a:path>
                  <a:path w="616585" h="615950">
                    <a:moveTo>
                      <a:pt x="535685" y="119634"/>
                    </a:moveTo>
                    <a:lnTo>
                      <a:pt x="544829" y="110489"/>
                    </a:lnTo>
                  </a:path>
                  <a:path w="616585" h="615950">
                    <a:moveTo>
                      <a:pt x="110489" y="544068"/>
                    </a:moveTo>
                    <a:lnTo>
                      <a:pt x="119633" y="535686"/>
                    </a:lnTo>
                  </a:path>
                  <a:path w="616585" h="615950">
                    <a:moveTo>
                      <a:pt x="554735" y="144018"/>
                    </a:moveTo>
                    <a:lnTo>
                      <a:pt x="563879" y="135636"/>
                    </a:lnTo>
                  </a:path>
                  <a:path w="616585" h="615950">
                    <a:moveTo>
                      <a:pt x="135635" y="563118"/>
                    </a:moveTo>
                    <a:lnTo>
                      <a:pt x="144779" y="553974"/>
                    </a:lnTo>
                  </a:path>
                  <a:path w="616585" h="615950">
                    <a:moveTo>
                      <a:pt x="570738" y="171450"/>
                    </a:moveTo>
                    <a:lnTo>
                      <a:pt x="579882" y="162306"/>
                    </a:lnTo>
                  </a:path>
                  <a:path w="616585" h="615950">
                    <a:moveTo>
                      <a:pt x="163067" y="579120"/>
                    </a:moveTo>
                    <a:lnTo>
                      <a:pt x="171450" y="570738"/>
                    </a:lnTo>
                  </a:path>
                  <a:path w="616585" h="615950">
                    <a:moveTo>
                      <a:pt x="584453" y="201930"/>
                    </a:moveTo>
                    <a:lnTo>
                      <a:pt x="593597" y="192024"/>
                    </a:lnTo>
                  </a:path>
                  <a:path w="616585" h="615950">
                    <a:moveTo>
                      <a:pt x="192023" y="593598"/>
                    </a:moveTo>
                    <a:lnTo>
                      <a:pt x="201929" y="583692"/>
                    </a:lnTo>
                  </a:path>
                  <a:path w="616585" h="615950">
                    <a:moveTo>
                      <a:pt x="595121" y="234696"/>
                    </a:moveTo>
                    <a:lnTo>
                      <a:pt x="605027" y="224789"/>
                    </a:lnTo>
                  </a:path>
                  <a:path w="616585" h="615950">
                    <a:moveTo>
                      <a:pt x="224789" y="604266"/>
                    </a:moveTo>
                    <a:lnTo>
                      <a:pt x="234695" y="594360"/>
                    </a:lnTo>
                  </a:path>
                  <a:path w="616585" h="615950">
                    <a:moveTo>
                      <a:pt x="601979" y="271272"/>
                    </a:moveTo>
                    <a:lnTo>
                      <a:pt x="612647" y="260604"/>
                    </a:lnTo>
                  </a:path>
                  <a:path w="616585" h="615950">
                    <a:moveTo>
                      <a:pt x="260603" y="611886"/>
                    </a:moveTo>
                    <a:lnTo>
                      <a:pt x="271271" y="601218"/>
                    </a:lnTo>
                  </a:path>
                  <a:path w="616585" h="615950">
                    <a:moveTo>
                      <a:pt x="604265" y="312420"/>
                    </a:moveTo>
                    <a:lnTo>
                      <a:pt x="616457" y="300228"/>
                    </a:lnTo>
                  </a:path>
                  <a:path w="616585" h="615950">
                    <a:moveTo>
                      <a:pt x="300989" y="615696"/>
                    </a:moveTo>
                    <a:lnTo>
                      <a:pt x="313181" y="603504"/>
                    </a:lnTo>
                  </a:path>
                  <a:path w="616585" h="615950">
                    <a:moveTo>
                      <a:pt x="599694" y="361188"/>
                    </a:moveTo>
                    <a:lnTo>
                      <a:pt x="614171" y="345948"/>
                    </a:lnTo>
                  </a:path>
                  <a:path w="616585" h="615950">
                    <a:moveTo>
                      <a:pt x="346709" y="613410"/>
                    </a:moveTo>
                    <a:lnTo>
                      <a:pt x="361188" y="598932"/>
                    </a:lnTo>
                  </a:path>
                  <a:path w="616585" h="615950">
                    <a:moveTo>
                      <a:pt x="580644" y="422910"/>
                    </a:moveTo>
                    <a:lnTo>
                      <a:pt x="601979" y="402336"/>
                    </a:lnTo>
                  </a:path>
                  <a:path w="616585" h="615950">
                    <a:moveTo>
                      <a:pt x="402335" y="601218"/>
                    </a:moveTo>
                    <a:lnTo>
                      <a:pt x="422909" y="580644"/>
                    </a:lnTo>
                  </a:path>
                  <a:path w="616585" h="615950">
                    <a:moveTo>
                      <a:pt x="491489" y="555498"/>
                    </a:moveTo>
                    <a:lnTo>
                      <a:pt x="555497" y="491489"/>
                    </a:lnTo>
                  </a:path>
                  <a:path w="616585" h="615950">
                    <a:moveTo>
                      <a:pt x="49529" y="140970"/>
                    </a:moveTo>
                    <a:lnTo>
                      <a:pt x="140969" y="49530"/>
                    </a:lnTo>
                  </a:path>
                  <a:path w="616585" h="615950">
                    <a:moveTo>
                      <a:pt x="201929" y="32004"/>
                    </a:moveTo>
                    <a:lnTo>
                      <a:pt x="221741" y="12954"/>
                    </a:lnTo>
                  </a:path>
                  <a:path w="616585" h="615950">
                    <a:moveTo>
                      <a:pt x="12953" y="220980"/>
                    </a:moveTo>
                    <a:lnTo>
                      <a:pt x="32765" y="201930"/>
                    </a:lnTo>
                  </a:path>
                  <a:path w="616585" h="615950">
                    <a:moveTo>
                      <a:pt x="261365" y="16001"/>
                    </a:moveTo>
                    <a:lnTo>
                      <a:pt x="275844" y="1524"/>
                    </a:lnTo>
                  </a:path>
                  <a:path w="616585" h="615950">
                    <a:moveTo>
                      <a:pt x="2285" y="275844"/>
                    </a:moveTo>
                    <a:lnTo>
                      <a:pt x="16001" y="261366"/>
                    </a:lnTo>
                  </a:path>
                  <a:path w="616585" h="615950">
                    <a:moveTo>
                      <a:pt x="308609" y="12192"/>
                    </a:moveTo>
                    <a:lnTo>
                      <a:pt x="320801" y="762"/>
                    </a:lnTo>
                  </a:path>
                  <a:path w="616585" h="615950">
                    <a:moveTo>
                      <a:pt x="762" y="320801"/>
                    </a:moveTo>
                    <a:lnTo>
                      <a:pt x="12191" y="308610"/>
                    </a:lnTo>
                  </a:path>
                  <a:path w="616585" h="615950">
                    <a:moveTo>
                      <a:pt x="349757" y="15239"/>
                    </a:moveTo>
                    <a:lnTo>
                      <a:pt x="360425" y="4572"/>
                    </a:lnTo>
                  </a:path>
                  <a:path w="616585" h="615950">
                    <a:moveTo>
                      <a:pt x="4571" y="359663"/>
                    </a:moveTo>
                    <a:lnTo>
                      <a:pt x="15239" y="348996"/>
                    </a:lnTo>
                  </a:path>
                  <a:path w="616585" h="615950">
                    <a:moveTo>
                      <a:pt x="385571" y="22860"/>
                    </a:moveTo>
                    <a:lnTo>
                      <a:pt x="395477" y="12954"/>
                    </a:lnTo>
                  </a:path>
                  <a:path w="616585" h="615950">
                    <a:moveTo>
                      <a:pt x="12953" y="395478"/>
                    </a:moveTo>
                    <a:lnTo>
                      <a:pt x="22859" y="385572"/>
                    </a:lnTo>
                  </a:path>
                  <a:path w="616585" h="615950">
                    <a:moveTo>
                      <a:pt x="418338" y="33528"/>
                    </a:moveTo>
                    <a:lnTo>
                      <a:pt x="427481" y="24384"/>
                    </a:lnTo>
                  </a:path>
                  <a:path w="616585" h="615950">
                    <a:moveTo>
                      <a:pt x="24383" y="427482"/>
                    </a:moveTo>
                    <a:lnTo>
                      <a:pt x="33527" y="418338"/>
                    </a:lnTo>
                  </a:path>
                  <a:path w="616585" h="615950">
                    <a:moveTo>
                      <a:pt x="448056" y="47244"/>
                    </a:moveTo>
                    <a:lnTo>
                      <a:pt x="457200" y="38862"/>
                    </a:lnTo>
                  </a:path>
                  <a:path w="616585" h="615950">
                    <a:moveTo>
                      <a:pt x="38862" y="457200"/>
                    </a:moveTo>
                    <a:lnTo>
                      <a:pt x="48006" y="448056"/>
                    </a:lnTo>
                  </a:path>
                  <a:path w="616585" h="615950">
                    <a:moveTo>
                      <a:pt x="475488" y="64008"/>
                    </a:moveTo>
                    <a:lnTo>
                      <a:pt x="483869" y="54863"/>
                    </a:lnTo>
                  </a:path>
                  <a:path w="616585" h="615950">
                    <a:moveTo>
                      <a:pt x="54863" y="483870"/>
                    </a:moveTo>
                    <a:lnTo>
                      <a:pt x="64007" y="474725"/>
                    </a:lnTo>
                  </a:path>
                  <a:path w="616585" h="615950">
                    <a:moveTo>
                      <a:pt x="499871" y="83058"/>
                    </a:moveTo>
                    <a:lnTo>
                      <a:pt x="508253" y="73913"/>
                    </a:lnTo>
                  </a:path>
                  <a:path w="616585" h="615950">
                    <a:moveTo>
                      <a:pt x="73913" y="508254"/>
                    </a:moveTo>
                    <a:lnTo>
                      <a:pt x="83057" y="499872"/>
                    </a:lnTo>
                  </a:path>
                  <a:path w="616585" h="615950">
                    <a:moveTo>
                      <a:pt x="522731" y="103632"/>
                    </a:moveTo>
                    <a:lnTo>
                      <a:pt x="531113" y="95250"/>
                    </a:lnTo>
                  </a:path>
                  <a:path w="616585" h="615950">
                    <a:moveTo>
                      <a:pt x="95250" y="530351"/>
                    </a:moveTo>
                    <a:lnTo>
                      <a:pt x="104393" y="521970"/>
                    </a:lnTo>
                  </a:path>
                  <a:path w="616585" h="615950">
                    <a:moveTo>
                      <a:pt x="542544" y="127254"/>
                    </a:moveTo>
                    <a:lnTo>
                      <a:pt x="550926" y="118872"/>
                    </a:lnTo>
                  </a:path>
                  <a:path w="616585" h="615950">
                    <a:moveTo>
                      <a:pt x="118871" y="550926"/>
                    </a:moveTo>
                    <a:lnTo>
                      <a:pt x="127253" y="541782"/>
                    </a:lnTo>
                  </a:path>
                  <a:path w="616585" h="615950">
                    <a:moveTo>
                      <a:pt x="560069" y="153162"/>
                    </a:moveTo>
                    <a:lnTo>
                      <a:pt x="569213" y="144018"/>
                    </a:lnTo>
                  </a:path>
                  <a:path w="616585" h="615950">
                    <a:moveTo>
                      <a:pt x="144779" y="568451"/>
                    </a:moveTo>
                    <a:lnTo>
                      <a:pt x="153162" y="560070"/>
                    </a:lnTo>
                  </a:path>
                  <a:path w="616585" h="615950">
                    <a:moveTo>
                      <a:pt x="575309" y="181356"/>
                    </a:moveTo>
                    <a:lnTo>
                      <a:pt x="585215" y="172212"/>
                    </a:lnTo>
                  </a:path>
                  <a:path w="616585" h="615950">
                    <a:moveTo>
                      <a:pt x="172212" y="584454"/>
                    </a:moveTo>
                    <a:lnTo>
                      <a:pt x="181356" y="575310"/>
                    </a:lnTo>
                  </a:path>
                  <a:path w="616585" h="615950">
                    <a:moveTo>
                      <a:pt x="588263" y="212598"/>
                    </a:moveTo>
                    <a:lnTo>
                      <a:pt x="598169" y="202692"/>
                    </a:lnTo>
                  </a:path>
                  <a:path w="616585" h="615950">
                    <a:moveTo>
                      <a:pt x="202691" y="597408"/>
                    </a:moveTo>
                    <a:lnTo>
                      <a:pt x="212597" y="587501"/>
                    </a:lnTo>
                  </a:path>
                  <a:path w="616585" h="615950">
                    <a:moveTo>
                      <a:pt x="597407" y="246125"/>
                    </a:moveTo>
                    <a:lnTo>
                      <a:pt x="608076" y="236220"/>
                    </a:lnTo>
                  </a:path>
                  <a:path w="616585" h="615950">
                    <a:moveTo>
                      <a:pt x="236219" y="607313"/>
                    </a:moveTo>
                    <a:lnTo>
                      <a:pt x="246887" y="597408"/>
                    </a:lnTo>
                  </a:path>
                  <a:path w="616585" h="615950">
                    <a:moveTo>
                      <a:pt x="603503" y="284225"/>
                    </a:moveTo>
                    <a:lnTo>
                      <a:pt x="614171" y="273558"/>
                    </a:lnTo>
                  </a:path>
                  <a:path w="616585" h="615950">
                    <a:moveTo>
                      <a:pt x="273557" y="614172"/>
                    </a:moveTo>
                    <a:lnTo>
                      <a:pt x="284988" y="602742"/>
                    </a:lnTo>
                  </a:path>
                  <a:path w="616585" h="615950">
                    <a:moveTo>
                      <a:pt x="603503" y="327660"/>
                    </a:moveTo>
                    <a:lnTo>
                      <a:pt x="616457" y="314706"/>
                    </a:lnTo>
                  </a:path>
                  <a:path w="616585" h="615950">
                    <a:moveTo>
                      <a:pt x="315467" y="615696"/>
                    </a:moveTo>
                    <a:lnTo>
                      <a:pt x="328421" y="602742"/>
                    </a:lnTo>
                  </a:path>
                  <a:path w="616585" h="615950">
                    <a:moveTo>
                      <a:pt x="595121" y="379475"/>
                    </a:moveTo>
                    <a:lnTo>
                      <a:pt x="611123" y="363474"/>
                    </a:lnTo>
                  </a:path>
                  <a:path w="616585" h="615950">
                    <a:moveTo>
                      <a:pt x="363473" y="611124"/>
                    </a:moveTo>
                    <a:lnTo>
                      <a:pt x="379475" y="595122"/>
                    </a:lnTo>
                  </a:path>
                  <a:path w="616585" h="615950">
                    <a:moveTo>
                      <a:pt x="566927" y="451104"/>
                    </a:moveTo>
                    <a:lnTo>
                      <a:pt x="593597" y="424434"/>
                    </a:lnTo>
                  </a:path>
                  <a:path w="616585" h="615950">
                    <a:moveTo>
                      <a:pt x="425195" y="592836"/>
                    </a:moveTo>
                    <a:lnTo>
                      <a:pt x="451103" y="566928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" name="object 187">
                <a:extLst>
                  <a:ext uri="{FF2B5EF4-FFF2-40B4-BE49-F238E27FC236}">
                    <a16:creationId xmlns:a16="http://schemas.microsoft.com/office/drawing/2014/main" id="{5244E264-875C-5FDF-6B21-3B9A74F336FA}"/>
                  </a:ext>
                </a:extLst>
              </p:cNvPr>
              <p:cNvSpPr/>
              <p:nvPr/>
            </p:nvSpPr>
            <p:spPr>
              <a:xfrm>
                <a:off x="1949196" y="3895343"/>
                <a:ext cx="608965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608964" h="250825">
                    <a:moveTo>
                      <a:pt x="608838" y="250697"/>
                    </a:moveTo>
                    <a:lnTo>
                      <a:pt x="0" y="250697"/>
                    </a:lnTo>
                  </a:path>
                  <a:path w="608964" h="250825">
                    <a:moveTo>
                      <a:pt x="585216" y="112013"/>
                    </a:moveTo>
                    <a:lnTo>
                      <a:pt x="403098" y="112013"/>
                    </a:lnTo>
                  </a:path>
                  <a:path w="608964" h="250825">
                    <a:moveTo>
                      <a:pt x="585216" y="136397"/>
                    </a:moveTo>
                    <a:lnTo>
                      <a:pt x="403098" y="136397"/>
                    </a:lnTo>
                  </a:path>
                  <a:path w="608964" h="250825">
                    <a:moveTo>
                      <a:pt x="54864" y="0"/>
                    </a:moveTo>
                    <a:lnTo>
                      <a:pt x="53340" y="441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2" name="object 188">
                <a:extLst>
                  <a:ext uri="{FF2B5EF4-FFF2-40B4-BE49-F238E27FC236}">
                    <a16:creationId xmlns:a16="http://schemas.microsoft.com/office/drawing/2014/main" id="{D8668B13-75A5-9575-AC79-AB77079DEFE2}"/>
                  </a:ext>
                </a:extLst>
              </p:cNvPr>
              <p:cNvSpPr/>
              <p:nvPr/>
            </p:nvSpPr>
            <p:spPr>
              <a:xfrm>
                <a:off x="1832610" y="3912107"/>
                <a:ext cx="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h="48895">
                    <a:moveTo>
                      <a:pt x="0" y="4876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" name="object 189">
                <a:extLst>
                  <a:ext uri="{FF2B5EF4-FFF2-40B4-BE49-F238E27FC236}">
                    <a16:creationId xmlns:a16="http://schemas.microsoft.com/office/drawing/2014/main" id="{55B5B9D5-F282-835C-5E52-4DA908FA3CC3}"/>
                  </a:ext>
                </a:extLst>
              </p:cNvPr>
              <p:cNvSpPr/>
              <p:nvPr/>
            </p:nvSpPr>
            <p:spPr>
              <a:xfrm>
                <a:off x="1838705" y="3895343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0" y="3733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" name="object 190">
                <a:extLst>
                  <a:ext uri="{FF2B5EF4-FFF2-40B4-BE49-F238E27FC236}">
                    <a16:creationId xmlns:a16="http://schemas.microsoft.com/office/drawing/2014/main" id="{30804D2B-A9F0-1DC5-9D01-32102EE03285}"/>
                  </a:ext>
                </a:extLst>
              </p:cNvPr>
              <p:cNvSpPr/>
              <p:nvPr/>
            </p:nvSpPr>
            <p:spPr>
              <a:xfrm>
                <a:off x="1853183" y="3895343"/>
                <a:ext cx="12890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37464">
                    <a:moveTo>
                      <a:pt x="58674" y="37337"/>
                    </a:moveTo>
                    <a:lnTo>
                      <a:pt x="95250" y="0"/>
                    </a:lnTo>
                  </a:path>
                  <a:path w="128905" h="37464">
                    <a:moveTo>
                      <a:pt x="0" y="37337"/>
                    </a:moveTo>
                    <a:lnTo>
                      <a:pt x="37338" y="0"/>
                    </a:lnTo>
                  </a:path>
                  <a:path w="128905" h="37464">
                    <a:moveTo>
                      <a:pt x="116586" y="37337"/>
                    </a:moveTo>
                    <a:lnTo>
                      <a:pt x="128778" y="25145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" name="object 191">
                <a:extLst>
                  <a:ext uri="{FF2B5EF4-FFF2-40B4-BE49-F238E27FC236}">
                    <a16:creationId xmlns:a16="http://schemas.microsoft.com/office/drawing/2014/main" id="{9DE94391-BEC5-CB7D-C1D4-D0444C2579A6}"/>
                  </a:ext>
                </a:extLst>
              </p:cNvPr>
              <p:cNvSpPr/>
              <p:nvPr/>
            </p:nvSpPr>
            <p:spPr>
              <a:xfrm>
                <a:off x="1581912" y="3895343"/>
                <a:ext cx="4000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4450">
                    <a:moveTo>
                      <a:pt x="400050" y="44195"/>
                    </a:moveTo>
                    <a:lnTo>
                      <a:pt x="399288" y="0"/>
                    </a:lnTo>
                  </a:path>
                  <a:path w="400050" h="44450">
                    <a:moveTo>
                      <a:pt x="9906" y="9143"/>
                    </a:moveTo>
                    <a:lnTo>
                      <a:pt x="0" y="2819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" name="object 192">
                <a:extLst>
                  <a:ext uri="{FF2B5EF4-FFF2-40B4-BE49-F238E27FC236}">
                    <a16:creationId xmlns:a16="http://schemas.microsoft.com/office/drawing/2014/main" id="{C6BA88CA-741F-51F7-081A-9159193EA3DD}"/>
                  </a:ext>
                </a:extLst>
              </p:cNvPr>
              <p:cNvSpPr/>
              <p:nvPr/>
            </p:nvSpPr>
            <p:spPr>
              <a:xfrm>
                <a:off x="1633728" y="3912107"/>
                <a:ext cx="10922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109219" h="45085">
                    <a:moveTo>
                      <a:pt x="108966" y="0"/>
                    </a:moveTo>
                    <a:lnTo>
                      <a:pt x="85344" y="1524"/>
                    </a:lnTo>
                    <a:lnTo>
                      <a:pt x="61722" y="7619"/>
                    </a:lnTo>
                    <a:lnTo>
                      <a:pt x="38862" y="16763"/>
                    </a:lnTo>
                    <a:lnTo>
                      <a:pt x="18288" y="28955"/>
                    </a:lnTo>
                    <a:lnTo>
                      <a:pt x="0" y="44957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" name="object 193">
                <a:extLst>
                  <a:ext uri="{FF2B5EF4-FFF2-40B4-BE49-F238E27FC236}">
                    <a16:creationId xmlns:a16="http://schemas.microsoft.com/office/drawing/2014/main" id="{58ED55DC-8318-4473-55B2-5A7E133FDCAF}"/>
                  </a:ext>
                </a:extLst>
              </p:cNvPr>
              <p:cNvSpPr/>
              <p:nvPr/>
            </p:nvSpPr>
            <p:spPr>
              <a:xfrm>
                <a:off x="1992630" y="3803141"/>
                <a:ext cx="0" cy="148590"/>
              </a:xfrm>
              <a:custGeom>
                <a:avLst/>
                <a:gdLst/>
                <a:ahLst/>
                <a:cxnLst/>
                <a:rect l="l" t="t" r="r" b="b"/>
                <a:pathLst>
                  <a:path h="148589">
                    <a:moveTo>
                      <a:pt x="0" y="0"/>
                    </a:moveTo>
                    <a:lnTo>
                      <a:pt x="0" y="14859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" name="object 194">
                <a:extLst>
                  <a:ext uri="{FF2B5EF4-FFF2-40B4-BE49-F238E27FC236}">
                    <a16:creationId xmlns:a16="http://schemas.microsoft.com/office/drawing/2014/main" id="{11E6A925-AA86-C804-4C7A-0E960FB9B7ED}"/>
                  </a:ext>
                </a:extLst>
              </p:cNvPr>
              <p:cNvSpPr/>
              <p:nvPr/>
            </p:nvSpPr>
            <p:spPr>
              <a:xfrm>
                <a:off x="1581912" y="3706367"/>
                <a:ext cx="212090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212089" h="217170">
                    <a:moveTo>
                      <a:pt x="9906" y="210312"/>
                    </a:moveTo>
                    <a:lnTo>
                      <a:pt x="9906" y="0"/>
                    </a:lnTo>
                  </a:path>
                  <a:path w="212089" h="217170">
                    <a:moveTo>
                      <a:pt x="191262" y="115824"/>
                    </a:moveTo>
                    <a:lnTo>
                      <a:pt x="124968" y="145542"/>
                    </a:lnTo>
                    <a:lnTo>
                      <a:pt x="61721" y="179070"/>
                    </a:lnTo>
                    <a:lnTo>
                      <a:pt x="0" y="217170"/>
                    </a:lnTo>
                  </a:path>
                  <a:path w="212089" h="217170">
                    <a:moveTo>
                      <a:pt x="211836" y="107442"/>
                    </a:moveTo>
                    <a:lnTo>
                      <a:pt x="159258" y="129540"/>
                    </a:lnTo>
                    <a:lnTo>
                      <a:pt x="108204" y="153924"/>
                    </a:lnTo>
                    <a:lnTo>
                      <a:pt x="58674" y="180594"/>
                    </a:lnTo>
                    <a:lnTo>
                      <a:pt x="9906" y="21031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" name="object 195">
                <a:extLst>
                  <a:ext uri="{FF2B5EF4-FFF2-40B4-BE49-F238E27FC236}">
                    <a16:creationId xmlns:a16="http://schemas.microsoft.com/office/drawing/2014/main" id="{51F80A04-A937-8284-C404-5629A89ED788}"/>
                  </a:ext>
                </a:extLst>
              </p:cNvPr>
              <p:cNvSpPr/>
              <p:nvPr/>
            </p:nvSpPr>
            <p:spPr>
              <a:xfrm>
                <a:off x="1079754" y="3854195"/>
                <a:ext cx="622935" cy="970915"/>
              </a:xfrm>
              <a:custGeom>
                <a:avLst/>
                <a:gdLst/>
                <a:ahLst/>
                <a:cxnLst/>
                <a:rect l="l" t="t" r="r" b="b"/>
                <a:pathLst>
                  <a:path w="622935" h="970914">
                    <a:moveTo>
                      <a:pt x="11430" y="843533"/>
                    </a:moveTo>
                    <a:lnTo>
                      <a:pt x="30480" y="823721"/>
                    </a:lnTo>
                  </a:path>
                  <a:path w="622935" h="970914">
                    <a:moveTo>
                      <a:pt x="23621" y="772667"/>
                    </a:moveTo>
                    <a:lnTo>
                      <a:pt x="44958" y="751331"/>
                    </a:lnTo>
                  </a:path>
                  <a:path w="622935" h="970914">
                    <a:moveTo>
                      <a:pt x="42671" y="695705"/>
                    </a:moveTo>
                    <a:lnTo>
                      <a:pt x="67056" y="671321"/>
                    </a:lnTo>
                  </a:path>
                  <a:path w="622935" h="970914">
                    <a:moveTo>
                      <a:pt x="70865" y="608838"/>
                    </a:moveTo>
                    <a:lnTo>
                      <a:pt x="100584" y="579881"/>
                    </a:lnTo>
                  </a:path>
                  <a:path w="622935" h="970914">
                    <a:moveTo>
                      <a:pt x="115823" y="506729"/>
                    </a:moveTo>
                    <a:lnTo>
                      <a:pt x="154685" y="467867"/>
                    </a:lnTo>
                  </a:path>
                  <a:path w="622935" h="970914">
                    <a:moveTo>
                      <a:pt x="583691" y="38862"/>
                    </a:moveTo>
                    <a:lnTo>
                      <a:pt x="622554" y="0"/>
                    </a:lnTo>
                  </a:path>
                  <a:path w="622935" h="970914">
                    <a:moveTo>
                      <a:pt x="198881" y="364998"/>
                    </a:moveTo>
                    <a:lnTo>
                      <a:pt x="300227" y="263651"/>
                    </a:lnTo>
                  </a:path>
                  <a:path w="622935" h="970914">
                    <a:moveTo>
                      <a:pt x="380237" y="184403"/>
                    </a:moveTo>
                    <a:lnTo>
                      <a:pt x="480821" y="83819"/>
                    </a:lnTo>
                  </a:path>
                  <a:path w="622935" h="970914">
                    <a:moveTo>
                      <a:pt x="3809" y="909065"/>
                    </a:moveTo>
                    <a:lnTo>
                      <a:pt x="22098" y="890777"/>
                    </a:lnTo>
                  </a:path>
                  <a:path w="622935" h="970914">
                    <a:moveTo>
                      <a:pt x="0" y="970788"/>
                    </a:moveTo>
                    <a:lnTo>
                      <a:pt x="17526" y="953262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60" name="object 196">
                <a:extLst>
                  <a:ext uri="{FF2B5EF4-FFF2-40B4-BE49-F238E27FC236}">
                    <a16:creationId xmlns:a16="http://schemas.microsoft.com/office/drawing/2014/main" id="{244DE103-7264-ABD3-421D-8D909F9CB03E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05915" y="3977258"/>
                <a:ext cx="128778" cy="303275"/>
              </a:xfrm>
              <a:prstGeom prst="rect">
                <a:avLst/>
              </a:prstGeom>
            </p:spPr>
          </p:pic>
          <p:sp>
            <p:nvSpPr>
              <p:cNvPr id="261" name="object 197">
                <a:extLst>
                  <a:ext uri="{FF2B5EF4-FFF2-40B4-BE49-F238E27FC236}">
                    <a16:creationId xmlns:a16="http://schemas.microsoft.com/office/drawing/2014/main" id="{2749F048-12E5-F5D1-76C4-815131B4E413}"/>
                  </a:ext>
                </a:extLst>
              </p:cNvPr>
              <p:cNvSpPr/>
              <p:nvPr/>
            </p:nvSpPr>
            <p:spPr>
              <a:xfrm>
                <a:off x="1690116" y="4483607"/>
                <a:ext cx="330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19">
                    <a:moveTo>
                      <a:pt x="32765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62" name="object 198">
                <a:extLst>
                  <a:ext uri="{FF2B5EF4-FFF2-40B4-BE49-F238E27FC236}">
                    <a16:creationId xmlns:a16="http://schemas.microsoft.com/office/drawing/2014/main" id="{04614C97-7177-3EB0-531A-4CBB39B25B6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39062" y="4606670"/>
                <a:ext cx="171069" cy="152400"/>
              </a:xfrm>
              <a:prstGeom prst="rect">
                <a:avLst/>
              </a:prstGeom>
            </p:spPr>
          </p:pic>
          <p:sp>
            <p:nvSpPr>
              <p:cNvPr id="263" name="object 199">
                <a:extLst>
                  <a:ext uri="{FF2B5EF4-FFF2-40B4-BE49-F238E27FC236}">
                    <a16:creationId xmlns:a16="http://schemas.microsoft.com/office/drawing/2014/main" id="{20ED67EA-AC0E-25B0-C7EC-75A2DDBE4722}"/>
                  </a:ext>
                </a:extLst>
              </p:cNvPr>
              <p:cNvSpPr/>
              <p:nvPr/>
            </p:nvSpPr>
            <p:spPr>
              <a:xfrm>
                <a:off x="1409700" y="4114037"/>
                <a:ext cx="604520" cy="405765"/>
              </a:xfrm>
              <a:custGeom>
                <a:avLst/>
                <a:gdLst/>
                <a:ahLst/>
                <a:cxnLst/>
                <a:rect l="l" t="t" r="r" b="b"/>
                <a:pathLst>
                  <a:path w="604519" h="405764">
                    <a:moveTo>
                      <a:pt x="604266" y="0"/>
                    </a:moveTo>
                    <a:lnTo>
                      <a:pt x="537972" y="6858"/>
                    </a:lnTo>
                    <a:lnTo>
                      <a:pt x="473963" y="27432"/>
                    </a:lnTo>
                    <a:lnTo>
                      <a:pt x="416051" y="60960"/>
                    </a:lnTo>
                    <a:lnTo>
                      <a:pt x="366522" y="105917"/>
                    </a:lnTo>
                    <a:lnTo>
                      <a:pt x="326898" y="160020"/>
                    </a:lnTo>
                    <a:lnTo>
                      <a:pt x="299466" y="220979"/>
                    </a:lnTo>
                    <a:lnTo>
                      <a:pt x="285750" y="287274"/>
                    </a:lnTo>
                    <a:lnTo>
                      <a:pt x="284225" y="320039"/>
                    </a:lnTo>
                  </a:path>
                  <a:path w="604519" h="405764">
                    <a:moveTo>
                      <a:pt x="604266" y="24384"/>
                    </a:moveTo>
                    <a:lnTo>
                      <a:pt x="538733" y="32003"/>
                    </a:lnTo>
                    <a:lnTo>
                      <a:pt x="476250" y="54101"/>
                    </a:lnTo>
                    <a:lnTo>
                      <a:pt x="419862" y="89153"/>
                    </a:lnTo>
                    <a:lnTo>
                      <a:pt x="373380" y="135636"/>
                    </a:lnTo>
                    <a:lnTo>
                      <a:pt x="338327" y="192024"/>
                    </a:lnTo>
                    <a:lnTo>
                      <a:pt x="316230" y="254508"/>
                    </a:lnTo>
                    <a:lnTo>
                      <a:pt x="310895" y="287274"/>
                    </a:lnTo>
                    <a:lnTo>
                      <a:pt x="308610" y="320039"/>
                    </a:lnTo>
                  </a:path>
                  <a:path w="604519" h="405764">
                    <a:moveTo>
                      <a:pt x="51815" y="268224"/>
                    </a:moveTo>
                    <a:lnTo>
                      <a:pt x="13715" y="293370"/>
                    </a:lnTo>
                    <a:lnTo>
                      <a:pt x="0" y="336803"/>
                    </a:lnTo>
                    <a:lnTo>
                      <a:pt x="1524" y="352044"/>
                    </a:lnTo>
                    <a:lnTo>
                      <a:pt x="25908" y="390906"/>
                    </a:lnTo>
                    <a:lnTo>
                      <a:pt x="69341" y="405384"/>
                    </a:lnTo>
                    <a:lnTo>
                      <a:pt x="84581" y="403860"/>
                    </a:lnTo>
                    <a:lnTo>
                      <a:pt x="123443" y="379475"/>
                    </a:lnTo>
                    <a:lnTo>
                      <a:pt x="139446" y="336803"/>
                    </a:lnTo>
                    <a:lnTo>
                      <a:pt x="137922" y="321563"/>
                    </a:lnTo>
                    <a:lnTo>
                      <a:pt x="114299" y="281939"/>
                    </a:lnTo>
                    <a:lnTo>
                      <a:pt x="86867" y="2682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" name="object 200">
                <a:extLst>
                  <a:ext uri="{FF2B5EF4-FFF2-40B4-BE49-F238E27FC236}">
                    <a16:creationId xmlns:a16="http://schemas.microsoft.com/office/drawing/2014/main" id="{85FC4F1A-B6CC-3026-6F91-EE822D1195AD}"/>
                  </a:ext>
                </a:extLst>
              </p:cNvPr>
              <p:cNvSpPr/>
              <p:nvPr/>
            </p:nvSpPr>
            <p:spPr>
              <a:xfrm>
                <a:off x="1479042" y="4312919"/>
                <a:ext cx="0" cy="224790"/>
              </a:xfrm>
              <a:custGeom>
                <a:avLst/>
                <a:gdLst/>
                <a:ahLst/>
                <a:cxnLst/>
                <a:rect l="l" t="t" r="r" b="b"/>
                <a:pathLst>
                  <a:path h="224789">
                    <a:moveTo>
                      <a:pt x="0" y="2247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" name="object 201">
                <a:extLst>
                  <a:ext uri="{FF2B5EF4-FFF2-40B4-BE49-F238E27FC236}">
                    <a16:creationId xmlns:a16="http://schemas.microsoft.com/office/drawing/2014/main" id="{8677F68A-A209-1959-F689-D79BFA1F9863}"/>
                  </a:ext>
                </a:extLst>
              </p:cNvPr>
              <p:cNvSpPr/>
              <p:nvPr/>
            </p:nvSpPr>
            <p:spPr>
              <a:xfrm>
                <a:off x="1612392" y="4323587"/>
                <a:ext cx="10795" cy="28067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280670">
                    <a:moveTo>
                      <a:pt x="0" y="239267"/>
                    </a:moveTo>
                    <a:lnTo>
                      <a:pt x="0" y="0"/>
                    </a:lnTo>
                  </a:path>
                  <a:path w="10794" h="280670">
                    <a:moveTo>
                      <a:pt x="10668" y="280415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" name="object 202">
                <a:extLst>
                  <a:ext uri="{FF2B5EF4-FFF2-40B4-BE49-F238E27FC236}">
                    <a16:creationId xmlns:a16="http://schemas.microsoft.com/office/drawing/2014/main" id="{3315564E-15EC-5CF8-C24C-3561F81782DF}"/>
                  </a:ext>
                </a:extLst>
              </p:cNvPr>
              <p:cNvSpPr/>
              <p:nvPr/>
            </p:nvSpPr>
            <p:spPr>
              <a:xfrm>
                <a:off x="1594104" y="4323587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5">
                    <a:moveTo>
                      <a:pt x="0" y="20116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" name="object 203">
                <a:extLst>
                  <a:ext uri="{FF2B5EF4-FFF2-40B4-BE49-F238E27FC236}">
                    <a16:creationId xmlns:a16="http://schemas.microsoft.com/office/drawing/2014/main" id="{E1768914-D925-1EF1-EE0C-454E63023DC9}"/>
                  </a:ext>
                </a:extLst>
              </p:cNvPr>
              <p:cNvSpPr/>
              <p:nvPr/>
            </p:nvSpPr>
            <p:spPr>
              <a:xfrm>
                <a:off x="1383792" y="4354067"/>
                <a:ext cx="19050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190500" h="191770">
                    <a:moveTo>
                      <a:pt x="95250" y="191262"/>
                    </a:moveTo>
                    <a:lnTo>
                      <a:pt x="95249" y="0"/>
                    </a:lnTo>
                  </a:path>
                  <a:path w="190500" h="191770">
                    <a:moveTo>
                      <a:pt x="0" y="96012"/>
                    </a:moveTo>
                    <a:lnTo>
                      <a:pt x="190500" y="96012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8" name="object 204">
                <a:extLst>
                  <a:ext uri="{FF2B5EF4-FFF2-40B4-BE49-F238E27FC236}">
                    <a16:creationId xmlns:a16="http://schemas.microsoft.com/office/drawing/2014/main" id="{87F605E3-AB09-A9CD-0F47-020FE418041A}"/>
                  </a:ext>
                </a:extLst>
              </p:cNvPr>
              <p:cNvSpPr/>
              <p:nvPr/>
            </p:nvSpPr>
            <p:spPr>
              <a:xfrm>
                <a:off x="1417320" y="4387595"/>
                <a:ext cx="273050" cy="21971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19710">
                    <a:moveTo>
                      <a:pt x="124206" y="62483"/>
                    </a:moveTo>
                    <a:lnTo>
                      <a:pt x="110489" y="23621"/>
                    </a:lnTo>
                    <a:lnTo>
                      <a:pt x="75437" y="1524"/>
                    </a:lnTo>
                    <a:lnTo>
                      <a:pt x="61721" y="0"/>
                    </a:lnTo>
                    <a:lnTo>
                      <a:pt x="48005" y="1524"/>
                    </a:lnTo>
                    <a:lnTo>
                      <a:pt x="12953" y="23621"/>
                    </a:lnTo>
                    <a:lnTo>
                      <a:pt x="0" y="62483"/>
                    </a:lnTo>
                    <a:lnTo>
                      <a:pt x="1524" y="76200"/>
                    </a:lnTo>
                    <a:lnTo>
                      <a:pt x="22860" y="110489"/>
                    </a:lnTo>
                    <a:lnTo>
                      <a:pt x="61721" y="124205"/>
                    </a:lnTo>
                    <a:lnTo>
                      <a:pt x="75438" y="122681"/>
                    </a:lnTo>
                    <a:lnTo>
                      <a:pt x="110490" y="100583"/>
                    </a:lnTo>
                    <a:lnTo>
                      <a:pt x="124206" y="62483"/>
                    </a:lnTo>
                  </a:path>
                  <a:path w="273050" h="219710">
                    <a:moveTo>
                      <a:pt x="118110" y="62483"/>
                    </a:moveTo>
                    <a:lnTo>
                      <a:pt x="101345" y="22098"/>
                    </a:lnTo>
                    <a:lnTo>
                      <a:pt x="61721" y="6095"/>
                    </a:lnTo>
                    <a:lnTo>
                      <a:pt x="47243" y="7619"/>
                    </a:lnTo>
                    <a:lnTo>
                      <a:pt x="12954" y="34289"/>
                    </a:lnTo>
                    <a:lnTo>
                      <a:pt x="5334" y="62483"/>
                    </a:lnTo>
                    <a:lnTo>
                      <a:pt x="7620" y="76962"/>
                    </a:lnTo>
                    <a:lnTo>
                      <a:pt x="33528" y="111251"/>
                    </a:lnTo>
                    <a:lnTo>
                      <a:pt x="61721" y="118109"/>
                    </a:lnTo>
                    <a:lnTo>
                      <a:pt x="76200" y="116586"/>
                    </a:lnTo>
                    <a:lnTo>
                      <a:pt x="110490" y="90677"/>
                    </a:lnTo>
                    <a:lnTo>
                      <a:pt x="118110" y="62483"/>
                    </a:lnTo>
                  </a:path>
                  <a:path w="273050" h="219710">
                    <a:moveTo>
                      <a:pt x="272796" y="96012"/>
                    </a:moveTo>
                    <a:lnTo>
                      <a:pt x="272796" y="219455"/>
                    </a:lnTo>
                  </a:path>
                  <a:path w="273050" h="219710">
                    <a:moveTo>
                      <a:pt x="195072" y="175259"/>
                    </a:moveTo>
                    <a:lnTo>
                      <a:pt x="188976" y="17525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" name="object 205">
                <a:extLst>
                  <a:ext uri="{FF2B5EF4-FFF2-40B4-BE49-F238E27FC236}">
                    <a16:creationId xmlns:a16="http://schemas.microsoft.com/office/drawing/2014/main" id="{785F868D-A3B0-966A-A167-790943B54E96}"/>
                  </a:ext>
                </a:extLst>
              </p:cNvPr>
              <p:cNvSpPr/>
              <p:nvPr/>
            </p:nvSpPr>
            <p:spPr>
              <a:xfrm>
                <a:off x="1590294" y="4583429"/>
                <a:ext cx="60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0325">
                    <a:moveTo>
                      <a:pt x="60198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0" name="object 206">
                <a:extLst>
                  <a:ext uri="{FF2B5EF4-FFF2-40B4-BE49-F238E27FC236}">
                    <a16:creationId xmlns:a16="http://schemas.microsoft.com/office/drawing/2014/main" id="{8551E660-4838-53FD-5B25-2A56BC82C065}"/>
                  </a:ext>
                </a:extLst>
              </p:cNvPr>
              <p:cNvSpPr/>
              <p:nvPr/>
            </p:nvSpPr>
            <p:spPr>
              <a:xfrm>
                <a:off x="1588008" y="4524755"/>
                <a:ext cx="63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38100">
                    <a:moveTo>
                      <a:pt x="6095" y="0"/>
                    </a:moveTo>
                    <a:lnTo>
                      <a:pt x="0" y="3810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" name="object 207">
                <a:extLst>
                  <a:ext uri="{FF2B5EF4-FFF2-40B4-BE49-F238E27FC236}">
                    <a16:creationId xmlns:a16="http://schemas.microsoft.com/office/drawing/2014/main" id="{757CF8AE-F7EF-B117-9917-4FE04E572AAD}"/>
                  </a:ext>
                </a:extLst>
              </p:cNvPr>
              <p:cNvSpPr/>
              <p:nvPr/>
            </p:nvSpPr>
            <p:spPr>
              <a:xfrm>
                <a:off x="1612392" y="4434077"/>
                <a:ext cx="81915" cy="170180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170179">
                    <a:moveTo>
                      <a:pt x="63246" y="102870"/>
                    </a:moveTo>
                    <a:lnTo>
                      <a:pt x="61721" y="110489"/>
                    </a:lnTo>
                    <a:lnTo>
                      <a:pt x="63246" y="117348"/>
                    </a:lnTo>
                    <a:lnTo>
                      <a:pt x="61721" y="121158"/>
                    </a:lnTo>
                    <a:lnTo>
                      <a:pt x="63246" y="124968"/>
                    </a:lnTo>
                  </a:path>
                  <a:path w="81914" h="170179">
                    <a:moveTo>
                      <a:pt x="63246" y="95250"/>
                    </a:moveTo>
                    <a:lnTo>
                      <a:pt x="61721" y="99060"/>
                    </a:lnTo>
                    <a:lnTo>
                      <a:pt x="63246" y="102870"/>
                    </a:lnTo>
                  </a:path>
                  <a:path w="81914" h="170179">
                    <a:moveTo>
                      <a:pt x="63246" y="139446"/>
                    </a:moveTo>
                    <a:lnTo>
                      <a:pt x="61721" y="147066"/>
                    </a:lnTo>
                    <a:lnTo>
                      <a:pt x="63246" y="153924"/>
                    </a:lnTo>
                    <a:lnTo>
                      <a:pt x="61721" y="157734"/>
                    </a:lnTo>
                    <a:lnTo>
                      <a:pt x="63246" y="161544"/>
                    </a:lnTo>
                  </a:path>
                  <a:path w="81914" h="170179">
                    <a:moveTo>
                      <a:pt x="63246" y="132587"/>
                    </a:moveTo>
                    <a:lnTo>
                      <a:pt x="61721" y="136398"/>
                    </a:lnTo>
                    <a:lnTo>
                      <a:pt x="63246" y="139446"/>
                    </a:lnTo>
                  </a:path>
                  <a:path w="81914" h="170179">
                    <a:moveTo>
                      <a:pt x="72390" y="92963"/>
                    </a:moveTo>
                    <a:lnTo>
                      <a:pt x="77724" y="92963"/>
                    </a:lnTo>
                  </a:path>
                  <a:path w="81914" h="170179">
                    <a:moveTo>
                      <a:pt x="63246" y="124968"/>
                    </a:moveTo>
                    <a:lnTo>
                      <a:pt x="72390" y="124968"/>
                    </a:lnTo>
                  </a:path>
                  <a:path w="81914" h="170179">
                    <a:moveTo>
                      <a:pt x="72390" y="117348"/>
                    </a:moveTo>
                    <a:lnTo>
                      <a:pt x="63246" y="117348"/>
                    </a:lnTo>
                  </a:path>
                  <a:path w="81914" h="170179">
                    <a:moveTo>
                      <a:pt x="61721" y="99060"/>
                    </a:moveTo>
                    <a:lnTo>
                      <a:pt x="61721" y="121158"/>
                    </a:lnTo>
                  </a:path>
                  <a:path w="81914" h="170179">
                    <a:moveTo>
                      <a:pt x="72390" y="102870"/>
                    </a:moveTo>
                    <a:lnTo>
                      <a:pt x="63246" y="102870"/>
                    </a:lnTo>
                  </a:path>
                  <a:path w="81914" h="170179">
                    <a:moveTo>
                      <a:pt x="72390" y="127254"/>
                    </a:moveTo>
                    <a:lnTo>
                      <a:pt x="72390" y="92963"/>
                    </a:lnTo>
                  </a:path>
                  <a:path w="81914" h="170179">
                    <a:moveTo>
                      <a:pt x="72390" y="95250"/>
                    </a:moveTo>
                    <a:lnTo>
                      <a:pt x="63246" y="95250"/>
                    </a:lnTo>
                  </a:path>
                  <a:path w="81914" h="170179">
                    <a:moveTo>
                      <a:pt x="72390" y="127254"/>
                    </a:moveTo>
                    <a:lnTo>
                      <a:pt x="77724" y="127254"/>
                    </a:lnTo>
                  </a:path>
                  <a:path w="81914" h="170179">
                    <a:moveTo>
                      <a:pt x="72390" y="129539"/>
                    </a:moveTo>
                    <a:lnTo>
                      <a:pt x="77724" y="129539"/>
                    </a:lnTo>
                  </a:path>
                  <a:path w="81914" h="170179">
                    <a:moveTo>
                      <a:pt x="63246" y="161544"/>
                    </a:moveTo>
                    <a:lnTo>
                      <a:pt x="72390" y="161544"/>
                    </a:lnTo>
                  </a:path>
                  <a:path w="81914" h="170179">
                    <a:moveTo>
                      <a:pt x="72390" y="153924"/>
                    </a:moveTo>
                    <a:lnTo>
                      <a:pt x="63246" y="153924"/>
                    </a:lnTo>
                  </a:path>
                  <a:path w="81914" h="170179">
                    <a:moveTo>
                      <a:pt x="61721" y="136398"/>
                    </a:moveTo>
                    <a:lnTo>
                      <a:pt x="61721" y="157734"/>
                    </a:lnTo>
                  </a:path>
                  <a:path w="81914" h="170179">
                    <a:moveTo>
                      <a:pt x="72390" y="139446"/>
                    </a:moveTo>
                    <a:lnTo>
                      <a:pt x="63246" y="139446"/>
                    </a:lnTo>
                  </a:path>
                  <a:path w="81914" h="170179">
                    <a:moveTo>
                      <a:pt x="72390" y="164592"/>
                    </a:moveTo>
                    <a:lnTo>
                      <a:pt x="72390" y="129539"/>
                    </a:lnTo>
                  </a:path>
                  <a:path w="81914" h="170179">
                    <a:moveTo>
                      <a:pt x="72390" y="132587"/>
                    </a:moveTo>
                    <a:lnTo>
                      <a:pt x="63246" y="132587"/>
                    </a:lnTo>
                  </a:path>
                  <a:path w="81914" h="170179">
                    <a:moveTo>
                      <a:pt x="72390" y="164592"/>
                    </a:moveTo>
                    <a:lnTo>
                      <a:pt x="77724" y="164592"/>
                    </a:lnTo>
                  </a:path>
                  <a:path w="81914" h="170179">
                    <a:moveTo>
                      <a:pt x="0" y="169925"/>
                    </a:moveTo>
                    <a:lnTo>
                      <a:pt x="0" y="128777"/>
                    </a:lnTo>
                  </a:path>
                  <a:path w="81914" h="170179">
                    <a:moveTo>
                      <a:pt x="10668" y="169925"/>
                    </a:moveTo>
                    <a:lnTo>
                      <a:pt x="0" y="169925"/>
                    </a:lnTo>
                  </a:path>
                  <a:path w="81914" h="170179">
                    <a:moveTo>
                      <a:pt x="81534" y="49530"/>
                    </a:moveTo>
                    <a:lnTo>
                      <a:pt x="8153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2" name="object 208">
                <a:extLst>
                  <a:ext uri="{FF2B5EF4-FFF2-40B4-BE49-F238E27FC236}">
                    <a16:creationId xmlns:a16="http://schemas.microsoft.com/office/drawing/2014/main" id="{C4744185-10A1-8276-F767-B0020C6BF5B2}"/>
                  </a:ext>
                </a:extLst>
              </p:cNvPr>
              <p:cNvSpPr/>
              <p:nvPr/>
            </p:nvSpPr>
            <p:spPr>
              <a:xfrm>
                <a:off x="1350263" y="4315967"/>
                <a:ext cx="628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865">
                    <a:moveTo>
                      <a:pt x="6248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3" name="object 209">
                <a:extLst>
                  <a:ext uri="{FF2B5EF4-FFF2-40B4-BE49-F238E27FC236}">
                    <a16:creationId xmlns:a16="http://schemas.microsoft.com/office/drawing/2014/main" id="{1595D036-9E69-3956-AF85-D3BC3D749067}"/>
                  </a:ext>
                </a:extLst>
              </p:cNvPr>
              <p:cNvSpPr/>
              <p:nvPr/>
            </p:nvSpPr>
            <p:spPr>
              <a:xfrm>
                <a:off x="1321308" y="4200905"/>
                <a:ext cx="43180" cy="13589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135889">
                    <a:moveTo>
                      <a:pt x="42671" y="0"/>
                    </a:moveTo>
                    <a:lnTo>
                      <a:pt x="28955" y="15240"/>
                    </a:lnTo>
                    <a:lnTo>
                      <a:pt x="17525" y="32766"/>
                    </a:lnTo>
                    <a:lnTo>
                      <a:pt x="10667" y="51054"/>
                    </a:lnTo>
                    <a:lnTo>
                      <a:pt x="6857" y="70866"/>
                    </a:lnTo>
                    <a:lnTo>
                      <a:pt x="0" y="13563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4" name="object 210">
                <a:extLst>
                  <a:ext uri="{FF2B5EF4-FFF2-40B4-BE49-F238E27FC236}">
                    <a16:creationId xmlns:a16="http://schemas.microsoft.com/office/drawing/2014/main" id="{B3B8ADF6-14DA-0800-7CF0-4805152EF4A3}"/>
                  </a:ext>
                </a:extLst>
              </p:cNvPr>
              <p:cNvSpPr/>
              <p:nvPr/>
            </p:nvSpPr>
            <p:spPr>
              <a:xfrm>
                <a:off x="1487424" y="4043933"/>
                <a:ext cx="20129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01294" h="234950">
                    <a:moveTo>
                      <a:pt x="12191" y="234695"/>
                    </a:moveTo>
                    <a:lnTo>
                      <a:pt x="201168" y="9905"/>
                    </a:lnTo>
                  </a:path>
                  <a:path w="201294" h="234950">
                    <a:moveTo>
                      <a:pt x="0" y="224789"/>
                    </a:moveTo>
                    <a:lnTo>
                      <a:pt x="18821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5" name="object 211">
                <a:extLst>
                  <a:ext uri="{FF2B5EF4-FFF2-40B4-BE49-F238E27FC236}">
                    <a16:creationId xmlns:a16="http://schemas.microsoft.com/office/drawing/2014/main" id="{42618A4A-715E-2DDC-B931-226D2A75FC70}"/>
                  </a:ext>
                </a:extLst>
              </p:cNvPr>
              <p:cNvSpPr/>
              <p:nvPr/>
            </p:nvSpPr>
            <p:spPr>
              <a:xfrm>
                <a:off x="1363980" y="3966971"/>
                <a:ext cx="26035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260350" h="234314">
                    <a:moveTo>
                      <a:pt x="0" y="233933"/>
                    </a:moveTo>
                    <a:lnTo>
                      <a:pt x="85343" y="157733"/>
                    </a:lnTo>
                  </a:path>
                  <a:path w="260350" h="234314">
                    <a:moveTo>
                      <a:pt x="174497" y="76962"/>
                    </a:moveTo>
                    <a:lnTo>
                      <a:pt x="25984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" name="object 212">
                <a:extLst>
                  <a:ext uri="{FF2B5EF4-FFF2-40B4-BE49-F238E27FC236}">
                    <a16:creationId xmlns:a16="http://schemas.microsoft.com/office/drawing/2014/main" id="{4219A3B6-B70D-B612-9C02-A8BE4F915BF2}"/>
                  </a:ext>
                </a:extLst>
              </p:cNvPr>
              <p:cNvSpPr/>
              <p:nvPr/>
            </p:nvSpPr>
            <p:spPr>
              <a:xfrm>
                <a:off x="1396746" y="4004309"/>
                <a:ext cx="266700" cy="241935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241935">
                    <a:moveTo>
                      <a:pt x="6857" y="241553"/>
                    </a:moveTo>
                    <a:lnTo>
                      <a:pt x="266700" y="7619"/>
                    </a:lnTo>
                  </a:path>
                  <a:path w="266700" h="241935">
                    <a:moveTo>
                      <a:pt x="0" y="233934"/>
                    </a:moveTo>
                    <a:lnTo>
                      <a:pt x="25984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" name="object 213">
                <a:extLst>
                  <a:ext uri="{FF2B5EF4-FFF2-40B4-BE49-F238E27FC236}">
                    <a16:creationId xmlns:a16="http://schemas.microsoft.com/office/drawing/2014/main" id="{406208CA-8887-3CD7-D2C7-4D6C5BCE6B63}"/>
                  </a:ext>
                </a:extLst>
              </p:cNvPr>
              <p:cNvSpPr/>
              <p:nvPr/>
            </p:nvSpPr>
            <p:spPr>
              <a:xfrm>
                <a:off x="1437894" y="4347209"/>
                <a:ext cx="90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0805">
                    <a:moveTo>
                      <a:pt x="0" y="0"/>
                    </a:moveTo>
                    <a:lnTo>
                      <a:pt x="90678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" name="object 214">
                <a:extLst>
                  <a:ext uri="{FF2B5EF4-FFF2-40B4-BE49-F238E27FC236}">
                    <a16:creationId xmlns:a16="http://schemas.microsoft.com/office/drawing/2014/main" id="{EA207B26-A0B2-8E83-D0AD-E46EBABA033F}"/>
                  </a:ext>
                </a:extLst>
              </p:cNvPr>
              <p:cNvSpPr/>
              <p:nvPr/>
            </p:nvSpPr>
            <p:spPr>
              <a:xfrm>
                <a:off x="1370076" y="4238243"/>
                <a:ext cx="13335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32079">
                    <a:moveTo>
                      <a:pt x="117348" y="30479"/>
                    </a:moveTo>
                    <a:lnTo>
                      <a:pt x="108204" y="43433"/>
                    </a:lnTo>
                    <a:lnTo>
                      <a:pt x="102870" y="58673"/>
                    </a:lnTo>
                    <a:lnTo>
                      <a:pt x="100584" y="74675"/>
                    </a:lnTo>
                  </a:path>
                  <a:path w="133350" h="132079">
                    <a:moveTo>
                      <a:pt x="33528" y="7619"/>
                    </a:moveTo>
                    <a:lnTo>
                      <a:pt x="24384" y="18287"/>
                    </a:lnTo>
                    <a:lnTo>
                      <a:pt x="18287" y="31241"/>
                    </a:lnTo>
                    <a:lnTo>
                      <a:pt x="16764" y="45719"/>
                    </a:lnTo>
                  </a:path>
                  <a:path w="133350" h="132079">
                    <a:moveTo>
                      <a:pt x="26670" y="0"/>
                    </a:moveTo>
                    <a:lnTo>
                      <a:pt x="18287" y="9143"/>
                    </a:lnTo>
                    <a:lnTo>
                      <a:pt x="11430" y="20573"/>
                    </a:lnTo>
                    <a:lnTo>
                      <a:pt x="7620" y="32765"/>
                    </a:lnTo>
                    <a:lnTo>
                      <a:pt x="6096" y="45719"/>
                    </a:lnTo>
                  </a:path>
                  <a:path w="133350" h="132079">
                    <a:moveTo>
                      <a:pt x="16764" y="45719"/>
                    </a:moveTo>
                    <a:lnTo>
                      <a:pt x="16764" y="98297"/>
                    </a:lnTo>
                  </a:path>
                  <a:path w="133350" h="132079">
                    <a:moveTo>
                      <a:pt x="6096" y="57150"/>
                    </a:moveTo>
                    <a:lnTo>
                      <a:pt x="0" y="57150"/>
                    </a:lnTo>
                  </a:path>
                  <a:path w="133350" h="132079">
                    <a:moveTo>
                      <a:pt x="6096" y="98297"/>
                    </a:moveTo>
                    <a:lnTo>
                      <a:pt x="16764" y="98297"/>
                    </a:lnTo>
                  </a:path>
                  <a:path w="133350" h="132079">
                    <a:moveTo>
                      <a:pt x="129540" y="40385"/>
                    </a:moveTo>
                    <a:lnTo>
                      <a:pt x="122682" y="51053"/>
                    </a:lnTo>
                    <a:lnTo>
                      <a:pt x="118872" y="62483"/>
                    </a:lnTo>
                    <a:lnTo>
                      <a:pt x="117348" y="74675"/>
                    </a:lnTo>
                  </a:path>
                  <a:path w="133350" h="132079">
                    <a:moveTo>
                      <a:pt x="117348" y="131825"/>
                    </a:moveTo>
                    <a:lnTo>
                      <a:pt x="117348" y="74675"/>
                    </a:lnTo>
                  </a:path>
                  <a:path w="133350" h="132079">
                    <a:moveTo>
                      <a:pt x="123443" y="131825"/>
                    </a:moveTo>
                    <a:lnTo>
                      <a:pt x="123443" y="88391"/>
                    </a:lnTo>
                  </a:path>
                  <a:path w="133350" h="132079">
                    <a:moveTo>
                      <a:pt x="133350" y="114300"/>
                    </a:moveTo>
                    <a:lnTo>
                      <a:pt x="133350" y="97535"/>
                    </a:lnTo>
                  </a:path>
                  <a:path w="133350" h="132079">
                    <a:moveTo>
                      <a:pt x="133350" y="120395"/>
                    </a:moveTo>
                    <a:lnTo>
                      <a:pt x="133350" y="114300"/>
                    </a:lnTo>
                  </a:path>
                  <a:path w="133350" h="132079">
                    <a:moveTo>
                      <a:pt x="124206" y="102869"/>
                    </a:moveTo>
                    <a:lnTo>
                      <a:pt x="124206" y="114300"/>
                    </a:lnTo>
                  </a:path>
                  <a:path w="133350" h="132079">
                    <a:moveTo>
                      <a:pt x="124206" y="97535"/>
                    </a:moveTo>
                    <a:lnTo>
                      <a:pt x="124206" y="102869"/>
                    </a:lnTo>
                  </a:path>
                  <a:path w="133350" h="132079">
                    <a:moveTo>
                      <a:pt x="124206" y="114300"/>
                    </a:moveTo>
                    <a:lnTo>
                      <a:pt x="124206" y="1203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" name="object 215">
                <a:extLst>
                  <a:ext uri="{FF2B5EF4-FFF2-40B4-BE49-F238E27FC236}">
                    <a16:creationId xmlns:a16="http://schemas.microsoft.com/office/drawing/2014/main" id="{B613E8A5-F76B-C978-26DA-807C8466C589}"/>
                  </a:ext>
                </a:extLst>
              </p:cNvPr>
              <p:cNvSpPr/>
              <p:nvPr/>
            </p:nvSpPr>
            <p:spPr>
              <a:xfrm>
                <a:off x="1504188" y="4342637"/>
                <a:ext cx="1016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8889">
                    <a:moveTo>
                      <a:pt x="9906" y="0"/>
                    </a:moveTo>
                    <a:lnTo>
                      <a:pt x="0" y="0"/>
                    </a:lnTo>
                  </a:path>
                  <a:path w="10159" h="8889">
                    <a:moveTo>
                      <a:pt x="9906" y="8382"/>
                    </a:moveTo>
                    <a:lnTo>
                      <a:pt x="0" y="8382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0" name="object 216">
                <a:extLst>
                  <a:ext uri="{FF2B5EF4-FFF2-40B4-BE49-F238E27FC236}">
                    <a16:creationId xmlns:a16="http://schemas.microsoft.com/office/drawing/2014/main" id="{93902DFD-67D9-4391-1DC9-740FCA98E10B}"/>
                  </a:ext>
                </a:extLst>
              </p:cNvPr>
              <p:cNvSpPr/>
              <p:nvPr/>
            </p:nvSpPr>
            <p:spPr>
              <a:xfrm>
                <a:off x="1450086" y="4275581"/>
                <a:ext cx="17335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73355" h="107950">
                    <a:moveTo>
                      <a:pt x="61721" y="65531"/>
                    </a:moveTo>
                    <a:lnTo>
                      <a:pt x="54101" y="65531"/>
                    </a:lnTo>
                  </a:path>
                  <a:path w="173355" h="107950">
                    <a:moveTo>
                      <a:pt x="54101" y="80009"/>
                    </a:moveTo>
                    <a:lnTo>
                      <a:pt x="54101" y="63245"/>
                    </a:lnTo>
                  </a:path>
                  <a:path w="173355" h="107950">
                    <a:moveTo>
                      <a:pt x="53339" y="65531"/>
                    </a:moveTo>
                    <a:lnTo>
                      <a:pt x="44195" y="65531"/>
                    </a:lnTo>
                  </a:path>
                  <a:path w="173355" h="107950">
                    <a:moveTo>
                      <a:pt x="53339" y="76962"/>
                    </a:moveTo>
                    <a:lnTo>
                      <a:pt x="44195" y="76962"/>
                    </a:lnTo>
                  </a:path>
                  <a:path w="173355" h="107950">
                    <a:moveTo>
                      <a:pt x="53339" y="83057"/>
                    </a:moveTo>
                    <a:lnTo>
                      <a:pt x="44195" y="83057"/>
                    </a:lnTo>
                  </a:path>
                  <a:path w="173355" h="107950">
                    <a:moveTo>
                      <a:pt x="53339" y="60197"/>
                    </a:moveTo>
                    <a:lnTo>
                      <a:pt x="44195" y="60197"/>
                    </a:lnTo>
                  </a:path>
                  <a:path w="173355" h="107950">
                    <a:moveTo>
                      <a:pt x="61721" y="77723"/>
                    </a:moveTo>
                    <a:lnTo>
                      <a:pt x="61721" y="65531"/>
                    </a:lnTo>
                  </a:path>
                  <a:path w="173355" h="107950">
                    <a:moveTo>
                      <a:pt x="54101" y="77723"/>
                    </a:moveTo>
                    <a:lnTo>
                      <a:pt x="61721" y="77723"/>
                    </a:lnTo>
                    <a:lnTo>
                      <a:pt x="64007" y="75437"/>
                    </a:lnTo>
                    <a:lnTo>
                      <a:pt x="64007" y="67055"/>
                    </a:lnTo>
                    <a:lnTo>
                      <a:pt x="61721" y="65531"/>
                    </a:lnTo>
                  </a:path>
                  <a:path w="173355" h="107950">
                    <a:moveTo>
                      <a:pt x="43433" y="51053"/>
                    </a:moveTo>
                    <a:lnTo>
                      <a:pt x="37337" y="51053"/>
                    </a:lnTo>
                  </a:path>
                  <a:path w="173355" h="107950">
                    <a:moveTo>
                      <a:pt x="43433" y="64007"/>
                    </a:moveTo>
                    <a:lnTo>
                      <a:pt x="37337" y="64007"/>
                    </a:lnTo>
                  </a:path>
                  <a:path w="173355" h="107950">
                    <a:moveTo>
                      <a:pt x="37337" y="78485"/>
                    </a:moveTo>
                    <a:lnTo>
                      <a:pt x="43433" y="78485"/>
                    </a:lnTo>
                  </a:path>
                  <a:path w="173355" h="107950">
                    <a:moveTo>
                      <a:pt x="20573" y="94487"/>
                    </a:moveTo>
                    <a:lnTo>
                      <a:pt x="20573" y="37337"/>
                    </a:lnTo>
                  </a:path>
                  <a:path w="173355" h="107950">
                    <a:moveTo>
                      <a:pt x="14477" y="86867"/>
                    </a:moveTo>
                    <a:lnTo>
                      <a:pt x="13715" y="86867"/>
                    </a:lnTo>
                  </a:path>
                  <a:path w="173355" h="107950">
                    <a:moveTo>
                      <a:pt x="13715" y="56387"/>
                    </a:moveTo>
                    <a:lnTo>
                      <a:pt x="14477" y="56387"/>
                    </a:lnTo>
                  </a:path>
                  <a:path w="173355" h="107950">
                    <a:moveTo>
                      <a:pt x="14477" y="51053"/>
                    </a:moveTo>
                    <a:lnTo>
                      <a:pt x="14477" y="56387"/>
                    </a:lnTo>
                    <a:lnTo>
                      <a:pt x="13715" y="65531"/>
                    </a:lnTo>
                    <a:lnTo>
                      <a:pt x="13715" y="77723"/>
                    </a:lnTo>
                  </a:path>
                  <a:path w="173355" h="107950">
                    <a:moveTo>
                      <a:pt x="14477" y="56387"/>
                    </a:moveTo>
                    <a:lnTo>
                      <a:pt x="14477" y="86867"/>
                    </a:lnTo>
                  </a:path>
                  <a:path w="173355" h="107950">
                    <a:moveTo>
                      <a:pt x="13715" y="77723"/>
                    </a:moveTo>
                    <a:lnTo>
                      <a:pt x="14477" y="86867"/>
                    </a:lnTo>
                  </a:path>
                  <a:path w="173355" h="107950">
                    <a:moveTo>
                      <a:pt x="14477" y="78485"/>
                    </a:moveTo>
                    <a:lnTo>
                      <a:pt x="20573" y="78485"/>
                    </a:lnTo>
                  </a:path>
                  <a:path w="173355" h="107950">
                    <a:moveTo>
                      <a:pt x="20573" y="64007"/>
                    </a:moveTo>
                    <a:lnTo>
                      <a:pt x="14477" y="64007"/>
                    </a:lnTo>
                  </a:path>
                  <a:path w="173355" h="107950">
                    <a:moveTo>
                      <a:pt x="20573" y="51053"/>
                    </a:moveTo>
                    <a:lnTo>
                      <a:pt x="14477" y="51053"/>
                    </a:lnTo>
                  </a:path>
                  <a:path w="173355" h="107950">
                    <a:moveTo>
                      <a:pt x="20573" y="92201"/>
                    </a:moveTo>
                    <a:lnTo>
                      <a:pt x="37337" y="92201"/>
                    </a:lnTo>
                  </a:path>
                  <a:path w="173355" h="107950">
                    <a:moveTo>
                      <a:pt x="49529" y="107441"/>
                    </a:moveTo>
                    <a:lnTo>
                      <a:pt x="46481" y="106679"/>
                    </a:lnTo>
                  </a:path>
                  <a:path w="173355" h="107950">
                    <a:moveTo>
                      <a:pt x="37337" y="94487"/>
                    </a:moveTo>
                    <a:lnTo>
                      <a:pt x="38861" y="99821"/>
                    </a:lnTo>
                    <a:lnTo>
                      <a:pt x="41909" y="104393"/>
                    </a:lnTo>
                    <a:lnTo>
                      <a:pt x="46481" y="106679"/>
                    </a:lnTo>
                  </a:path>
                  <a:path w="173355" h="107950">
                    <a:moveTo>
                      <a:pt x="0" y="80771"/>
                    </a:moveTo>
                    <a:lnTo>
                      <a:pt x="761" y="81533"/>
                    </a:lnTo>
                    <a:lnTo>
                      <a:pt x="1523" y="81533"/>
                    </a:lnTo>
                  </a:path>
                  <a:path w="173355" h="107950">
                    <a:moveTo>
                      <a:pt x="1523" y="60959"/>
                    </a:moveTo>
                    <a:lnTo>
                      <a:pt x="0" y="62483"/>
                    </a:lnTo>
                  </a:path>
                  <a:path w="173355" h="107950">
                    <a:moveTo>
                      <a:pt x="12953" y="77723"/>
                    </a:moveTo>
                    <a:lnTo>
                      <a:pt x="12953" y="64769"/>
                    </a:lnTo>
                  </a:path>
                  <a:path w="173355" h="107950">
                    <a:moveTo>
                      <a:pt x="0" y="62483"/>
                    </a:moveTo>
                    <a:lnTo>
                      <a:pt x="0" y="80771"/>
                    </a:lnTo>
                  </a:path>
                  <a:path w="173355" h="107950">
                    <a:moveTo>
                      <a:pt x="1523" y="81533"/>
                    </a:moveTo>
                    <a:lnTo>
                      <a:pt x="12953" y="81533"/>
                    </a:lnTo>
                  </a:path>
                  <a:path w="173355" h="107950">
                    <a:moveTo>
                      <a:pt x="12953" y="64769"/>
                    </a:moveTo>
                    <a:lnTo>
                      <a:pt x="12953" y="60959"/>
                    </a:lnTo>
                  </a:path>
                  <a:path w="173355" h="107950">
                    <a:moveTo>
                      <a:pt x="1523" y="60959"/>
                    </a:moveTo>
                    <a:lnTo>
                      <a:pt x="12953" y="60959"/>
                    </a:lnTo>
                  </a:path>
                  <a:path w="173355" h="107950">
                    <a:moveTo>
                      <a:pt x="12953" y="81533"/>
                    </a:moveTo>
                    <a:lnTo>
                      <a:pt x="12953" y="78485"/>
                    </a:lnTo>
                  </a:path>
                  <a:path w="173355" h="107950">
                    <a:moveTo>
                      <a:pt x="12953" y="77723"/>
                    </a:moveTo>
                    <a:lnTo>
                      <a:pt x="12953" y="65531"/>
                    </a:lnTo>
                  </a:path>
                  <a:path w="173355" h="107950">
                    <a:moveTo>
                      <a:pt x="13715" y="86867"/>
                    </a:moveTo>
                    <a:lnTo>
                      <a:pt x="12953" y="77723"/>
                    </a:lnTo>
                  </a:path>
                  <a:path w="173355" h="107950">
                    <a:moveTo>
                      <a:pt x="12953" y="64769"/>
                    </a:moveTo>
                    <a:lnTo>
                      <a:pt x="13715" y="56387"/>
                    </a:lnTo>
                  </a:path>
                  <a:path w="173355" h="107950">
                    <a:moveTo>
                      <a:pt x="11429" y="106679"/>
                    </a:moveTo>
                    <a:lnTo>
                      <a:pt x="16763" y="104393"/>
                    </a:lnTo>
                    <a:lnTo>
                      <a:pt x="19811" y="99821"/>
                    </a:lnTo>
                    <a:lnTo>
                      <a:pt x="20573" y="94487"/>
                    </a:lnTo>
                  </a:path>
                  <a:path w="173355" h="107950">
                    <a:moveTo>
                      <a:pt x="172973" y="0"/>
                    </a:moveTo>
                    <a:lnTo>
                      <a:pt x="166877" y="15239"/>
                    </a:lnTo>
                    <a:lnTo>
                      <a:pt x="163829" y="31241"/>
                    </a:lnTo>
                    <a:lnTo>
                      <a:pt x="162305" y="4800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1" name="object 217">
                <a:extLst>
                  <a:ext uri="{FF2B5EF4-FFF2-40B4-BE49-F238E27FC236}">
                    <a16:creationId xmlns:a16="http://schemas.microsoft.com/office/drawing/2014/main" id="{AA7A0095-E0DC-EF2E-3E49-8DC1EBE1081F}"/>
                  </a:ext>
                </a:extLst>
              </p:cNvPr>
              <p:cNvSpPr/>
              <p:nvPr/>
            </p:nvSpPr>
            <p:spPr>
              <a:xfrm>
                <a:off x="1594104" y="4267961"/>
                <a:ext cx="12700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55879">
                    <a:moveTo>
                      <a:pt x="12192" y="0"/>
                    </a:moveTo>
                    <a:lnTo>
                      <a:pt x="5334" y="17525"/>
                    </a:lnTo>
                    <a:lnTo>
                      <a:pt x="1524" y="36575"/>
                    </a:lnTo>
                    <a:lnTo>
                      <a:pt x="0" y="5562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2" name="object 218">
                <a:extLst>
                  <a:ext uri="{FF2B5EF4-FFF2-40B4-BE49-F238E27FC236}">
                    <a16:creationId xmlns:a16="http://schemas.microsoft.com/office/drawing/2014/main" id="{AED3ED5D-0AC7-6BE9-08AA-3D65CC2DA603}"/>
                  </a:ext>
                </a:extLst>
              </p:cNvPr>
              <p:cNvSpPr/>
              <p:nvPr/>
            </p:nvSpPr>
            <p:spPr>
              <a:xfrm>
                <a:off x="1623060" y="4280153"/>
                <a:ext cx="174625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74625" h="403860">
                    <a:moveTo>
                      <a:pt x="9906" y="0"/>
                    </a:moveTo>
                    <a:lnTo>
                      <a:pt x="2286" y="21336"/>
                    </a:lnTo>
                    <a:lnTo>
                      <a:pt x="0" y="43434"/>
                    </a:lnTo>
                  </a:path>
                  <a:path w="174625" h="403860">
                    <a:moveTo>
                      <a:pt x="174498" y="325374"/>
                    </a:moveTo>
                    <a:lnTo>
                      <a:pt x="174498" y="40386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3" name="object 219">
                <a:extLst>
                  <a:ext uri="{FF2B5EF4-FFF2-40B4-BE49-F238E27FC236}">
                    <a16:creationId xmlns:a16="http://schemas.microsoft.com/office/drawing/2014/main" id="{7515840D-15DC-62A5-0D4D-39C8BF0AA268}"/>
                  </a:ext>
                </a:extLst>
              </p:cNvPr>
              <p:cNvSpPr/>
              <p:nvPr/>
            </p:nvSpPr>
            <p:spPr>
              <a:xfrm>
                <a:off x="1735074" y="4588001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40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4" name="object 220">
                <a:extLst>
                  <a:ext uri="{FF2B5EF4-FFF2-40B4-BE49-F238E27FC236}">
                    <a16:creationId xmlns:a16="http://schemas.microsoft.com/office/drawing/2014/main" id="{D6515BD3-5415-2F8D-2497-CE9C5406AA65}"/>
                  </a:ext>
                </a:extLst>
              </p:cNvPr>
              <p:cNvSpPr/>
              <p:nvPr/>
            </p:nvSpPr>
            <p:spPr>
              <a:xfrm>
                <a:off x="1766316" y="4609337"/>
                <a:ext cx="14414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44144" h="190500">
                    <a:moveTo>
                      <a:pt x="19050" y="12953"/>
                    </a:moveTo>
                    <a:lnTo>
                      <a:pt x="25145" y="11429"/>
                    </a:lnTo>
                    <a:lnTo>
                      <a:pt x="29717" y="6858"/>
                    </a:lnTo>
                    <a:lnTo>
                      <a:pt x="31241" y="762"/>
                    </a:lnTo>
                  </a:path>
                  <a:path w="144144" h="190500">
                    <a:moveTo>
                      <a:pt x="19050" y="12191"/>
                    </a:moveTo>
                    <a:lnTo>
                      <a:pt x="25145" y="10667"/>
                    </a:lnTo>
                    <a:lnTo>
                      <a:pt x="29717" y="6096"/>
                    </a:lnTo>
                    <a:lnTo>
                      <a:pt x="31241" y="0"/>
                    </a:lnTo>
                  </a:path>
                  <a:path w="144144" h="190500">
                    <a:moveTo>
                      <a:pt x="144017" y="179832"/>
                    </a:moveTo>
                    <a:lnTo>
                      <a:pt x="92963" y="179832"/>
                    </a:lnTo>
                  </a:path>
                  <a:path w="144144" h="190500">
                    <a:moveTo>
                      <a:pt x="31241" y="74675"/>
                    </a:moveTo>
                    <a:lnTo>
                      <a:pt x="31241" y="190500"/>
                    </a:lnTo>
                  </a:path>
                  <a:path w="144144" h="190500">
                    <a:moveTo>
                      <a:pt x="10667" y="136398"/>
                    </a:moveTo>
                    <a:lnTo>
                      <a:pt x="19050" y="136398"/>
                    </a:lnTo>
                  </a:path>
                  <a:path w="144144" h="190500">
                    <a:moveTo>
                      <a:pt x="19050" y="142494"/>
                    </a:moveTo>
                    <a:lnTo>
                      <a:pt x="0" y="14249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5" name="object 221">
                <a:extLst>
                  <a:ext uri="{FF2B5EF4-FFF2-40B4-BE49-F238E27FC236}">
                    <a16:creationId xmlns:a16="http://schemas.microsoft.com/office/drawing/2014/main" id="{C698545B-EDF4-AE22-4EBC-EAC2EE0418E1}"/>
                  </a:ext>
                </a:extLst>
              </p:cNvPr>
              <p:cNvSpPr/>
              <p:nvPr/>
            </p:nvSpPr>
            <p:spPr>
              <a:xfrm>
                <a:off x="1735455" y="4745354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6" name="object 222">
                <a:extLst>
                  <a:ext uri="{FF2B5EF4-FFF2-40B4-BE49-F238E27FC236}">
                    <a16:creationId xmlns:a16="http://schemas.microsoft.com/office/drawing/2014/main" id="{08F840C3-FE8C-19EF-A908-C21D9DBDE7C3}"/>
                  </a:ext>
                </a:extLst>
              </p:cNvPr>
              <p:cNvSpPr/>
              <p:nvPr/>
            </p:nvSpPr>
            <p:spPr>
              <a:xfrm>
                <a:off x="1729740" y="4621529"/>
                <a:ext cx="67945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80975">
                    <a:moveTo>
                      <a:pt x="10668" y="137160"/>
                    </a:moveTo>
                    <a:lnTo>
                      <a:pt x="9143" y="124206"/>
                    </a:lnTo>
                  </a:path>
                  <a:path w="67944" h="180975">
                    <a:moveTo>
                      <a:pt x="0" y="137160"/>
                    </a:moveTo>
                    <a:lnTo>
                      <a:pt x="1524" y="124206"/>
                    </a:lnTo>
                  </a:path>
                  <a:path w="67944" h="180975">
                    <a:moveTo>
                      <a:pt x="61722" y="136398"/>
                    </a:moveTo>
                    <a:lnTo>
                      <a:pt x="59436" y="131825"/>
                    </a:lnTo>
                    <a:lnTo>
                      <a:pt x="55626" y="130302"/>
                    </a:lnTo>
                  </a:path>
                  <a:path w="67944" h="180975">
                    <a:moveTo>
                      <a:pt x="61722" y="136398"/>
                    </a:moveTo>
                    <a:lnTo>
                      <a:pt x="61722" y="180594"/>
                    </a:lnTo>
                  </a:path>
                  <a:path w="67944" h="180975">
                    <a:moveTo>
                      <a:pt x="67818" y="136398"/>
                    </a:moveTo>
                    <a:lnTo>
                      <a:pt x="66293" y="130302"/>
                    </a:lnTo>
                    <a:lnTo>
                      <a:pt x="61722" y="125730"/>
                    </a:lnTo>
                    <a:lnTo>
                      <a:pt x="55626" y="124206"/>
                    </a:lnTo>
                  </a:path>
                  <a:path w="67944" h="180975">
                    <a:moveTo>
                      <a:pt x="67818" y="180594"/>
                    </a:moveTo>
                    <a:lnTo>
                      <a:pt x="61722" y="180594"/>
                    </a:lnTo>
                  </a:path>
                  <a:path w="67944" h="180975">
                    <a:moveTo>
                      <a:pt x="47243" y="0"/>
                    </a:moveTo>
                    <a:lnTo>
                      <a:pt x="5562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7" name="object 223">
                <a:extLst>
                  <a:ext uri="{FF2B5EF4-FFF2-40B4-BE49-F238E27FC236}">
                    <a16:creationId xmlns:a16="http://schemas.microsoft.com/office/drawing/2014/main" id="{AD1F7457-8F3B-2CF0-1BAD-723894BB1152}"/>
                  </a:ext>
                </a:extLst>
              </p:cNvPr>
              <p:cNvSpPr/>
              <p:nvPr/>
            </p:nvSpPr>
            <p:spPr>
              <a:xfrm>
                <a:off x="1796796" y="4684013"/>
                <a:ext cx="3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">
                    <a:moveTo>
                      <a:pt x="0" y="0"/>
                    </a:moveTo>
                    <a:lnTo>
                      <a:pt x="33528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8" name="object 224">
                <a:extLst>
                  <a:ext uri="{FF2B5EF4-FFF2-40B4-BE49-F238E27FC236}">
                    <a16:creationId xmlns:a16="http://schemas.microsoft.com/office/drawing/2014/main" id="{8724440A-5103-C778-043E-9CCD0A9A18F3}"/>
                  </a:ext>
                </a:extLst>
              </p:cNvPr>
              <p:cNvSpPr/>
              <p:nvPr/>
            </p:nvSpPr>
            <p:spPr>
              <a:xfrm>
                <a:off x="1718310" y="4018787"/>
                <a:ext cx="603250" cy="821690"/>
              </a:xfrm>
              <a:custGeom>
                <a:avLst/>
                <a:gdLst/>
                <a:ahLst/>
                <a:cxnLst/>
                <a:rect l="l" t="t" r="r" b="b"/>
                <a:pathLst>
                  <a:path w="603250" h="821689">
                    <a:moveTo>
                      <a:pt x="248412" y="713994"/>
                    </a:moveTo>
                    <a:lnTo>
                      <a:pt x="192023" y="770382"/>
                    </a:lnTo>
                  </a:path>
                  <a:path w="603250" h="821689">
                    <a:moveTo>
                      <a:pt x="4571" y="464820"/>
                    </a:moveTo>
                    <a:lnTo>
                      <a:pt x="4571" y="588263"/>
                    </a:lnTo>
                  </a:path>
                  <a:path w="603250" h="821689">
                    <a:moveTo>
                      <a:pt x="59435" y="533400"/>
                    </a:moveTo>
                    <a:lnTo>
                      <a:pt x="61721" y="531113"/>
                    </a:lnTo>
                  </a:path>
                  <a:path w="603250" h="821689">
                    <a:moveTo>
                      <a:pt x="61721" y="519684"/>
                    </a:moveTo>
                    <a:lnTo>
                      <a:pt x="59435" y="517398"/>
                    </a:lnTo>
                  </a:path>
                  <a:path w="603250" h="821689">
                    <a:moveTo>
                      <a:pt x="59435" y="570738"/>
                    </a:moveTo>
                    <a:lnTo>
                      <a:pt x="61721" y="567689"/>
                    </a:lnTo>
                  </a:path>
                  <a:path w="603250" h="821689">
                    <a:moveTo>
                      <a:pt x="61721" y="557022"/>
                    </a:moveTo>
                    <a:lnTo>
                      <a:pt x="59435" y="553974"/>
                    </a:lnTo>
                  </a:path>
                  <a:path w="603250" h="821689">
                    <a:moveTo>
                      <a:pt x="61721" y="531113"/>
                    </a:moveTo>
                    <a:lnTo>
                      <a:pt x="47243" y="531113"/>
                    </a:lnTo>
                  </a:path>
                  <a:path w="603250" h="821689">
                    <a:moveTo>
                      <a:pt x="61721" y="519684"/>
                    </a:moveTo>
                    <a:lnTo>
                      <a:pt x="47243" y="519684"/>
                    </a:lnTo>
                  </a:path>
                  <a:path w="603250" h="821689">
                    <a:moveTo>
                      <a:pt x="61721" y="567689"/>
                    </a:moveTo>
                    <a:lnTo>
                      <a:pt x="47243" y="567689"/>
                    </a:lnTo>
                  </a:path>
                  <a:path w="603250" h="821689">
                    <a:moveTo>
                      <a:pt x="61721" y="557022"/>
                    </a:moveTo>
                    <a:lnTo>
                      <a:pt x="47243" y="557022"/>
                    </a:lnTo>
                  </a:path>
                  <a:path w="603250" h="821689">
                    <a:moveTo>
                      <a:pt x="48006" y="596646"/>
                    </a:moveTo>
                    <a:lnTo>
                      <a:pt x="67056" y="596646"/>
                    </a:lnTo>
                  </a:path>
                  <a:path w="603250" h="821689">
                    <a:moveTo>
                      <a:pt x="59435" y="533400"/>
                    </a:moveTo>
                    <a:lnTo>
                      <a:pt x="59435" y="517398"/>
                    </a:lnTo>
                  </a:path>
                  <a:path w="603250" h="821689">
                    <a:moveTo>
                      <a:pt x="59435" y="570738"/>
                    </a:moveTo>
                    <a:lnTo>
                      <a:pt x="59435" y="553974"/>
                    </a:lnTo>
                  </a:path>
                  <a:path w="603250" h="821689">
                    <a:moveTo>
                      <a:pt x="35051" y="518160"/>
                    </a:moveTo>
                    <a:lnTo>
                      <a:pt x="35051" y="540258"/>
                    </a:lnTo>
                  </a:path>
                  <a:path w="603250" h="821689">
                    <a:moveTo>
                      <a:pt x="35051" y="510539"/>
                    </a:moveTo>
                    <a:lnTo>
                      <a:pt x="35051" y="518160"/>
                    </a:lnTo>
                  </a:path>
                  <a:path w="603250" h="821689">
                    <a:moveTo>
                      <a:pt x="46481" y="532638"/>
                    </a:moveTo>
                    <a:lnTo>
                      <a:pt x="46481" y="518160"/>
                    </a:lnTo>
                  </a:path>
                  <a:path w="603250" h="821689">
                    <a:moveTo>
                      <a:pt x="46481" y="540258"/>
                    </a:moveTo>
                    <a:lnTo>
                      <a:pt x="46481" y="532638"/>
                    </a:lnTo>
                  </a:path>
                  <a:path w="603250" h="821689">
                    <a:moveTo>
                      <a:pt x="46481" y="518160"/>
                    </a:moveTo>
                    <a:lnTo>
                      <a:pt x="46481" y="510539"/>
                    </a:lnTo>
                  </a:path>
                  <a:path w="603250" h="821689">
                    <a:moveTo>
                      <a:pt x="35051" y="554736"/>
                    </a:moveTo>
                    <a:lnTo>
                      <a:pt x="35051" y="576834"/>
                    </a:lnTo>
                  </a:path>
                  <a:path w="603250" h="821689">
                    <a:moveTo>
                      <a:pt x="35051" y="547877"/>
                    </a:moveTo>
                    <a:lnTo>
                      <a:pt x="35051" y="554736"/>
                    </a:lnTo>
                  </a:path>
                  <a:path w="603250" h="821689">
                    <a:moveTo>
                      <a:pt x="46481" y="569213"/>
                    </a:moveTo>
                    <a:lnTo>
                      <a:pt x="46481" y="554736"/>
                    </a:lnTo>
                  </a:path>
                  <a:path w="603250" h="821689">
                    <a:moveTo>
                      <a:pt x="46481" y="576834"/>
                    </a:moveTo>
                    <a:lnTo>
                      <a:pt x="46481" y="569213"/>
                    </a:lnTo>
                  </a:path>
                  <a:path w="603250" h="821689">
                    <a:moveTo>
                      <a:pt x="46481" y="554736"/>
                    </a:moveTo>
                    <a:lnTo>
                      <a:pt x="46481" y="547877"/>
                    </a:lnTo>
                  </a:path>
                  <a:path w="603250" h="821689">
                    <a:moveTo>
                      <a:pt x="33527" y="508253"/>
                    </a:moveTo>
                    <a:lnTo>
                      <a:pt x="28956" y="508253"/>
                    </a:lnTo>
                  </a:path>
                  <a:path w="603250" h="821689">
                    <a:moveTo>
                      <a:pt x="33527" y="542544"/>
                    </a:moveTo>
                    <a:lnTo>
                      <a:pt x="33527" y="508253"/>
                    </a:lnTo>
                  </a:path>
                  <a:path w="603250" h="821689">
                    <a:moveTo>
                      <a:pt x="35051" y="532638"/>
                    </a:moveTo>
                    <a:lnTo>
                      <a:pt x="46481" y="532638"/>
                    </a:lnTo>
                  </a:path>
                  <a:path w="603250" h="821689">
                    <a:moveTo>
                      <a:pt x="35051" y="518160"/>
                    </a:moveTo>
                    <a:lnTo>
                      <a:pt x="46481" y="518160"/>
                    </a:lnTo>
                  </a:path>
                  <a:path w="603250" h="821689">
                    <a:moveTo>
                      <a:pt x="35051" y="510539"/>
                    </a:moveTo>
                    <a:lnTo>
                      <a:pt x="46481" y="510539"/>
                    </a:lnTo>
                  </a:path>
                  <a:path w="603250" h="821689">
                    <a:moveTo>
                      <a:pt x="35051" y="540258"/>
                    </a:moveTo>
                    <a:lnTo>
                      <a:pt x="46481" y="540258"/>
                    </a:lnTo>
                  </a:path>
                  <a:path w="603250" h="821689">
                    <a:moveTo>
                      <a:pt x="47243" y="536448"/>
                    </a:moveTo>
                    <a:lnTo>
                      <a:pt x="47243" y="514350"/>
                    </a:lnTo>
                  </a:path>
                  <a:path w="603250" h="821689">
                    <a:moveTo>
                      <a:pt x="28956" y="542544"/>
                    </a:moveTo>
                    <a:lnTo>
                      <a:pt x="33527" y="542544"/>
                    </a:lnTo>
                  </a:path>
                  <a:path w="603250" h="821689">
                    <a:moveTo>
                      <a:pt x="33527" y="544829"/>
                    </a:moveTo>
                    <a:lnTo>
                      <a:pt x="28956" y="544829"/>
                    </a:lnTo>
                  </a:path>
                  <a:path w="603250" h="821689">
                    <a:moveTo>
                      <a:pt x="28956" y="497586"/>
                    </a:moveTo>
                    <a:lnTo>
                      <a:pt x="28956" y="591312"/>
                    </a:lnTo>
                  </a:path>
                  <a:path w="603250" h="821689">
                    <a:moveTo>
                      <a:pt x="33527" y="579882"/>
                    </a:moveTo>
                    <a:lnTo>
                      <a:pt x="33527" y="544829"/>
                    </a:lnTo>
                  </a:path>
                  <a:path w="603250" h="821689">
                    <a:moveTo>
                      <a:pt x="35051" y="569213"/>
                    </a:moveTo>
                    <a:lnTo>
                      <a:pt x="46481" y="569213"/>
                    </a:lnTo>
                  </a:path>
                  <a:path w="603250" h="821689">
                    <a:moveTo>
                      <a:pt x="35051" y="554736"/>
                    </a:moveTo>
                    <a:lnTo>
                      <a:pt x="46481" y="554736"/>
                    </a:lnTo>
                  </a:path>
                  <a:path w="603250" h="821689">
                    <a:moveTo>
                      <a:pt x="35051" y="576834"/>
                    </a:moveTo>
                    <a:lnTo>
                      <a:pt x="46481" y="576834"/>
                    </a:lnTo>
                  </a:path>
                  <a:path w="603250" h="821689">
                    <a:moveTo>
                      <a:pt x="47243" y="573024"/>
                    </a:moveTo>
                    <a:lnTo>
                      <a:pt x="47243" y="551688"/>
                    </a:lnTo>
                  </a:path>
                  <a:path w="603250" h="821689">
                    <a:moveTo>
                      <a:pt x="46481" y="547877"/>
                    </a:moveTo>
                    <a:lnTo>
                      <a:pt x="35051" y="547877"/>
                    </a:lnTo>
                  </a:path>
                  <a:path w="603250" h="821689">
                    <a:moveTo>
                      <a:pt x="28956" y="579882"/>
                    </a:moveTo>
                    <a:lnTo>
                      <a:pt x="33527" y="579882"/>
                    </a:lnTo>
                  </a:path>
                  <a:path w="603250" h="821689">
                    <a:moveTo>
                      <a:pt x="59435" y="517398"/>
                    </a:moveTo>
                    <a:lnTo>
                      <a:pt x="47243" y="517398"/>
                    </a:lnTo>
                  </a:path>
                  <a:path w="603250" h="821689">
                    <a:moveTo>
                      <a:pt x="47243" y="533400"/>
                    </a:moveTo>
                    <a:lnTo>
                      <a:pt x="59435" y="533400"/>
                    </a:lnTo>
                  </a:path>
                  <a:path w="603250" h="821689">
                    <a:moveTo>
                      <a:pt x="59435" y="553974"/>
                    </a:moveTo>
                    <a:lnTo>
                      <a:pt x="47243" y="553974"/>
                    </a:lnTo>
                  </a:path>
                  <a:path w="603250" h="821689">
                    <a:moveTo>
                      <a:pt x="47243" y="570738"/>
                    </a:moveTo>
                    <a:lnTo>
                      <a:pt x="59435" y="570738"/>
                    </a:lnTo>
                  </a:path>
                  <a:path w="603250" h="821689">
                    <a:moveTo>
                      <a:pt x="4571" y="591312"/>
                    </a:moveTo>
                    <a:lnTo>
                      <a:pt x="4571" y="588263"/>
                    </a:lnTo>
                  </a:path>
                  <a:path w="603250" h="821689">
                    <a:moveTo>
                      <a:pt x="4571" y="497586"/>
                    </a:moveTo>
                    <a:lnTo>
                      <a:pt x="28956" y="497586"/>
                    </a:lnTo>
                  </a:path>
                  <a:path w="603250" h="821689">
                    <a:moveTo>
                      <a:pt x="140969" y="594360"/>
                    </a:moveTo>
                    <a:lnTo>
                      <a:pt x="140969" y="536448"/>
                    </a:lnTo>
                  </a:path>
                  <a:path w="603250" h="821689">
                    <a:moveTo>
                      <a:pt x="79247" y="573786"/>
                    </a:moveTo>
                    <a:lnTo>
                      <a:pt x="79247" y="561594"/>
                    </a:lnTo>
                  </a:path>
                  <a:path w="603250" h="821689">
                    <a:moveTo>
                      <a:pt x="79247" y="586739"/>
                    </a:moveTo>
                    <a:lnTo>
                      <a:pt x="79247" y="573786"/>
                    </a:lnTo>
                  </a:path>
                  <a:path w="603250" h="821689">
                    <a:moveTo>
                      <a:pt x="79247" y="561594"/>
                    </a:moveTo>
                    <a:lnTo>
                      <a:pt x="79247" y="536448"/>
                    </a:lnTo>
                    <a:lnTo>
                      <a:pt x="140969" y="536448"/>
                    </a:lnTo>
                  </a:path>
                  <a:path w="603250" h="821689">
                    <a:moveTo>
                      <a:pt x="73151" y="547115"/>
                    </a:moveTo>
                    <a:lnTo>
                      <a:pt x="73151" y="591312"/>
                    </a:lnTo>
                  </a:path>
                  <a:path w="603250" h="821689">
                    <a:moveTo>
                      <a:pt x="61721" y="531113"/>
                    </a:moveTo>
                    <a:lnTo>
                      <a:pt x="61721" y="519684"/>
                    </a:lnTo>
                  </a:path>
                  <a:path w="603250" h="821689">
                    <a:moveTo>
                      <a:pt x="61721" y="567689"/>
                    </a:moveTo>
                    <a:lnTo>
                      <a:pt x="61721" y="557022"/>
                    </a:lnTo>
                  </a:path>
                  <a:path w="603250" h="821689">
                    <a:moveTo>
                      <a:pt x="67056" y="596646"/>
                    </a:moveTo>
                    <a:lnTo>
                      <a:pt x="70865" y="595122"/>
                    </a:lnTo>
                    <a:lnTo>
                      <a:pt x="73151" y="590550"/>
                    </a:lnTo>
                  </a:path>
                  <a:path w="603250" h="821689">
                    <a:moveTo>
                      <a:pt x="73151" y="547115"/>
                    </a:moveTo>
                    <a:lnTo>
                      <a:pt x="79247" y="547115"/>
                    </a:lnTo>
                  </a:path>
                  <a:path w="603250" h="821689">
                    <a:moveTo>
                      <a:pt x="0" y="464820"/>
                    </a:moveTo>
                    <a:lnTo>
                      <a:pt x="0" y="415289"/>
                    </a:lnTo>
                  </a:path>
                  <a:path w="603250" h="821689">
                    <a:moveTo>
                      <a:pt x="356615" y="801624"/>
                    </a:moveTo>
                    <a:lnTo>
                      <a:pt x="358139" y="810006"/>
                    </a:lnTo>
                    <a:lnTo>
                      <a:pt x="363473" y="816863"/>
                    </a:lnTo>
                    <a:lnTo>
                      <a:pt x="370331" y="821436"/>
                    </a:lnTo>
                  </a:path>
                  <a:path w="603250" h="821689">
                    <a:moveTo>
                      <a:pt x="356615" y="794003"/>
                    </a:moveTo>
                    <a:lnTo>
                      <a:pt x="356615" y="801624"/>
                    </a:lnTo>
                  </a:path>
                  <a:path w="603250" h="821689">
                    <a:moveTo>
                      <a:pt x="602741" y="794003"/>
                    </a:moveTo>
                    <a:lnTo>
                      <a:pt x="602741" y="801624"/>
                    </a:lnTo>
                  </a:path>
                  <a:path w="603250" h="821689">
                    <a:moveTo>
                      <a:pt x="589026" y="821436"/>
                    </a:moveTo>
                    <a:lnTo>
                      <a:pt x="596645" y="816863"/>
                    </a:lnTo>
                    <a:lnTo>
                      <a:pt x="601217" y="810006"/>
                    </a:lnTo>
                    <a:lnTo>
                      <a:pt x="602741" y="801624"/>
                    </a:lnTo>
                  </a:path>
                  <a:path w="603250" h="821689">
                    <a:moveTo>
                      <a:pt x="324612" y="95250"/>
                    </a:moveTo>
                    <a:lnTo>
                      <a:pt x="295656" y="95250"/>
                    </a:lnTo>
                  </a:path>
                  <a:path w="603250" h="821689">
                    <a:moveTo>
                      <a:pt x="324612" y="119634"/>
                    </a:moveTo>
                    <a:lnTo>
                      <a:pt x="295656" y="119634"/>
                    </a:lnTo>
                  </a:path>
                  <a:path w="603250" h="821689">
                    <a:moveTo>
                      <a:pt x="377189" y="0"/>
                    </a:moveTo>
                    <a:lnTo>
                      <a:pt x="69341" y="0"/>
                    </a:lnTo>
                  </a:path>
                  <a:path w="603250" h="821689">
                    <a:moveTo>
                      <a:pt x="120395" y="127253"/>
                    </a:moveTo>
                    <a:lnTo>
                      <a:pt x="120395" y="14782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9" name="object 225">
                <a:extLst>
                  <a:ext uri="{FF2B5EF4-FFF2-40B4-BE49-F238E27FC236}">
                    <a16:creationId xmlns:a16="http://schemas.microsoft.com/office/drawing/2014/main" id="{FC32BB54-62CF-8724-D48A-07A2251B7B90}"/>
                  </a:ext>
                </a:extLst>
              </p:cNvPr>
              <p:cNvSpPr/>
              <p:nvPr/>
            </p:nvSpPr>
            <p:spPr>
              <a:xfrm>
                <a:off x="1943862" y="4124705"/>
                <a:ext cx="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h="166370">
                    <a:moveTo>
                      <a:pt x="0" y="16611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0" name="object 226">
                <a:extLst>
                  <a:ext uri="{FF2B5EF4-FFF2-40B4-BE49-F238E27FC236}">
                    <a16:creationId xmlns:a16="http://schemas.microsoft.com/office/drawing/2014/main" id="{0379CAD6-09E7-015C-377B-5C92F46526C9}"/>
                  </a:ext>
                </a:extLst>
              </p:cNvPr>
              <p:cNvSpPr/>
              <p:nvPr/>
            </p:nvSpPr>
            <p:spPr>
              <a:xfrm>
                <a:off x="1729740" y="3932681"/>
                <a:ext cx="283845" cy="416559"/>
              </a:xfrm>
              <a:custGeom>
                <a:avLst/>
                <a:gdLst/>
                <a:ahLst/>
                <a:cxnLst/>
                <a:rect l="l" t="t" r="r" b="b"/>
                <a:pathLst>
                  <a:path w="283844" h="416560">
                    <a:moveTo>
                      <a:pt x="108966" y="354329"/>
                    </a:moveTo>
                    <a:lnTo>
                      <a:pt x="191262" y="416051"/>
                    </a:lnTo>
                  </a:path>
                  <a:path w="283844" h="416560">
                    <a:moveTo>
                      <a:pt x="108966" y="263651"/>
                    </a:moveTo>
                    <a:lnTo>
                      <a:pt x="108966" y="354329"/>
                    </a:lnTo>
                  </a:path>
                  <a:path w="283844" h="416560">
                    <a:moveTo>
                      <a:pt x="283464" y="354329"/>
                    </a:moveTo>
                    <a:lnTo>
                      <a:pt x="283464" y="291083"/>
                    </a:lnTo>
                  </a:path>
                  <a:path w="283844" h="416560">
                    <a:moveTo>
                      <a:pt x="191262" y="416051"/>
                    </a:moveTo>
                    <a:lnTo>
                      <a:pt x="222504" y="416051"/>
                    </a:lnTo>
                  </a:path>
                  <a:path w="283844" h="416560">
                    <a:moveTo>
                      <a:pt x="145542" y="213359"/>
                    </a:moveTo>
                    <a:lnTo>
                      <a:pt x="108966" y="213359"/>
                    </a:lnTo>
                  </a:path>
                  <a:path w="283844" h="416560">
                    <a:moveTo>
                      <a:pt x="108966" y="0"/>
                    </a:moveTo>
                    <a:lnTo>
                      <a:pt x="252222" y="0"/>
                    </a:lnTo>
                  </a:path>
                  <a:path w="283844" h="416560">
                    <a:moveTo>
                      <a:pt x="6096" y="192785"/>
                    </a:moveTo>
                    <a:lnTo>
                      <a:pt x="200406" y="192785"/>
                    </a:lnTo>
                  </a:path>
                  <a:path w="283844" h="416560">
                    <a:moveTo>
                      <a:pt x="0" y="102107"/>
                    </a:moveTo>
                    <a:lnTo>
                      <a:pt x="150114" y="10210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1" name="object 227">
                <a:extLst>
                  <a:ext uri="{FF2B5EF4-FFF2-40B4-BE49-F238E27FC236}">
                    <a16:creationId xmlns:a16="http://schemas.microsoft.com/office/drawing/2014/main" id="{5ABA226A-5C58-D378-666A-7CB6007BF125}"/>
                  </a:ext>
                </a:extLst>
              </p:cNvPr>
              <p:cNvSpPr/>
              <p:nvPr/>
            </p:nvSpPr>
            <p:spPr>
              <a:xfrm>
                <a:off x="1734312" y="404926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4724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2" name="object 228">
                <a:extLst>
                  <a:ext uri="{FF2B5EF4-FFF2-40B4-BE49-F238E27FC236}">
                    <a16:creationId xmlns:a16="http://schemas.microsoft.com/office/drawing/2014/main" id="{9C6D227F-8E57-56D0-EEA5-A5D05BD88556}"/>
                  </a:ext>
                </a:extLst>
              </p:cNvPr>
              <p:cNvSpPr/>
              <p:nvPr/>
            </p:nvSpPr>
            <p:spPr>
              <a:xfrm>
                <a:off x="1735836" y="4067555"/>
                <a:ext cx="0" cy="58419"/>
              </a:xfrm>
              <a:custGeom>
                <a:avLst/>
                <a:gdLst/>
                <a:ahLst/>
                <a:cxnLst/>
                <a:rect l="l" t="t" r="r" b="b"/>
                <a:pathLst>
                  <a:path h="58420">
                    <a:moveTo>
                      <a:pt x="0" y="26670"/>
                    </a:moveTo>
                    <a:lnTo>
                      <a:pt x="0" y="0"/>
                    </a:lnTo>
                  </a:path>
                  <a:path h="58420">
                    <a:moveTo>
                      <a:pt x="0" y="57912"/>
                    </a:moveTo>
                    <a:lnTo>
                      <a:pt x="0" y="2667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3" name="object 229">
                <a:extLst>
                  <a:ext uri="{FF2B5EF4-FFF2-40B4-BE49-F238E27FC236}">
                    <a16:creationId xmlns:a16="http://schemas.microsoft.com/office/drawing/2014/main" id="{E8A5E146-3233-FC26-A2EE-67698D3D7AC1}"/>
                  </a:ext>
                </a:extLst>
              </p:cNvPr>
              <p:cNvSpPr/>
              <p:nvPr/>
            </p:nvSpPr>
            <p:spPr>
              <a:xfrm>
                <a:off x="1757172" y="4057649"/>
                <a:ext cx="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h="74929">
                    <a:moveTo>
                      <a:pt x="0" y="7467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4" name="object 230">
                <a:extLst>
                  <a:ext uri="{FF2B5EF4-FFF2-40B4-BE49-F238E27FC236}">
                    <a16:creationId xmlns:a16="http://schemas.microsoft.com/office/drawing/2014/main" id="{01A03962-1DA0-F12C-B895-810F6C679FF6}"/>
                  </a:ext>
                </a:extLst>
              </p:cNvPr>
              <p:cNvSpPr/>
              <p:nvPr/>
            </p:nvSpPr>
            <p:spPr>
              <a:xfrm>
                <a:off x="1706880" y="4084319"/>
                <a:ext cx="41910" cy="16510"/>
              </a:xfrm>
              <a:custGeom>
                <a:avLst/>
                <a:gdLst/>
                <a:ahLst/>
                <a:cxnLst/>
                <a:rect l="l" t="t" r="r" b="b"/>
                <a:pathLst>
                  <a:path w="41910" h="16510">
                    <a:moveTo>
                      <a:pt x="19050" y="9905"/>
                    </a:moveTo>
                    <a:lnTo>
                      <a:pt x="12953" y="12191"/>
                    </a:lnTo>
                    <a:lnTo>
                      <a:pt x="9906" y="16001"/>
                    </a:lnTo>
                  </a:path>
                  <a:path w="41910" h="16510">
                    <a:moveTo>
                      <a:pt x="19050" y="9905"/>
                    </a:moveTo>
                    <a:lnTo>
                      <a:pt x="41909" y="9905"/>
                    </a:lnTo>
                  </a:path>
                  <a:path w="41910" h="16510">
                    <a:moveTo>
                      <a:pt x="19050" y="0"/>
                    </a:moveTo>
                    <a:lnTo>
                      <a:pt x="11430" y="1524"/>
                    </a:lnTo>
                    <a:lnTo>
                      <a:pt x="4571" y="5333"/>
                    </a:lnTo>
                    <a:lnTo>
                      <a:pt x="0" y="1142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5" name="object 231">
                <a:extLst>
                  <a:ext uri="{FF2B5EF4-FFF2-40B4-BE49-F238E27FC236}">
                    <a16:creationId xmlns:a16="http://schemas.microsoft.com/office/drawing/2014/main" id="{AAE04DB7-9E9D-86AC-BE9E-967BCEA5CA13}"/>
                  </a:ext>
                </a:extLst>
              </p:cNvPr>
              <p:cNvSpPr/>
              <p:nvPr/>
            </p:nvSpPr>
            <p:spPr>
              <a:xfrm>
                <a:off x="1781555" y="4049267"/>
                <a:ext cx="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h="18414">
                    <a:moveTo>
                      <a:pt x="0" y="1828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6" name="object 232">
                <a:extLst>
                  <a:ext uri="{FF2B5EF4-FFF2-40B4-BE49-F238E27FC236}">
                    <a16:creationId xmlns:a16="http://schemas.microsoft.com/office/drawing/2014/main" id="{BF577653-8F46-A25B-56F4-A717E4E10695}"/>
                  </a:ext>
                </a:extLst>
              </p:cNvPr>
              <p:cNvSpPr/>
              <p:nvPr/>
            </p:nvSpPr>
            <p:spPr>
              <a:xfrm>
                <a:off x="1725930" y="3960875"/>
                <a:ext cx="74295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74294" h="58420">
                    <a:moveTo>
                      <a:pt x="0" y="26670"/>
                    </a:moveTo>
                    <a:lnTo>
                      <a:pt x="61721" y="26670"/>
                    </a:lnTo>
                  </a:path>
                  <a:path w="74294" h="58420">
                    <a:moveTo>
                      <a:pt x="3809" y="57912"/>
                    </a:moveTo>
                    <a:lnTo>
                      <a:pt x="73913" y="57912"/>
                    </a:lnTo>
                  </a:path>
                  <a:path w="74294" h="58420">
                    <a:moveTo>
                      <a:pt x="9906" y="0"/>
                    </a:moveTo>
                    <a:lnTo>
                      <a:pt x="9906" y="16763"/>
                    </a:lnTo>
                    <a:lnTo>
                      <a:pt x="0" y="1676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7" name="object 233">
                <a:extLst>
                  <a:ext uri="{FF2B5EF4-FFF2-40B4-BE49-F238E27FC236}">
                    <a16:creationId xmlns:a16="http://schemas.microsoft.com/office/drawing/2014/main" id="{C671E5AF-AFA6-5163-E887-32F11A780DC9}"/>
                  </a:ext>
                </a:extLst>
              </p:cNvPr>
              <p:cNvSpPr/>
              <p:nvPr/>
            </p:nvSpPr>
            <p:spPr>
              <a:xfrm>
                <a:off x="1808226" y="3953255"/>
                <a:ext cx="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h="74929">
                    <a:moveTo>
                      <a:pt x="0" y="7467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8" name="object 234">
                <a:extLst>
                  <a:ext uri="{FF2B5EF4-FFF2-40B4-BE49-F238E27FC236}">
                    <a16:creationId xmlns:a16="http://schemas.microsoft.com/office/drawing/2014/main" id="{E08C91DB-D53C-B743-0745-0A1342AC5F81}"/>
                  </a:ext>
                </a:extLst>
              </p:cNvPr>
              <p:cNvSpPr/>
              <p:nvPr/>
            </p:nvSpPr>
            <p:spPr>
              <a:xfrm>
                <a:off x="1787652" y="3932681"/>
                <a:ext cx="565150" cy="208915"/>
              </a:xfrm>
              <a:custGeom>
                <a:avLst/>
                <a:gdLst/>
                <a:ahLst/>
                <a:cxnLst/>
                <a:rect l="l" t="t" r="r" b="b"/>
                <a:pathLst>
                  <a:path w="565150" h="208914">
                    <a:moveTo>
                      <a:pt x="0" y="86105"/>
                    </a:moveTo>
                    <a:lnTo>
                      <a:pt x="0" y="54863"/>
                    </a:lnTo>
                  </a:path>
                  <a:path w="565150" h="208914">
                    <a:moveTo>
                      <a:pt x="92202" y="102107"/>
                    </a:moveTo>
                    <a:lnTo>
                      <a:pt x="92202" y="86105"/>
                    </a:lnTo>
                  </a:path>
                  <a:path w="565150" h="208914">
                    <a:moveTo>
                      <a:pt x="102108" y="86105"/>
                    </a:moveTo>
                    <a:lnTo>
                      <a:pt x="102108" y="134873"/>
                    </a:lnTo>
                  </a:path>
                  <a:path w="565150" h="208914">
                    <a:moveTo>
                      <a:pt x="102108" y="0"/>
                    </a:moveTo>
                    <a:lnTo>
                      <a:pt x="102108" y="28193"/>
                    </a:lnTo>
                  </a:path>
                  <a:path w="565150" h="208914">
                    <a:moveTo>
                      <a:pt x="194310" y="6857"/>
                    </a:moveTo>
                    <a:lnTo>
                      <a:pt x="214884" y="6857"/>
                    </a:lnTo>
                  </a:path>
                  <a:path w="565150" h="208914">
                    <a:moveTo>
                      <a:pt x="198120" y="9905"/>
                    </a:moveTo>
                    <a:lnTo>
                      <a:pt x="211836" y="9905"/>
                    </a:lnTo>
                  </a:path>
                  <a:path w="565150" h="208914">
                    <a:moveTo>
                      <a:pt x="194310" y="6857"/>
                    </a:moveTo>
                    <a:lnTo>
                      <a:pt x="198120" y="9905"/>
                    </a:lnTo>
                  </a:path>
                  <a:path w="565150" h="208914">
                    <a:moveTo>
                      <a:pt x="211836" y="9905"/>
                    </a:moveTo>
                    <a:lnTo>
                      <a:pt x="214884" y="6857"/>
                    </a:lnTo>
                  </a:path>
                  <a:path w="565150" h="208914">
                    <a:moveTo>
                      <a:pt x="307848" y="208787"/>
                    </a:moveTo>
                    <a:lnTo>
                      <a:pt x="512825" y="208787"/>
                    </a:lnTo>
                  </a:path>
                  <a:path w="565150" h="208914">
                    <a:moveTo>
                      <a:pt x="512825" y="178307"/>
                    </a:moveTo>
                    <a:lnTo>
                      <a:pt x="307848" y="178307"/>
                    </a:lnTo>
                  </a:path>
                  <a:path w="565150" h="208914">
                    <a:moveTo>
                      <a:pt x="512825" y="71627"/>
                    </a:moveTo>
                    <a:lnTo>
                      <a:pt x="307848" y="71627"/>
                    </a:lnTo>
                  </a:path>
                  <a:path w="565150" h="208914">
                    <a:moveTo>
                      <a:pt x="307848" y="102107"/>
                    </a:moveTo>
                    <a:lnTo>
                      <a:pt x="512825" y="102107"/>
                    </a:lnTo>
                  </a:path>
                  <a:path w="565150" h="208914">
                    <a:moveTo>
                      <a:pt x="307848" y="71627"/>
                    </a:moveTo>
                    <a:lnTo>
                      <a:pt x="307848" y="102107"/>
                    </a:lnTo>
                  </a:path>
                  <a:path w="565150" h="208914">
                    <a:moveTo>
                      <a:pt x="307848" y="178307"/>
                    </a:moveTo>
                    <a:lnTo>
                      <a:pt x="307848" y="183641"/>
                    </a:lnTo>
                    <a:lnTo>
                      <a:pt x="255270" y="181355"/>
                    </a:lnTo>
                  </a:path>
                  <a:path w="565150" h="208914">
                    <a:moveTo>
                      <a:pt x="307848" y="204215"/>
                    </a:moveTo>
                    <a:lnTo>
                      <a:pt x="307848" y="208787"/>
                    </a:lnTo>
                  </a:path>
                  <a:path w="565150" h="208914">
                    <a:moveTo>
                      <a:pt x="307848" y="204215"/>
                    </a:moveTo>
                    <a:lnTo>
                      <a:pt x="255270" y="205739"/>
                    </a:lnTo>
                  </a:path>
                  <a:path w="565150" h="208914">
                    <a:moveTo>
                      <a:pt x="307848" y="183641"/>
                    </a:moveTo>
                    <a:lnTo>
                      <a:pt x="307848" y="204215"/>
                    </a:lnTo>
                  </a:path>
                  <a:path w="565150" h="208914">
                    <a:moveTo>
                      <a:pt x="512825" y="102107"/>
                    </a:moveTo>
                    <a:lnTo>
                      <a:pt x="512825" y="97535"/>
                    </a:lnTo>
                  </a:path>
                  <a:path w="565150" h="208914">
                    <a:moveTo>
                      <a:pt x="564642" y="99059"/>
                    </a:moveTo>
                    <a:lnTo>
                      <a:pt x="512825" y="97535"/>
                    </a:lnTo>
                  </a:path>
                  <a:path w="565150" h="208914">
                    <a:moveTo>
                      <a:pt x="512825" y="208787"/>
                    </a:moveTo>
                    <a:lnTo>
                      <a:pt x="512825" y="178307"/>
                    </a:lnTo>
                  </a:path>
                  <a:path w="565150" h="208914">
                    <a:moveTo>
                      <a:pt x="512825" y="76962"/>
                    </a:moveTo>
                    <a:lnTo>
                      <a:pt x="512825" y="71627"/>
                    </a:lnTo>
                  </a:path>
                  <a:path w="565150" h="208914">
                    <a:moveTo>
                      <a:pt x="512825" y="97535"/>
                    </a:moveTo>
                    <a:lnTo>
                      <a:pt x="512825" y="76962"/>
                    </a:lnTo>
                  </a:path>
                  <a:path w="565150" h="208914">
                    <a:moveTo>
                      <a:pt x="564642" y="74675"/>
                    </a:moveTo>
                    <a:lnTo>
                      <a:pt x="512825" y="769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9" name="object 235">
                <a:extLst>
                  <a:ext uri="{FF2B5EF4-FFF2-40B4-BE49-F238E27FC236}">
                    <a16:creationId xmlns:a16="http://schemas.microsoft.com/office/drawing/2014/main" id="{F7D3DBBA-8A6F-856A-2289-79E4EE3C7195}"/>
                  </a:ext>
                </a:extLst>
              </p:cNvPr>
              <p:cNvSpPr/>
              <p:nvPr/>
            </p:nvSpPr>
            <p:spPr>
              <a:xfrm>
                <a:off x="1674113" y="3623309"/>
                <a:ext cx="127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904">
                    <a:moveTo>
                      <a:pt x="762" y="152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0" name="object 236">
                <a:extLst>
                  <a:ext uri="{FF2B5EF4-FFF2-40B4-BE49-F238E27FC236}">
                    <a16:creationId xmlns:a16="http://schemas.microsoft.com/office/drawing/2014/main" id="{74AEFF12-4AA1-525E-834F-49C391E693C0}"/>
                  </a:ext>
                </a:extLst>
              </p:cNvPr>
              <p:cNvSpPr/>
              <p:nvPr/>
            </p:nvSpPr>
            <p:spPr>
              <a:xfrm>
                <a:off x="1674113" y="3503675"/>
                <a:ext cx="3746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48895">
                    <a:moveTo>
                      <a:pt x="31242" y="48768"/>
                    </a:moveTo>
                    <a:lnTo>
                      <a:pt x="0" y="48768"/>
                    </a:lnTo>
                  </a:path>
                  <a:path w="37464" h="48895">
                    <a:moveTo>
                      <a:pt x="31242" y="48768"/>
                    </a:moveTo>
                    <a:lnTo>
                      <a:pt x="8381" y="48768"/>
                    </a:lnTo>
                  </a:path>
                  <a:path w="37464" h="48895">
                    <a:moveTo>
                      <a:pt x="37337" y="6096"/>
                    </a:moveTo>
                    <a:lnTo>
                      <a:pt x="30480" y="1524"/>
                    </a:lnTo>
                    <a:lnTo>
                      <a:pt x="22860" y="0"/>
                    </a:lnTo>
                    <a:lnTo>
                      <a:pt x="15240" y="1524"/>
                    </a:lnTo>
                    <a:lnTo>
                      <a:pt x="8381" y="6096"/>
                    </a:lnTo>
                  </a:path>
                  <a:path w="37464" h="48895">
                    <a:moveTo>
                      <a:pt x="8381" y="42672"/>
                    </a:moveTo>
                    <a:lnTo>
                      <a:pt x="15240" y="47244"/>
                    </a:lnTo>
                    <a:lnTo>
                      <a:pt x="22860" y="48768"/>
                    </a:lnTo>
                    <a:lnTo>
                      <a:pt x="30480" y="47244"/>
                    </a:lnTo>
                    <a:lnTo>
                      <a:pt x="37337" y="4267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1" name="object 237">
                <a:extLst>
                  <a:ext uri="{FF2B5EF4-FFF2-40B4-BE49-F238E27FC236}">
                    <a16:creationId xmlns:a16="http://schemas.microsoft.com/office/drawing/2014/main" id="{B8E5D6C2-8D94-C976-CEAA-22E4D97C94BB}"/>
                  </a:ext>
                </a:extLst>
              </p:cNvPr>
              <p:cNvSpPr/>
              <p:nvPr/>
            </p:nvSpPr>
            <p:spPr>
              <a:xfrm>
                <a:off x="1674113" y="3565397"/>
                <a:ext cx="317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31242" y="3124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2" name="object 238">
                <a:extLst>
                  <a:ext uri="{FF2B5EF4-FFF2-40B4-BE49-F238E27FC236}">
                    <a16:creationId xmlns:a16="http://schemas.microsoft.com/office/drawing/2014/main" id="{29DDB54B-7C47-8EFB-030F-58802A4285FB}"/>
                  </a:ext>
                </a:extLst>
              </p:cNvPr>
              <p:cNvSpPr/>
              <p:nvPr/>
            </p:nvSpPr>
            <p:spPr>
              <a:xfrm>
                <a:off x="1674113" y="3624833"/>
                <a:ext cx="317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750">
                    <a:moveTo>
                      <a:pt x="3124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303" name="object 239">
                <a:extLst>
                  <a:ext uri="{FF2B5EF4-FFF2-40B4-BE49-F238E27FC236}">
                    <a16:creationId xmlns:a16="http://schemas.microsoft.com/office/drawing/2014/main" id="{101912C3-97C2-E40F-6CF7-13672A0D925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591437" y="3705986"/>
                <a:ext cx="202692" cy="201167"/>
              </a:xfrm>
              <a:prstGeom prst="rect">
                <a:avLst/>
              </a:prstGeom>
            </p:spPr>
          </p:pic>
          <p:sp>
            <p:nvSpPr>
              <p:cNvPr id="304" name="object 240">
                <a:extLst>
                  <a:ext uri="{FF2B5EF4-FFF2-40B4-BE49-F238E27FC236}">
                    <a16:creationId xmlns:a16="http://schemas.microsoft.com/office/drawing/2014/main" id="{1FF3BE72-2EF3-E7A4-C8AB-BA67BF24DFA5}"/>
                  </a:ext>
                </a:extLst>
              </p:cNvPr>
              <p:cNvSpPr/>
              <p:nvPr/>
            </p:nvSpPr>
            <p:spPr>
              <a:xfrm>
                <a:off x="2198369" y="3197351"/>
                <a:ext cx="0" cy="131445"/>
              </a:xfrm>
              <a:custGeom>
                <a:avLst/>
                <a:gdLst/>
                <a:ahLst/>
                <a:cxnLst/>
                <a:rect l="l" t="t" r="r" b="b"/>
                <a:pathLst>
                  <a:path h="131445">
                    <a:moveTo>
                      <a:pt x="0" y="13106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5" name="object 241">
                <a:extLst>
                  <a:ext uri="{FF2B5EF4-FFF2-40B4-BE49-F238E27FC236}">
                    <a16:creationId xmlns:a16="http://schemas.microsoft.com/office/drawing/2014/main" id="{DE4782B3-82AE-D22F-06B9-984D627ED263}"/>
                  </a:ext>
                </a:extLst>
              </p:cNvPr>
              <p:cNvSpPr/>
              <p:nvPr/>
            </p:nvSpPr>
            <p:spPr>
              <a:xfrm>
                <a:off x="1632966" y="3320795"/>
                <a:ext cx="113030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30300" h="20954">
                    <a:moveTo>
                      <a:pt x="0" y="0"/>
                    </a:moveTo>
                    <a:lnTo>
                      <a:pt x="1130045" y="0"/>
                    </a:lnTo>
                  </a:path>
                  <a:path w="1130300" h="20954">
                    <a:moveTo>
                      <a:pt x="0" y="20574"/>
                    </a:moveTo>
                    <a:lnTo>
                      <a:pt x="1109471" y="205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6" name="object 242">
                <a:extLst>
                  <a:ext uri="{FF2B5EF4-FFF2-40B4-BE49-F238E27FC236}">
                    <a16:creationId xmlns:a16="http://schemas.microsoft.com/office/drawing/2014/main" id="{72A76BC3-1B70-449D-B5DC-FCC4E2E4CA24}"/>
                  </a:ext>
                </a:extLst>
              </p:cNvPr>
              <p:cNvSpPr/>
              <p:nvPr/>
            </p:nvSpPr>
            <p:spPr>
              <a:xfrm>
                <a:off x="1632966" y="3320795"/>
                <a:ext cx="113030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30300" h="20954">
                    <a:moveTo>
                      <a:pt x="1523" y="20574"/>
                    </a:moveTo>
                    <a:lnTo>
                      <a:pt x="0" y="19050"/>
                    </a:lnTo>
                  </a:path>
                  <a:path w="1130300" h="20954">
                    <a:moveTo>
                      <a:pt x="25145" y="20574"/>
                    </a:moveTo>
                    <a:lnTo>
                      <a:pt x="4571" y="0"/>
                    </a:lnTo>
                  </a:path>
                  <a:path w="1130300" h="20954">
                    <a:moveTo>
                      <a:pt x="48006" y="20574"/>
                    </a:moveTo>
                    <a:lnTo>
                      <a:pt x="27431" y="0"/>
                    </a:lnTo>
                  </a:path>
                  <a:path w="1130300" h="20954">
                    <a:moveTo>
                      <a:pt x="70865" y="20574"/>
                    </a:moveTo>
                    <a:lnTo>
                      <a:pt x="51053" y="0"/>
                    </a:lnTo>
                  </a:path>
                  <a:path w="1130300" h="20954">
                    <a:moveTo>
                      <a:pt x="94487" y="20574"/>
                    </a:moveTo>
                    <a:lnTo>
                      <a:pt x="73913" y="0"/>
                    </a:lnTo>
                  </a:path>
                  <a:path w="1130300" h="20954">
                    <a:moveTo>
                      <a:pt x="118109" y="20574"/>
                    </a:moveTo>
                    <a:lnTo>
                      <a:pt x="97535" y="0"/>
                    </a:lnTo>
                  </a:path>
                  <a:path w="1130300" h="20954">
                    <a:moveTo>
                      <a:pt x="140969" y="20574"/>
                    </a:moveTo>
                    <a:lnTo>
                      <a:pt x="120395" y="0"/>
                    </a:lnTo>
                  </a:path>
                  <a:path w="1130300" h="20954">
                    <a:moveTo>
                      <a:pt x="164591" y="20574"/>
                    </a:moveTo>
                    <a:lnTo>
                      <a:pt x="144017" y="0"/>
                    </a:lnTo>
                  </a:path>
                  <a:path w="1130300" h="20954">
                    <a:moveTo>
                      <a:pt x="187451" y="20574"/>
                    </a:moveTo>
                    <a:lnTo>
                      <a:pt x="166877" y="0"/>
                    </a:lnTo>
                  </a:path>
                  <a:path w="1130300" h="20954">
                    <a:moveTo>
                      <a:pt x="211073" y="20574"/>
                    </a:moveTo>
                    <a:lnTo>
                      <a:pt x="190500" y="0"/>
                    </a:lnTo>
                  </a:path>
                  <a:path w="1130300" h="20954">
                    <a:moveTo>
                      <a:pt x="233933" y="20574"/>
                    </a:moveTo>
                    <a:lnTo>
                      <a:pt x="213359" y="0"/>
                    </a:lnTo>
                  </a:path>
                  <a:path w="1130300" h="20954">
                    <a:moveTo>
                      <a:pt x="257556" y="20574"/>
                    </a:moveTo>
                    <a:lnTo>
                      <a:pt x="236981" y="0"/>
                    </a:lnTo>
                  </a:path>
                  <a:path w="1130300" h="20954">
                    <a:moveTo>
                      <a:pt x="280415" y="20574"/>
                    </a:moveTo>
                    <a:lnTo>
                      <a:pt x="259841" y="0"/>
                    </a:lnTo>
                  </a:path>
                  <a:path w="1130300" h="20954">
                    <a:moveTo>
                      <a:pt x="303275" y="20574"/>
                    </a:moveTo>
                    <a:lnTo>
                      <a:pt x="283463" y="0"/>
                    </a:lnTo>
                  </a:path>
                  <a:path w="1130300" h="20954">
                    <a:moveTo>
                      <a:pt x="326897" y="20574"/>
                    </a:moveTo>
                    <a:lnTo>
                      <a:pt x="306323" y="0"/>
                    </a:lnTo>
                  </a:path>
                  <a:path w="1130300" h="20954">
                    <a:moveTo>
                      <a:pt x="350519" y="20574"/>
                    </a:moveTo>
                    <a:lnTo>
                      <a:pt x="329945" y="0"/>
                    </a:lnTo>
                  </a:path>
                  <a:path w="1130300" h="20954">
                    <a:moveTo>
                      <a:pt x="373379" y="20574"/>
                    </a:moveTo>
                    <a:lnTo>
                      <a:pt x="352806" y="0"/>
                    </a:lnTo>
                  </a:path>
                  <a:path w="1130300" h="20954">
                    <a:moveTo>
                      <a:pt x="397001" y="20574"/>
                    </a:moveTo>
                    <a:lnTo>
                      <a:pt x="376427" y="0"/>
                    </a:lnTo>
                  </a:path>
                  <a:path w="1130300" h="20954">
                    <a:moveTo>
                      <a:pt x="419861" y="20574"/>
                    </a:moveTo>
                    <a:lnTo>
                      <a:pt x="399288" y="0"/>
                    </a:lnTo>
                  </a:path>
                  <a:path w="1130300" h="20954">
                    <a:moveTo>
                      <a:pt x="443483" y="20574"/>
                    </a:moveTo>
                    <a:lnTo>
                      <a:pt x="422909" y="0"/>
                    </a:lnTo>
                  </a:path>
                  <a:path w="1130300" h="20954">
                    <a:moveTo>
                      <a:pt x="466344" y="20574"/>
                    </a:moveTo>
                    <a:lnTo>
                      <a:pt x="445769" y="0"/>
                    </a:lnTo>
                  </a:path>
                  <a:path w="1130300" h="20954">
                    <a:moveTo>
                      <a:pt x="489965" y="20574"/>
                    </a:moveTo>
                    <a:lnTo>
                      <a:pt x="469391" y="0"/>
                    </a:lnTo>
                  </a:path>
                  <a:path w="1130300" h="20954">
                    <a:moveTo>
                      <a:pt x="512825" y="20574"/>
                    </a:moveTo>
                    <a:lnTo>
                      <a:pt x="492251" y="0"/>
                    </a:lnTo>
                  </a:path>
                  <a:path w="1130300" h="20954">
                    <a:moveTo>
                      <a:pt x="535685" y="20574"/>
                    </a:moveTo>
                    <a:lnTo>
                      <a:pt x="515873" y="0"/>
                    </a:lnTo>
                  </a:path>
                  <a:path w="1130300" h="20954">
                    <a:moveTo>
                      <a:pt x="559307" y="20574"/>
                    </a:moveTo>
                    <a:lnTo>
                      <a:pt x="538733" y="0"/>
                    </a:lnTo>
                  </a:path>
                  <a:path w="1130300" h="20954">
                    <a:moveTo>
                      <a:pt x="582929" y="20574"/>
                    </a:moveTo>
                    <a:lnTo>
                      <a:pt x="562356" y="0"/>
                    </a:lnTo>
                  </a:path>
                  <a:path w="1130300" h="20954">
                    <a:moveTo>
                      <a:pt x="605789" y="20574"/>
                    </a:moveTo>
                    <a:lnTo>
                      <a:pt x="585215" y="0"/>
                    </a:lnTo>
                  </a:path>
                  <a:path w="1130300" h="20954">
                    <a:moveTo>
                      <a:pt x="629411" y="20574"/>
                    </a:moveTo>
                    <a:lnTo>
                      <a:pt x="608838" y="0"/>
                    </a:lnTo>
                  </a:path>
                  <a:path w="1130300" h="20954">
                    <a:moveTo>
                      <a:pt x="652271" y="20574"/>
                    </a:moveTo>
                    <a:lnTo>
                      <a:pt x="631697" y="0"/>
                    </a:lnTo>
                  </a:path>
                  <a:path w="1130300" h="20954">
                    <a:moveTo>
                      <a:pt x="675894" y="20574"/>
                    </a:moveTo>
                    <a:lnTo>
                      <a:pt x="655319" y="0"/>
                    </a:lnTo>
                  </a:path>
                  <a:path w="1130300" h="20954">
                    <a:moveTo>
                      <a:pt x="698753" y="20574"/>
                    </a:moveTo>
                    <a:lnTo>
                      <a:pt x="678179" y="0"/>
                    </a:lnTo>
                  </a:path>
                  <a:path w="1130300" h="20954">
                    <a:moveTo>
                      <a:pt x="722376" y="20574"/>
                    </a:moveTo>
                    <a:lnTo>
                      <a:pt x="701801" y="0"/>
                    </a:lnTo>
                  </a:path>
                  <a:path w="1130300" h="20954">
                    <a:moveTo>
                      <a:pt x="745235" y="20574"/>
                    </a:moveTo>
                    <a:lnTo>
                      <a:pt x="724661" y="0"/>
                    </a:lnTo>
                  </a:path>
                  <a:path w="1130300" h="20954">
                    <a:moveTo>
                      <a:pt x="768857" y="20574"/>
                    </a:moveTo>
                    <a:lnTo>
                      <a:pt x="748283" y="0"/>
                    </a:lnTo>
                  </a:path>
                  <a:path w="1130300" h="20954">
                    <a:moveTo>
                      <a:pt x="791717" y="20574"/>
                    </a:moveTo>
                    <a:lnTo>
                      <a:pt x="771144" y="0"/>
                    </a:lnTo>
                  </a:path>
                  <a:path w="1130300" h="20954">
                    <a:moveTo>
                      <a:pt x="815339" y="20574"/>
                    </a:moveTo>
                    <a:lnTo>
                      <a:pt x="794765" y="0"/>
                    </a:lnTo>
                  </a:path>
                  <a:path w="1130300" h="20954">
                    <a:moveTo>
                      <a:pt x="838200" y="20574"/>
                    </a:moveTo>
                    <a:lnTo>
                      <a:pt x="817626" y="0"/>
                    </a:lnTo>
                  </a:path>
                  <a:path w="1130300" h="20954">
                    <a:moveTo>
                      <a:pt x="861821" y="20574"/>
                    </a:moveTo>
                    <a:lnTo>
                      <a:pt x="841247" y="0"/>
                    </a:lnTo>
                  </a:path>
                  <a:path w="1130300" h="20954">
                    <a:moveTo>
                      <a:pt x="884682" y="20574"/>
                    </a:moveTo>
                    <a:lnTo>
                      <a:pt x="864107" y="0"/>
                    </a:lnTo>
                  </a:path>
                  <a:path w="1130300" h="20954">
                    <a:moveTo>
                      <a:pt x="908303" y="20574"/>
                    </a:moveTo>
                    <a:lnTo>
                      <a:pt x="887729" y="0"/>
                    </a:lnTo>
                  </a:path>
                  <a:path w="1130300" h="20954">
                    <a:moveTo>
                      <a:pt x="931163" y="20574"/>
                    </a:moveTo>
                    <a:lnTo>
                      <a:pt x="910589" y="0"/>
                    </a:lnTo>
                  </a:path>
                  <a:path w="1130300" h="20954">
                    <a:moveTo>
                      <a:pt x="954785" y="20574"/>
                    </a:moveTo>
                    <a:lnTo>
                      <a:pt x="934211" y="0"/>
                    </a:lnTo>
                  </a:path>
                  <a:path w="1130300" h="20954">
                    <a:moveTo>
                      <a:pt x="977645" y="20574"/>
                    </a:moveTo>
                    <a:lnTo>
                      <a:pt x="957071" y="0"/>
                    </a:lnTo>
                  </a:path>
                  <a:path w="1130300" h="20954">
                    <a:moveTo>
                      <a:pt x="1001267" y="20574"/>
                    </a:moveTo>
                    <a:lnTo>
                      <a:pt x="980694" y="0"/>
                    </a:lnTo>
                  </a:path>
                  <a:path w="1130300" h="20954">
                    <a:moveTo>
                      <a:pt x="1024127" y="20574"/>
                    </a:moveTo>
                    <a:lnTo>
                      <a:pt x="1003553" y="0"/>
                    </a:lnTo>
                  </a:path>
                  <a:path w="1130300" h="20954">
                    <a:moveTo>
                      <a:pt x="1047750" y="20574"/>
                    </a:moveTo>
                    <a:lnTo>
                      <a:pt x="1027176" y="0"/>
                    </a:lnTo>
                  </a:path>
                  <a:path w="1130300" h="20954">
                    <a:moveTo>
                      <a:pt x="1070609" y="20574"/>
                    </a:moveTo>
                    <a:lnTo>
                      <a:pt x="1050035" y="0"/>
                    </a:lnTo>
                  </a:path>
                  <a:path w="1130300" h="20954">
                    <a:moveTo>
                      <a:pt x="1094232" y="20574"/>
                    </a:moveTo>
                    <a:lnTo>
                      <a:pt x="1073658" y="0"/>
                    </a:lnTo>
                  </a:path>
                  <a:path w="1130300" h="20954">
                    <a:moveTo>
                      <a:pt x="1117091" y="20574"/>
                    </a:moveTo>
                    <a:lnTo>
                      <a:pt x="1096517" y="0"/>
                    </a:lnTo>
                  </a:path>
                  <a:path w="1130300" h="20954">
                    <a:moveTo>
                      <a:pt x="1130045" y="9905"/>
                    </a:moveTo>
                    <a:lnTo>
                      <a:pt x="1120139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7" name="object 243">
                <a:extLst>
                  <a:ext uri="{FF2B5EF4-FFF2-40B4-BE49-F238E27FC236}">
                    <a16:creationId xmlns:a16="http://schemas.microsoft.com/office/drawing/2014/main" id="{A02D3DD7-287C-76CE-6E16-8C1F7E0591BB}"/>
                  </a:ext>
                </a:extLst>
              </p:cNvPr>
              <p:cNvSpPr/>
              <p:nvPr/>
            </p:nvSpPr>
            <p:spPr>
              <a:xfrm>
                <a:off x="1643634" y="3341369"/>
                <a:ext cx="10160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339089">
                    <a:moveTo>
                      <a:pt x="0" y="316229"/>
                    </a:moveTo>
                    <a:lnTo>
                      <a:pt x="0" y="9905"/>
                    </a:lnTo>
                  </a:path>
                  <a:path w="10160" h="339089">
                    <a:moveTo>
                      <a:pt x="9906" y="339089"/>
                    </a:moveTo>
                    <a:lnTo>
                      <a:pt x="990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8" name="object 244">
                <a:extLst>
                  <a:ext uri="{FF2B5EF4-FFF2-40B4-BE49-F238E27FC236}">
                    <a16:creationId xmlns:a16="http://schemas.microsoft.com/office/drawing/2014/main" id="{39991D88-E140-3BE5-A1C8-3C69ACB5F3E7}"/>
                  </a:ext>
                </a:extLst>
              </p:cNvPr>
              <p:cNvSpPr/>
              <p:nvPr/>
            </p:nvSpPr>
            <p:spPr>
              <a:xfrm>
                <a:off x="1643634" y="3343655"/>
                <a:ext cx="10160" cy="33528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335279">
                    <a:moveTo>
                      <a:pt x="0" y="10668"/>
                    </a:moveTo>
                    <a:lnTo>
                      <a:pt x="9906" y="0"/>
                    </a:lnTo>
                  </a:path>
                  <a:path w="10160" h="335279">
                    <a:moveTo>
                      <a:pt x="0" y="33528"/>
                    </a:moveTo>
                    <a:lnTo>
                      <a:pt x="9906" y="23622"/>
                    </a:lnTo>
                  </a:path>
                  <a:path w="10160" h="335279">
                    <a:moveTo>
                      <a:pt x="0" y="56388"/>
                    </a:moveTo>
                    <a:lnTo>
                      <a:pt x="9906" y="46482"/>
                    </a:lnTo>
                  </a:path>
                  <a:path w="10160" h="335279">
                    <a:moveTo>
                      <a:pt x="0" y="80010"/>
                    </a:moveTo>
                    <a:lnTo>
                      <a:pt x="9906" y="70104"/>
                    </a:lnTo>
                  </a:path>
                  <a:path w="10160" h="335279">
                    <a:moveTo>
                      <a:pt x="0" y="103632"/>
                    </a:moveTo>
                    <a:lnTo>
                      <a:pt x="9906" y="92964"/>
                    </a:lnTo>
                  </a:path>
                  <a:path w="10160" h="335279">
                    <a:moveTo>
                      <a:pt x="0" y="126492"/>
                    </a:moveTo>
                    <a:lnTo>
                      <a:pt x="9906" y="116586"/>
                    </a:lnTo>
                  </a:path>
                  <a:path w="10160" h="335279">
                    <a:moveTo>
                      <a:pt x="0" y="149352"/>
                    </a:moveTo>
                    <a:lnTo>
                      <a:pt x="9906" y="139446"/>
                    </a:lnTo>
                  </a:path>
                  <a:path w="10160" h="335279">
                    <a:moveTo>
                      <a:pt x="0" y="172974"/>
                    </a:moveTo>
                    <a:lnTo>
                      <a:pt x="9906" y="162306"/>
                    </a:lnTo>
                  </a:path>
                  <a:path w="10160" h="335279">
                    <a:moveTo>
                      <a:pt x="0" y="195834"/>
                    </a:moveTo>
                    <a:lnTo>
                      <a:pt x="9906" y="185928"/>
                    </a:lnTo>
                  </a:path>
                  <a:path w="10160" h="335279">
                    <a:moveTo>
                      <a:pt x="0" y="219456"/>
                    </a:moveTo>
                    <a:lnTo>
                      <a:pt x="9906" y="208788"/>
                    </a:lnTo>
                  </a:path>
                  <a:path w="10160" h="335279">
                    <a:moveTo>
                      <a:pt x="0" y="242316"/>
                    </a:moveTo>
                    <a:lnTo>
                      <a:pt x="9906" y="232410"/>
                    </a:lnTo>
                  </a:path>
                  <a:path w="10160" h="335279">
                    <a:moveTo>
                      <a:pt x="0" y="265938"/>
                    </a:moveTo>
                    <a:lnTo>
                      <a:pt x="9906" y="255270"/>
                    </a:lnTo>
                  </a:path>
                  <a:path w="10160" h="335279">
                    <a:moveTo>
                      <a:pt x="0" y="288798"/>
                    </a:moveTo>
                    <a:lnTo>
                      <a:pt x="9906" y="278892"/>
                    </a:lnTo>
                  </a:path>
                  <a:path w="10160" h="335279">
                    <a:moveTo>
                      <a:pt x="0" y="312420"/>
                    </a:moveTo>
                    <a:lnTo>
                      <a:pt x="9906" y="301752"/>
                    </a:lnTo>
                  </a:path>
                  <a:path w="10160" h="335279">
                    <a:moveTo>
                      <a:pt x="0" y="335280"/>
                    </a:moveTo>
                    <a:lnTo>
                      <a:pt x="9906" y="325374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9" name="object 245">
                <a:extLst>
                  <a:ext uri="{FF2B5EF4-FFF2-40B4-BE49-F238E27FC236}">
                    <a16:creationId xmlns:a16="http://schemas.microsoft.com/office/drawing/2014/main" id="{9C2E6746-0F55-9FF0-B0C9-9D7E6B6B2C86}"/>
                  </a:ext>
                </a:extLst>
              </p:cNvPr>
              <p:cNvSpPr/>
              <p:nvPr/>
            </p:nvSpPr>
            <p:spPr>
              <a:xfrm>
                <a:off x="1591818" y="3665981"/>
                <a:ext cx="32384" cy="40640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40639">
                    <a:moveTo>
                      <a:pt x="32003" y="0"/>
                    </a:moveTo>
                    <a:lnTo>
                      <a:pt x="32003" y="40385"/>
                    </a:lnTo>
                  </a:path>
                  <a:path w="32384" h="40639">
                    <a:moveTo>
                      <a:pt x="9906" y="0"/>
                    </a:moveTo>
                    <a:lnTo>
                      <a:pt x="9906" y="40385"/>
                    </a:lnTo>
                  </a:path>
                  <a:path w="32384" h="40639">
                    <a:moveTo>
                      <a:pt x="0" y="0"/>
                    </a:moveTo>
                    <a:lnTo>
                      <a:pt x="0" y="4038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0" name="object 246">
                <a:extLst>
                  <a:ext uri="{FF2B5EF4-FFF2-40B4-BE49-F238E27FC236}">
                    <a16:creationId xmlns:a16="http://schemas.microsoft.com/office/drawing/2014/main" id="{CD490526-B1C2-1FB3-705C-0C17B205D05E}"/>
                  </a:ext>
                </a:extLst>
              </p:cNvPr>
              <p:cNvSpPr/>
              <p:nvPr/>
            </p:nvSpPr>
            <p:spPr>
              <a:xfrm>
                <a:off x="1591818" y="3670553"/>
                <a:ext cx="1016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33020">
                    <a:moveTo>
                      <a:pt x="9906" y="32766"/>
                    </a:moveTo>
                    <a:lnTo>
                      <a:pt x="0" y="22860"/>
                    </a:lnTo>
                  </a:path>
                  <a:path w="10159" h="33020">
                    <a:moveTo>
                      <a:pt x="9906" y="990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1" name="object 247">
                <a:extLst>
                  <a:ext uri="{FF2B5EF4-FFF2-40B4-BE49-F238E27FC236}">
                    <a16:creationId xmlns:a16="http://schemas.microsoft.com/office/drawing/2014/main" id="{71A5B4BD-9DB5-723E-5B56-3A6603A4BF11}"/>
                  </a:ext>
                </a:extLst>
              </p:cNvPr>
              <p:cNvSpPr/>
              <p:nvPr/>
            </p:nvSpPr>
            <p:spPr>
              <a:xfrm>
                <a:off x="1643634" y="3665981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2057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2" name="object 248">
                <a:extLst>
                  <a:ext uri="{FF2B5EF4-FFF2-40B4-BE49-F238E27FC236}">
                    <a16:creationId xmlns:a16="http://schemas.microsoft.com/office/drawing/2014/main" id="{3EE312D0-011F-B996-A6D1-0FDEBA148B7E}"/>
                  </a:ext>
                </a:extLst>
              </p:cNvPr>
              <p:cNvSpPr/>
              <p:nvPr/>
            </p:nvSpPr>
            <p:spPr>
              <a:xfrm>
                <a:off x="1612392" y="3640835"/>
                <a:ext cx="40005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124460">
                    <a:moveTo>
                      <a:pt x="16002" y="65531"/>
                    </a:moveTo>
                    <a:lnTo>
                      <a:pt x="11430" y="60960"/>
                    </a:lnTo>
                  </a:path>
                  <a:path w="40005" h="124460">
                    <a:moveTo>
                      <a:pt x="28956" y="55625"/>
                    </a:moveTo>
                    <a:lnTo>
                      <a:pt x="11430" y="38100"/>
                    </a:lnTo>
                  </a:path>
                  <a:path w="40005" h="124460">
                    <a:moveTo>
                      <a:pt x="39624" y="65531"/>
                    </a:moveTo>
                    <a:lnTo>
                      <a:pt x="31242" y="57912"/>
                    </a:lnTo>
                  </a:path>
                  <a:path w="40005" h="124460">
                    <a:moveTo>
                      <a:pt x="31242" y="34289"/>
                    </a:moveTo>
                    <a:lnTo>
                      <a:pt x="21336" y="25146"/>
                    </a:lnTo>
                  </a:path>
                  <a:path w="40005" h="124460">
                    <a:moveTo>
                      <a:pt x="0" y="0"/>
                    </a:moveTo>
                    <a:lnTo>
                      <a:pt x="0" y="12420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3" name="object 249">
                <a:extLst>
                  <a:ext uri="{FF2B5EF4-FFF2-40B4-BE49-F238E27FC236}">
                    <a16:creationId xmlns:a16="http://schemas.microsoft.com/office/drawing/2014/main" id="{ACBE19ED-0E9A-FF13-551B-F177865E853C}"/>
                  </a:ext>
                </a:extLst>
              </p:cNvPr>
              <p:cNvSpPr/>
              <p:nvPr/>
            </p:nvSpPr>
            <p:spPr>
              <a:xfrm>
                <a:off x="1591818" y="3706367"/>
                <a:ext cx="3746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47625">
                    <a:moveTo>
                      <a:pt x="28956" y="42672"/>
                    </a:moveTo>
                    <a:lnTo>
                      <a:pt x="12953" y="42672"/>
                    </a:lnTo>
                  </a:path>
                  <a:path w="37464" h="47625">
                    <a:moveTo>
                      <a:pt x="20573" y="47244"/>
                    </a:moveTo>
                    <a:lnTo>
                      <a:pt x="12953" y="42672"/>
                    </a:lnTo>
                  </a:path>
                  <a:path w="37464" h="47625">
                    <a:moveTo>
                      <a:pt x="10668" y="32004"/>
                    </a:moveTo>
                    <a:lnTo>
                      <a:pt x="31241" y="32004"/>
                    </a:lnTo>
                  </a:path>
                  <a:path w="37464" h="47625">
                    <a:moveTo>
                      <a:pt x="37338" y="0"/>
                    </a:moveTo>
                    <a:lnTo>
                      <a:pt x="0" y="0"/>
                    </a:lnTo>
                  </a:path>
                  <a:path w="37464" h="47625">
                    <a:moveTo>
                      <a:pt x="12953" y="32004"/>
                    </a:moveTo>
                    <a:lnTo>
                      <a:pt x="12953" y="42672"/>
                    </a:lnTo>
                  </a:path>
                  <a:path w="37464" h="47625">
                    <a:moveTo>
                      <a:pt x="10668" y="32004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4" name="object 250">
                <a:extLst>
                  <a:ext uri="{FF2B5EF4-FFF2-40B4-BE49-F238E27FC236}">
                    <a16:creationId xmlns:a16="http://schemas.microsoft.com/office/drawing/2014/main" id="{89AC75DC-925D-77A5-6EEE-FF1F64421EFF}"/>
                  </a:ext>
                </a:extLst>
              </p:cNvPr>
              <p:cNvSpPr/>
              <p:nvPr/>
            </p:nvSpPr>
            <p:spPr>
              <a:xfrm>
                <a:off x="1604772" y="3706367"/>
                <a:ext cx="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h="32385">
                    <a:moveTo>
                      <a:pt x="0" y="0"/>
                    </a:moveTo>
                    <a:lnTo>
                      <a:pt x="0" y="32004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5" name="object 251">
                <a:extLst>
                  <a:ext uri="{FF2B5EF4-FFF2-40B4-BE49-F238E27FC236}">
                    <a16:creationId xmlns:a16="http://schemas.microsoft.com/office/drawing/2014/main" id="{59C0389B-8D7D-6713-3C86-7C6C6646CE8E}"/>
                  </a:ext>
                </a:extLst>
              </p:cNvPr>
              <p:cNvSpPr/>
              <p:nvPr/>
            </p:nvSpPr>
            <p:spPr>
              <a:xfrm>
                <a:off x="1629156" y="3680459"/>
                <a:ext cx="24765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6670">
                    <a:moveTo>
                      <a:pt x="24383" y="25907"/>
                    </a:moveTo>
                    <a:lnTo>
                      <a:pt x="24383" y="0"/>
                    </a:lnTo>
                  </a:path>
                  <a:path w="24764" h="26670">
                    <a:moveTo>
                      <a:pt x="12192" y="21336"/>
                    </a:moveTo>
                    <a:lnTo>
                      <a:pt x="10668" y="17525"/>
                    </a:lnTo>
                    <a:lnTo>
                      <a:pt x="6857" y="16001"/>
                    </a:lnTo>
                    <a:lnTo>
                      <a:pt x="3048" y="17525"/>
                    </a:lnTo>
                    <a:lnTo>
                      <a:pt x="1524" y="21336"/>
                    </a:lnTo>
                    <a:lnTo>
                      <a:pt x="3048" y="25145"/>
                    </a:lnTo>
                    <a:lnTo>
                      <a:pt x="6857" y="26669"/>
                    </a:lnTo>
                    <a:lnTo>
                      <a:pt x="10668" y="25145"/>
                    </a:lnTo>
                    <a:lnTo>
                      <a:pt x="12192" y="21336"/>
                    </a:lnTo>
                  </a:path>
                  <a:path w="24764" h="26670">
                    <a:moveTo>
                      <a:pt x="0" y="25907"/>
                    </a:moveTo>
                    <a:lnTo>
                      <a:pt x="14477" y="25907"/>
                    </a:lnTo>
                  </a:path>
                  <a:path w="24764" h="26670">
                    <a:moveTo>
                      <a:pt x="14477" y="16001"/>
                    </a:moveTo>
                    <a:lnTo>
                      <a:pt x="0" y="1600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6" name="object 252">
                <a:extLst>
                  <a:ext uri="{FF2B5EF4-FFF2-40B4-BE49-F238E27FC236}">
                    <a16:creationId xmlns:a16="http://schemas.microsoft.com/office/drawing/2014/main" id="{301FF346-928B-9B89-BD92-6FE051C25085}"/>
                  </a:ext>
                </a:extLst>
              </p:cNvPr>
              <p:cNvSpPr/>
              <p:nvPr/>
            </p:nvSpPr>
            <p:spPr>
              <a:xfrm>
                <a:off x="1630680" y="3696461"/>
                <a:ext cx="10795" cy="1016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0160">
                    <a:moveTo>
                      <a:pt x="3047" y="762"/>
                    </a:moveTo>
                    <a:lnTo>
                      <a:pt x="8381" y="762"/>
                    </a:lnTo>
                  </a:path>
                  <a:path w="10794" h="10160">
                    <a:moveTo>
                      <a:pt x="0" y="4572"/>
                    </a:moveTo>
                    <a:lnTo>
                      <a:pt x="10668" y="4572"/>
                    </a:lnTo>
                  </a:path>
                  <a:path w="10794" h="10160">
                    <a:moveTo>
                      <a:pt x="1524" y="9143"/>
                    </a:moveTo>
                    <a:lnTo>
                      <a:pt x="9143" y="9143"/>
                    </a:lnTo>
                  </a:path>
                  <a:path w="10794" h="10160">
                    <a:moveTo>
                      <a:pt x="762" y="6858"/>
                    </a:moveTo>
                    <a:lnTo>
                      <a:pt x="6857" y="0"/>
                    </a:lnTo>
                  </a:path>
                  <a:path w="10794" h="10160">
                    <a:moveTo>
                      <a:pt x="3047" y="9905"/>
                    </a:moveTo>
                    <a:lnTo>
                      <a:pt x="9906" y="2286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7" name="object 253">
                <a:extLst>
                  <a:ext uri="{FF2B5EF4-FFF2-40B4-BE49-F238E27FC236}">
                    <a16:creationId xmlns:a16="http://schemas.microsoft.com/office/drawing/2014/main" id="{F2864803-8104-057A-7230-60230AC9AA1D}"/>
                  </a:ext>
                </a:extLst>
              </p:cNvPr>
              <p:cNvSpPr/>
              <p:nvPr/>
            </p:nvSpPr>
            <p:spPr>
              <a:xfrm>
                <a:off x="1629156" y="3680459"/>
                <a:ext cx="2476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6035">
                    <a:moveTo>
                      <a:pt x="0" y="16001"/>
                    </a:moveTo>
                    <a:lnTo>
                      <a:pt x="0" y="25907"/>
                    </a:lnTo>
                  </a:path>
                  <a:path w="24764" h="26035">
                    <a:moveTo>
                      <a:pt x="14477" y="9905"/>
                    </a:moveTo>
                    <a:lnTo>
                      <a:pt x="14477" y="6095"/>
                    </a:lnTo>
                  </a:path>
                  <a:path w="24764" h="26035">
                    <a:moveTo>
                      <a:pt x="14477" y="16001"/>
                    </a:moveTo>
                    <a:lnTo>
                      <a:pt x="14477" y="25907"/>
                    </a:lnTo>
                  </a:path>
                  <a:path w="24764" h="26035">
                    <a:moveTo>
                      <a:pt x="24383" y="25907"/>
                    </a:moveTo>
                    <a:lnTo>
                      <a:pt x="14477" y="25907"/>
                    </a:lnTo>
                  </a:path>
                  <a:path w="24764" h="26035">
                    <a:moveTo>
                      <a:pt x="24383" y="0"/>
                    </a:moveTo>
                    <a:lnTo>
                      <a:pt x="14477" y="6095"/>
                    </a:lnTo>
                  </a:path>
                  <a:path w="24764" h="26035">
                    <a:moveTo>
                      <a:pt x="14477" y="9905"/>
                    </a:moveTo>
                    <a:lnTo>
                      <a:pt x="24383" y="1600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8" name="object 254">
                <a:extLst>
                  <a:ext uri="{FF2B5EF4-FFF2-40B4-BE49-F238E27FC236}">
                    <a16:creationId xmlns:a16="http://schemas.microsoft.com/office/drawing/2014/main" id="{18FECF99-C434-C29F-0E3C-5526168D6467}"/>
                  </a:ext>
                </a:extLst>
              </p:cNvPr>
              <p:cNvSpPr/>
              <p:nvPr/>
            </p:nvSpPr>
            <p:spPr>
              <a:xfrm>
                <a:off x="1643634" y="3680459"/>
                <a:ext cx="1016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15239">
                    <a:moveTo>
                      <a:pt x="0" y="7619"/>
                    </a:moveTo>
                    <a:lnTo>
                      <a:pt x="4572" y="3048"/>
                    </a:lnTo>
                  </a:path>
                  <a:path w="10160" h="15239">
                    <a:moveTo>
                      <a:pt x="0" y="9905"/>
                    </a:moveTo>
                    <a:lnTo>
                      <a:pt x="9906" y="0"/>
                    </a:lnTo>
                  </a:path>
                  <a:path w="10160" h="15239">
                    <a:moveTo>
                      <a:pt x="1524" y="10667"/>
                    </a:moveTo>
                    <a:lnTo>
                      <a:pt x="9906" y="2286"/>
                    </a:lnTo>
                  </a:path>
                  <a:path w="10160" h="15239">
                    <a:moveTo>
                      <a:pt x="3048" y="12191"/>
                    </a:moveTo>
                    <a:lnTo>
                      <a:pt x="9906" y="4572"/>
                    </a:lnTo>
                  </a:path>
                  <a:path w="10160" h="15239">
                    <a:moveTo>
                      <a:pt x="4572" y="12191"/>
                    </a:moveTo>
                    <a:lnTo>
                      <a:pt x="9906" y="6857"/>
                    </a:lnTo>
                  </a:path>
                  <a:path w="10160" h="15239">
                    <a:moveTo>
                      <a:pt x="6096" y="13715"/>
                    </a:moveTo>
                    <a:lnTo>
                      <a:pt x="9906" y="9143"/>
                    </a:lnTo>
                  </a:path>
                  <a:path w="10160" h="15239">
                    <a:moveTo>
                      <a:pt x="7620" y="14477"/>
                    </a:moveTo>
                    <a:lnTo>
                      <a:pt x="9906" y="11429"/>
                    </a:lnTo>
                  </a:path>
                  <a:path w="10160" h="15239">
                    <a:moveTo>
                      <a:pt x="9143" y="15239"/>
                    </a:moveTo>
                    <a:lnTo>
                      <a:pt x="9906" y="1371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9" name="object 255">
                <a:extLst>
                  <a:ext uri="{FF2B5EF4-FFF2-40B4-BE49-F238E27FC236}">
                    <a16:creationId xmlns:a16="http://schemas.microsoft.com/office/drawing/2014/main" id="{48772867-BC6D-AA0C-3760-DDAAB78E0C3E}"/>
                  </a:ext>
                </a:extLst>
              </p:cNvPr>
              <p:cNvSpPr/>
              <p:nvPr/>
            </p:nvSpPr>
            <p:spPr>
              <a:xfrm>
                <a:off x="1620774" y="3706367"/>
                <a:ext cx="254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43179">
                    <a:moveTo>
                      <a:pt x="0" y="32004"/>
                    </a:moveTo>
                    <a:lnTo>
                      <a:pt x="0" y="42672"/>
                    </a:lnTo>
                  </a:path>
                  <a:path w="2540" h="43179">
                    <a:moveTo>
                      <a:pt x="2285" y="32004"/>
                    </a:moveTo>
                    <a:lnTo>
                      <a:pt x="228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0" name="object 256">
                <a:extLst>
                  <a:ext uri="{FF2B5EF4-FFF2-40B4-BE49-F238E27FC236}">
                    <a16:creationId xmlns:a16="http://schemas.microsoft.com/office/drawing/2014/main" id="{86DF0389-98BF-A54B-A711-CD11CDE2A043}"/>
                  </a:ext>
                </a:extLst>
              </p:cNvPr>
              <p:cNvSpPr/>
              <p:nvPr/>
            </p:nvSpPr>
            <p:spPr>
              <a:xfrm>
                <a:off x="1620774" y="3706367"/>
                <a:ext cx="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h="32385">
                    <a:moveTo>
                      <a:pt x="0" y="0"/>
                    </a:moveTo>
                    <a:lnTo>
                      <a:pt x="0" y="32004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1" name="object 257">
                <a:extLst>
                  <a:ext uri="{FF2B5EF4-FFF2-40B4-BE49-F238E27FC236}">
                    <a16:creationId xmlns:a16="http://schemas.microsoft.com/office/drawing/2014/main" id="{6FF4C4EB-F93B-86B1-C9CC-6D19A87721BD}"/>
                  </a:ext>
                </a:extLst>
              </p:cNvPr>
              <p:cNvSpPr/>
              <p:nvPr/>
            </p:nvSpPr>
            <p:spPr>
              <a:xfrm>
                <a:off x="1591818" y="3552443"/>
                <a:ext cx="8255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201295">
                    <a:moveTo>
                      <a:pt x="20573" y="201167"/>
                    </a:moveTo>
                    <a:lnTo>
                      <a:pt x="28956" y="196595"/>
                    </a:lnTo>
                  </a:path>
                  <a:path w="82550" h="201295">
                    <a:moveTo>
                      <a:pt x="82296" y="72389"/>
                    </a:moveTo>
                    <a:lnTo>
                      <a:pt x="82296" y="0"/>
                    </a:lnTo>
                  </a:path>
                  <a:path w="82550" h="201295">
                    <a:moveTo>
                      <a:pt x="0" y="113537"/>
                    </a:moveTo>
                    <a:lnTo>
                      <a:pt x="51815" y="113537"/>
                    </a:lnTo>
                  </a:path>
                  <a:path w="82550" h="201295">
                    <a:moveTo>
                      <a:pt x="43434" y="113537"/>
                    </a:moveTo>
                    <a:lnTo>
                      <a:pt x="51815" y="105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2" name="object 258">
                <a:extLst>
                  <a:ext uri="{FF2B5EF4-FFF2-40B4-BE49-F238E27FC236}">
                    <a16:creationId xmlns:a16="http://schemas.microsoft.com/office/drawing/2014/main" id="{B3CA7993-CA81-91EB-5DD4-D169AAFCB441}"/>
                  </a:ext>
                </a:extLst>
              </p:cNvPr>
              <p:cNvSpPr/>
              <p:nvPr/>
            </p:nvSpPr>
            <p:spPr>
              <a:xfrm>
                <a:off x="1636013" y="3658361"/>
                <a:ext cx="762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7620">
                    <a:moveTo>
                      <a:pt x="0" y="7620"/>
                    </a:moveTo>
                    <a:lnTo>
                      <a:pt x="7619" y="0"/>
                    </a:lnTo>
                  </a:path>
                  <a:path w="7619" h="7620">
                    <a:moveTo>
                      <a:pt x="2286" y="7620"/>
                    </a:moveTo>
                    <a:lnTo>
                      <a:pt x="7619" y="2286"/>
                    </a:lnTo>
                  </a:path>
                  <a:path w="7619" h="7620">
                    <a:moveTo>
                      <a:pt x="4572" y="7620"/>
                    </a:moveTo>
                    <a:lnTo>
                      <a:pt x="7619" y="4572"/>
                    </a:lnTo>
                  </a:path>
                  <a:path w="7619" h="7620">
                    <a:moveTo>
                      <a:pt x="6858" y="7620"/>
                    </a:moveTo>
                    <a:lnTo>
                      <a:pt x="7619" y="6858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3" name="object 259">
                <a:extLst>
                  <a:ext uri="{FF2B5EF4-FFF2-40B4-BE49-F238E27FC236}">
                    <a16:creationId xmlns:a16="http://schemas.microsoft.com/office/drawing/2014/main" id="{FE7DBBCB-1BE1-C108-2D06-19A18DFE773F}"/>
                  </a:ext>
                </a:extLst>
              </p:cNvPr>
              <p:cNvSpPr/>
              <p:nvPr/>
            </p:nvSpPr>
            <p:spPr>
              <a:xfrm>
                <a:off x="1632966" y="3320795"/>
                <a:ext cx="49530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345439">
                    <a:moveTo>
                      <a:pt x="10667" y="345186"/>
                    </a:moveTo>
                    <a:lnTo>
                      <a:pt x="10667" y="336803"/>
                    </a:lnTo>
                  </a:path>
                  <a:path w="49530" h="345439">
                    <a:moveTo>
                      <a:pt x="49529" y="188975"/>
                    </a:moveTo>
                    <a:lnTo>
                      <a:pt x="49529" y="225551"/>
                    </a:lnTo>
                  </a:path>
                  <a:path w="49530" h="345439">
                    <a:moveTo>
                      <a:pt x="0" y="0"/>
                    </a:moveTo>
                    <a:lnTo>
                      <a:pt x="0" y="20574"/>
                    </a:lnTo>
                  </a:path>
                  <a:path w="49530" h="345439">
                    <a:moveTo>
                      <a:pt x="10667" y="30479"/>
                    </a:moveTo>
                    <a:lnTo>
                      <a:pt x="0" y="20574"/>
                    </a:lnTo>
                  </a:path>
                  <a:path w="49530" h="345439">
                    <a:moveTo>
                      <a:pt x="10667" y="30479"/>
                    </a:moveTo>
                    <a:lnTo>
                      <a:pt x="20573" y="205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4" name="object 260">
                <a:extLst>
                  <a:ext uri="{FF2B5EF4-FFF2-40B4-BE49-F238E27FC236}">
                    <a16:creationId xmlns:a16="http://schemas.microsoft.com/office/drawing/2014/main" id="{2CEE17C6-B90F-AA20-B1ED-1C6ED133C51E}"/>
                  </a:ext>
                </a:extLst>
              </p:cNvPr>
              <p:cNvSpPr/>
              <p:nvPr/>
            </p:nvSpPr>
            <p:spPr>
              <a:xfrm>
                <a:off x="1735836" y="3414521"/>
                <a:ext cx="58166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581660" h="66675">
                    <a:moveTo>
                      <a:pt x="581406" y="32765"/>
                    </a:moveTo>
                    <a:lnTo>
                      <a:pt x="581406" y="0"/>
                    </a:lnTo>
                  </a:path>
                  <a:path w="581660" h="66675">
                    <a:moveTo>
                      <a:pt x="342900" y="0"/>
                    </a:moveTo>
                    <a:lnTo>
                      <a:pt x="342900" y="66293"/>
                    </a:lnTo>
                  </a:path>
                  <a:path w="581660" h="66675">
                    <a:moveTo>
                      <a:pt x="0" y="32765"/>
                    </a:moveTo>
                    <a:lnTo>
                      <a:pt x="0" y="15239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5" name="object 261">
                <a:extLst>
                  <a:ext uri="{FF2B5EF4-FFF2-40B4-BE49-F238E27FC236}">
                    <a16:creationId xmlns:a16="http://schemas.microsoft.com/office/drawing/2014/main" id="{933CAC50-E67F-3D8E-FCD2-21651C8F2FB4}"/>
                  </a:ext>
                </a:extLst>
              </p:cNvPr>
              <p:cNvSpPr/>
              <p:nvPr/>
            </p:nvSpPr>
            <p:spPr>
              <a:xfrm>
                <a:off x="2004060" y="3823715"/>
                <a:ext cx="18859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88594" h="71754">
                    <a:moveTo>
                      <a:pt x="39623" y="0"/>
                    </a:moveTo>
                    <a:lnTo>
                      <a:pt x="1523" y="0"/>
                    </a:lnTo>
                  </a:path>
                  <a:path w="188594" h="71754">
                    <a:moveTo>
                      <a:pt x="188213" y="71628"/>
                    </a:moveTo>
                    <a:lnTo>
                      <a:pt x="0" y="7162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6" name="object 262">
                <a:extLst>
                  <a:ext uri="{FF2B5EF4-FFF2-40B4-BE49-F238E27FC236}">
                    <a16:creationId xmlns:a16="http://schemas.microsoft.com/office/drawing/2014/main" id="{2A88C270-35B5-18DA-1773-994A266A68F7}"/>
                  </a:ext>
                </a:extLst>
              </p:cNvPr>
              <p:cNvSpPr/>
              <p:nvPr/>
            </p:nvSpPr>
            <p:spPr>
              <a:xfrm>
                <a:off x="2004060" y="3826001"/>
                <a:ext cx="18859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8594" h="69850">
                    <a:moveTo>
                      <a:pt x="116585" y="69342"/>
                    </a:moveTo>
                    <a:lnTo>
                      <a:pt x="76200" y="28956"/>
                    </a:lnTo>
                  </a:path>
                  <a:path w="188594" h="69850">
                    <a:moveTo>
                      <a:pt x="70103" y="22860"/>
                    </a:moveTo>
                    <a:lnTo>
                      <a:pt x="46481" y="0"/>
                    </a:lnTo>
                  </a:path>
                  <a:path w="188594" h="69850">
                    <a:moveTo>
                      <a:pt x="58673" y="69342"/>
                    </a:moveTo>
                    <a:lnTo>
                      <a:pt x="762" y="12192"/>
                    </a:lnTo>
                  </a:path>
                  <a:path w="188594" h="69850">
                    <a:moveTo>
                      <a:pt x="762" y="69342"/>
                    </a:moveTo>
                    <a:lnTo>
                      <a:pt x="0" y="68580"/>
                    </a:lnTo>
                  </a:path>
                  <a:path w="188594" h="69850">
                    <a:moveTo>
                      <a:pt x="174497" y="69342"/>
                    </a:moveTo>
                    <a:lnTo>
                      <a:pt x="105156" y="0"/>
                    </a:lnTo>
                  </a:path>
                  <a:path w="188594" h="69850">
                    <a:moveTo>
                      <a:pt x="188213" y="24384"/>
                    </a:moveTo>
                    <a:lnTo>
                      <a:pt x="163067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7" name="object 263">
                <a:extLst>
                  <a:ext uri="{FF2B5EF4-FFF2-40B4-BE49-F238E27FC236}">
                    <a16:creationId xmlns:a16="http://schemas.microsoft.com/office/drawing/2014/main" id="{AFD1C769-8FBB-D5F2-85DC-4EFA1D0FAFC3}"/>
                  </a:ext>
                </a:extLst>
              </p:cNvPr>
              <p:cNvSpPr/>
              <p:nvPr/>
            </p:nvSpPr>
            <p:spPr>
              <a:xfrm>
                <a:off x="1838705" y="3659123"/>
                <a:ext cx="62230" cy="8509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85089">
                    <a:moveTo>
                      <a:pt x="61721" y="84581"/>
                    </a:moveTo>
                    <a:lnTo>
                      <a:pt x="61721" y="0"/>
                    </a:lnTo>
                  </a:path>
                  <a:path w="62230" h="85089">
                    <a:moveTo>
                      <a:pt x="0" y="8458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8" name="object 264">
                <a:extLst>
                  <a:ext uri="{FF2B5EF4-FFF2-40B4-BE49-F238E27FC236}">
                    <a16:creationId xmlns:a16="http://schemas.microsoft.com/office/drawing/2014/main" id="{EE1348D5-9844-CA72-334D-119E0835E720}"/>
                  </a:ext>
                </a:extLst>
              </p:cNvPr>
              <p:cNvSpPr/>
              <p:nvPr/>
            </p:nvSpPr>
            <p:spPr>
              <a:xfrm>
                <a:off x="1838705" y="3656075"/>
                <a:ext cx="6223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87629">
                    <a:moveTo>
                      <a:pt x="29718" y="87629"/>
                    </a:moveTo>
                    <a:lnTo>
                      <a:pt x="61721" y="55625"/>
                    </a:lnTo>
                  </a:path>
                  <a:path w="62230" h="87629">
                    <a:moveTo>
                      <a:pt x="0" y="58674"/>
                    </a:moveTo>
                    <a:lnTo>
                      <a:pt x="58674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9" name="object 265">
                <a:extLst>
                  <a:ext uri="{FF2B5EF4-FFF2-40B4-BE49-F238E27FC236}">
                    <a16:creationId xmlns:a16="http://schemas.microsoft.com/office/drawing/2014/main" id="{C553EE26-41BD-5B96-FE87-316C5075B6FE}"/>
                  </a:ext>
                </a:extLst>
              </p:cNvPr>
              <p:cNvSpPr/>
              <p:nvPr/>
            </p:nvSpPr>
            <p:spPr>
              <a:xfrm>
                <a:off x="1735836" y="3452621"/>
                <a:ext cx="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h="254635">
                    <a:moveTo>
                      <a:pt x="0" y="254507"/>
                    </a:moveTo>
                    <a:lnTo>
                      <a:pt x="0" y="167639"/>
                    </a:lnTo>
                  </a:path>
                  <a:path h="254635">
                    <a:moveTo>
                      <a:pt x="0" y="8762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0" name="object 266">
                <a:extLst>
                  <a:ext uri="{FF2B5EF4-FFF2-40B4-BE49-F238E27FC236}">
                    <a16:creationId xmlns:a16="http://schemas.microsoft.com/office/drawing/2014/main" id="{4C2DF43C-7C15-DCCC-B69F-EF40790EEF67}"/>
                  </a:ext>
                </a:extLst>
              </p:cNvPr>
              <p:cNvSpPr/>
              <p:nvPr/>
            </p:nvSpPr>
            <p:spPr>
              <a:xfrm>
                <a:off x="1767077" y="3624833"/>
                <a:ext cx="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h="54610">
                    <a:moveTo>
                      <a:pt x="0" y="0"/>
                    </a:moveTo>
                    <a:lnTo>
                      <a:pt x="0" y="5410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1" name="object 267">
                <a:extLst>
                  <a:ext uri="{FF2B5EF4-FFF2-40B4-BE49-F238E27FC236}">
                    <a16:creationId xmlns:a16="http://schemas.microsoft.com/office/drawing/2014/main" id="{9D85D7E1-2A86-A1F0-9523-73961BC52639}"/>
                  </a:ext>
                </a:extLst>
              </p:cNvPr>
              <p:cNvSpPr/>
              <p:nvPr/>
            </p:nvSpPr>
            <p:spPr>
              <a:xfrm>
                <a:off x="1709166" y="3624833"/>
                <a:ext cx="5334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53339" h="59054">
                    <a:moveTo>
                      <a:pt x="53339" y="58674"/>
                    </a:moveTo>
                    <a:lnTo>
                      <a:pt x="53339" y="0"/>
                    </a:lnTo>
                  </a:path>
                  <a:path w="53339" h="59054">
                    <a:moveTo>
                      <a:pt x="0" y="5867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2" name="object 268">
                <a:extLst>
                  <a:ext uri="{FF2B5EF4-FFF2-40B4-BE49-F238E27FC236}">
                    <a16:creationId xmlns:a16="http://schemas.microsoft.com/office/drawing/2014/main" id="{97C1D979-F9AA-0DE3-20A8-30083BDCF719}"/>
                  </a:ext>
                </a:extLst>
              </p:cNvPr>
              <p:cNvSpPr/>
              <p:nvPr/>
            </p:nvSpPr>
            <p:spPr>
              <a:xfrm>
                <a:off x="1705355" y="3624833"/>
                <a:ext cx="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h="54610">
                    <a:moveTo>
                      <a:pt x="0" y="0"/>
                    </a:moveTo>
                    <a:lnTo>
                      <a:pt x="0" y="5410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3" name="object 269">
                <a:extLst>
                  <a:ext uri="{FF2B5EF4-FFF2-40B4-BE49-F238E27FC236}">
                    <a16:creationId xmlns:a16="http://schemas.microsoft.com/office/drawing/2014/main" id="{506A6E60-00E8-5495-9A12-516E263F2930}"/>
                  </a:ext>
                </a:extLst>
              </p:cNvPr>
              <p:cNvSpPr/>
              <p:nvPr/>
            </p:nvSpPr>
            <p:spPr>
              <a:xfrm>
                <a:off x="1838705" y="3745991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4" name="object 270">
                <a:extLst>
                  <a:ext uri="{FF2B5EF4-FFF2-40B4-BE49-F238E27FC236}">
                    <a16:creationId xmlns:a16="http://schemas.microsoft.com/office/drawing/2014/main" id="{A100F35A-C9AD-0BF0-1072-DC495465B733}"/>
                  </a:ext>
                </a:extLst>
              </p:cNvPr>
              <p:cNvSpPr/>
              <p:nvPr/>
            </p:nvSpPr>
            <p:spPr>
              <a:xfrm>
                <a:off x="1838705" y="3743705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5" name="object 271">
                <a:extLst>
                  <a:ext uri="{FF2B5EF4-FFF2-40B4-BE49-F238E27FC236}">
                    <a16:creationId xmlns:a16="http://schemas.microsoft.com/office/drawing/2014/main" id="{9E13D439-F74C-40B7-A4D6-E31EB0629715}"/>
                  </a:ext>
                </a:extLst>
              </p:cNvPr>
              <p:cNvSpPr/>
              <p:nvPr/>
            </p:nvSpPr>
            <p:spPr>
              <a:xfrm>
                <a:off x="1838705" y="3774185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6" name="object 272">
                <a:extLst>
                  <a:ext uri="{FF2B5EF4-FFF2-40B4-BE49-F238E27FC236}">
                    <a16:creationId xmlns:a16="http://schemas.microsoft.com/office/drawing/2014/main" id="{96F8AF68-5D43-4E5C-A4BD-50173944C946}"/>
                  </a:ext>
                </a:extLst>
              </p:cNvPr>
              <p:cNvSpPr/>
              <p:nvPr/>
            </p:nvSpPr>
            <p:spPr>
              <a:xfrm>
                <a:off x="1838705" y="3776471"/>
                <a:ext cx="82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7625">
                    <a:moveTo>
                      <a:pt x="0" y="0"/>
                    </a:moveTo>
                    <a:lnTo>
                      <a:pt x="61721" y="0"/>
                    </a:lnTo>
                  </a:path>
                  <a:path w="82550" h="47625">
                    <a:moveTo>
                      <a:pt x="0" y="47243"/>
                    </a:moveTo>
                    <a:lnTo>
                      <a:pt x="82295" y="4724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7" name="object 273">
                <a:extLst>
                  <a:ext uri="{FF2B5EF4-FFF2-40B4-BE49-F238E27FC236}">
                    <a16:creationId xmlns:a16="http://schemas.microsoft.com/office/drawing/2014/main" id="{FB59C5A8-D0C9-EFE0-7BC3-2BB7A1425CCC}"/>
                  </a:ext>
                </a:extLst>
              </p:cNvPr>
              <p:cNvSpPr/>
              <p:nvPr/>
            </p:nvSpPr>
            <p:spPr>
              <a:xfrm>
                <a:off x="1860041" y="3776471"/>
                <a:ext cx="3365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33654">
                    <a:moveTo>
                      <a:pt x="0" y="33527"/>
                    </a:moveTo>
                    <a:lnTo>
                      <a:pt x="33527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8" name="object 274">
                <a:extLst>
                  <a:ext uri="{FF2B5EF4-FFF2-40B4-BE49-F238E27FC236}">
                    <a16:creationId xmlns:a16="http://schemas.microsoft.com/office/drawing/2014/main" id="{3AA488DD-CEB9-C3CB-CC91-591DC1BB0F32}"/>
                  </a:ext>
                </a:extLst>
              </p:cNvPr>
              <p:cNvSpPr/>
              <p:nvPr/>
            </p:nvSpPr>
            <p:spPr>
              <a:xfrm>
                <a:off x="1838705" y="3788663"/>
                <a:ext cx="3048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30480" h="30479">
                    <a:moveTo>
                      <a:pt x="30480" y="3048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9" name="object 275">
                <a:extLst>
                  <a:ext uri="{FF2B5EF4-FFF2-40B4-BE49-F238E27FC236}">
                    <a16:creationId xmlns:a16="http://schemas.microsoft.com/office/drawing/2014/main" id="{6C9E7BB2-8E5D-CA86-1F61-C904ECCCE983}"/>
                  </a:ext>
                </a:extLst>
              </p:cNvPr>
              <p:cNvSpPr/>
              <p:nvPr/>
            </p:nvSpPr>
            <p:spPr>
              <a:xfrm>
                <a:off x="1838705" y="3788663"/>
                <a:ext cx="8191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35560">
                    <a:moveTo>
                      <a:pt x="0" y="1524"/>
                    </a:moveTo>
                    <a:lnTo>
                      <a:pt x="762" y="762"/>
                    </a:lnTo>
                  </a:path>
                  <a:path w="81914" h="35560">
                    <a:moveTo>
                      <a:pt x="0" y="3810"/>
                    </a:moveTo>
                    <a:lnTo>
                      <a:pt x="1524" y="1524"/>
                    </a:lnTo>
                  </a:path>
                  <a:path w="81914" h="35560">
                    <a:moveTo>
                      <a:pt x="0" y="6096"/>
                    </a:moveTo>
                    <a:lnTo>
                      <a:pt x="3048" y="3048"/>
                    </a:lnTo>
                  </a:path>
                  <a:path w="81914" h="35560">
                    <a:moveTo>
                      <a:pt x="0" y="8382"/>
                    </a:moveTo>
                    <a:lnTo>
                      <a:pt x="4571" y="4572"/>
                    </a:lnTo>
                  </a:path>
                  <a:path w="81914" h="35560">
                    <a:moveTo>
                      <a:pt x="0" y="10668"/>
                    </a:moveTo>
                    <a:lnTo>
                      <a:pt x="5333" y="5334"/>
                    </a:lnTo>
                  </a:path>
                  <a:path w="81914" h="35560">
                    <a:moveTo>
                      <a:pt x="0" y="12953"/>
                    </a:moveTo>
                    <a:lnTo>
                      <a:pt x="6095" y="6096"/>
                    </a:lnTo>
                  </a:path>
                  <a:path w="81914" h="35560">
                    <a:moveTo>
                      <a:pt x="0" y="15239"/>
                    </a:moveTo>
                    <a:lnTo>
                      <a:pt x="7619" y="7620"/>
                    </a:lnTo>
                  </a:path>
                  <a:path w="81914" h="35560">
                    <a:moveTo>
                      <a:pt x="0" y="17525"/>
                    </a:moveTo>
                    <a:lnTo>
                      <a:pt x="9143" y="9144"/>
                    </a:lnTo>
                  </a:path>
                  <a:path w="81914" h="35560">
                    <a:moveTo>
                      <a:pt x="0" y="19812"/>
                    </a:moveTo>
                    <a:lnTo>
                      <a:pt x="9906" y="9906"/>
                    </a:lnTo>
                  </a:path>
                  <a:path w="81914" h="35560">
                    <a:moveTo>
                      <a:pt x="0" y="22098"/>
                    </a:moveTo>
                    <a:lnTo>
                      <a:pt x="10668" y="11430"/>
                    </a:lnTo>
                  </a:path>
                  <a:path w="81914" h="35560">
                    <a:moveTo>
                      <a:pt x="0" y="24384"/>
                    </a:moveTo>
                    <a:lnTo>
                      <a:pt x="12192" y="12191"/>
                    </a:lnTo>
                  </a:path>
                  <a:path w="81914" h="35560">
                    <a:moveTo>
                      <a:pt x="0" y="26670"/>
                    </a:moveTo>
                    <a:lnTo>
                      <a:pt x="13716" y="13715"/>
                    </a:lnTo>
                  </a:path>
                  <a:path w="81914" h="35560">
                    <a:moveTo>
                      <a:pt x="0" y="29718"/>
                    </a:moveTo>
                    <a:lnTo>
                      <a:pt x="14477" y="14477"/>
                    </a:lnTo>
                  </a:path>
                  <a:path w="81914" h="35560">
                    <a:moveTo>
                      <a:pt x="0" y="31241"/>
                    </a:moveTo>
                    <a:lnTo>
                      <a:pt x="16001" y="16001"/>
                    </a:lnTo>
                  </a:path>
                  <a:path w="81914" h="35560">
                    <a:moveTo>
                      <a:pt x="0" y="34289"/>
                    </a:moveTo>
                    <a:lnTo>
                      <a:pt x="16763" y="16763"/>
                    </a:lnTo>
                  </a:path>
                  <a:path w="81914" h="35560">
                    <a:moveTo>
                      <a:pt x="1524" y="35051"/>
                    </a:moveTo>
                    <a:lnTo>
                      <a:pt x="18287" y="18287"/>
                    </a:lnTo>
                  </a:path>
                  <a:path w="81914" h="35560">
                    <a:moveTo>
                      <a:pt x="3810" y="35051"/>
                    </a:moveTo>
                    <a:lnTo>
                      <a:pt x="19050" y="19050"/>
                    </a:lnTo>
                  </a:path>
                  <a:path w="81914" h="35560">
                    <a:moveTo>
                      <a:pt x="6095" y="35051"/>
                    </a:moveTo>
                    <a:lnTo>
                      <a:pt x="20574" y="20574"/>
                    </a:lnTo>
                  </a:path>
                  <a:path w="81914" h="35560">
                    <a:moveTo>
                      <a:pt x="8381" y="35051"/>
                    </a:moveTo>
                    <a:lnTo>
                      <a:pt x="21336" y="21336"/>
                    </a:lnTo>
                  </a:path>
                  <a:path w="81914" h="35560">
                    <a:moveTo>
                      <a:pt x="10668" y="35051"/>
                    </a:moveTo>
                    <a:lnTo>
                      <a:pt x="22860" y="22860"/>
                    </a:lnTo>
                  </a:path>
                  <a:path w="81914" h="35560">
                    <a:moveTo>
                      <a:pt x="12954" y="35051"/>
                    </a:moveTo>
                    <a:lnTo>
                      <a:pt x="23621" y="23622"/>
                    </a:lnTo>
                  </a:path>
                  <a:path w="81914" h="35560">
                    <a:moveTo>
                      <a:pt x="15239" y="35051"/>
                    </a:moveTo>
                    <a:lnTo>
                      <a:pt x="25145" y="25146"/>
                    </a:lnTo>
                  </a:path>
                  <a:path w="81914" h="35560">
                    <a:moveTo>
                      <a:pt x="17525" y="35051"/>
                    </a:moveTo>
                    <a:lnTo>
                      <a:pt x="25907" y="26670"/>
                    </a:lnTo>
                  </a:path>
                  <a:path w="81914" h="35560">
                    <a:moveTo>
                      <a:pt x="19812" y="35051"/>
                    </a:moveTo>
                    <a:lnTo>
                      <a:pt x="27431" y="27432"/>
                    </a:lnTo>
                  </a:path>
                  <a:path w="81914" h="35560">
                    <a:moveTo>
                      <a:pt x="22098" y="35051"/>
                    </a:moveTo>
                    <a:lnTo>
                      <a:pt x="28193" y="28194"/>
                    </a:lnTo>
                  </a:path>
                  <a:path w="81914" h="35560">
                    <a:moveTo>
                      <a:pt x="24383" y="35051"/>
                    </a:moveTo>
                    <a:lnTo>
                      <a:pt x="29718" y="29718"/>
                    </a:lnTo>
                  </a:path>
                  <a:path w="81914" h="35560">
                    <a:moveTo>
                      <a:pt x="26669" y="35051"/>
                    </a:moveTo>
                    <a:lnTo>
                      <a:pt x="61721" y="0"/>
                    </a:lnTo>
                  </a:path>
                  <a:path w="81914" h="35560">
                    <a:moveTo>
                      <a:pt x="28956" y="35051"/>
                    </a:moveTo>
                    <a:lnTo>
                      <a:pt x="61721" y="2286"/>
                    </a:lnTo>
                  </a:path>
                  <a:path w="81914" h="35560">
                    <a:moveTo>
                      <a:pt x="31242" y="35051"/>
                    </a:moveTo>
                    <a:lnTo>
                      <a:pt x="61721" y="4572"/>
                    </a:lnTo>
                  </a:path>
                  <a:path w="81914" h="35560">
                    <a:moveTo>
                      <a:pt x="33527" y="35051"/>
                    </a:moveTo>
                    <a:lnTo>
                      <a:pt x="61721" y="6858"/>
                    </a:lnTo>
                  </a:path>
                  <a:path w="81914" h="35560">
                    <a:moveTo>
                      <a:pt x="35813" y="35051"/>
                    </a:moveTo>
                    <a:lnTo>
                      <a:pt x="61721" y="9906"/>
                    </a:lnTo>
                  </a:path>
                  <a:path w="81914" h="35560">
                    <a:moveTo>
                      <a:pt x="38100" y="35051"/>
                    </a:moveTo>
                    <a:lnTo>
                      <a:pt x="61721" y="12191"/>
                    </a:lnTo>
                  </a:path>
                  <a:path w="81914" h="35560">
                    <a:moveTo>
                      <a:pt x="41148" y="35051"/>
                    </a:moveTo>
                    <a:lnTo>
                      <a:pt x="61721" y="14477"/>
                    </a:lnTo>
                  </a:path>
                  <a:path w="81914" h="35560">
                    <a:moveTo>
                      <a:pt x="43433" y="35051"/>
                    </a:moveTo>
                    <a:lnTo>
                      <a:pt x="62483" y="15239"/>
                    </a:lnTo>
                  </a:path>
                  <a:path w="81914" h="35560">
                    <a:moveTo>
                      <a:pt x="45719" y="35051"/>
                    </a:moveTo>
                    <a:lnTo>
                      <a:pt x="64007" y="16763"/>
                    </a:lnTo>
                  </a:path>
                  <a:path w="81914" h="35560">
                    <a:moveTo>
                      <a:pt x="48006" y="35051"/>
                    </a:moveTo>
                    <a:lnTo>
                      <a:pt x="64769" y="17525"/>
                    </a:lnTo>
                  </a:path>
                  <a:path w="81914" h="35560">
                    <a:moveTo>
                      <a:pt x="50292" y="35051"/>
                    </a:moveTo>
                    <a:lnTo>
                      <a:pt x="66293" y="19050"/>
                    </a:lnTo>
                  </a:path>
                  <a:path w="81914" h="35560">
                    <a:moveTo>
                      <a:pt x="52577" y="35051"/>
                    </a:moveTo>
                    <a:lnTo>
                      <a:pt x="67056" y="19812"/>
                    </a:lnTo>
                  </a:path>
                  <a:path w="81914" h="35560">
                    <a:moveTo>
                      <a:pt x="54863" y="35051"/>
                    </a:moveTo>
                    <a:lnTo>
                      <a:pt x="68580" y="21336"/>
                    </a:lnTo>
                  </a:path>
                  <a:path w="81914" h="35560">
                    <a:moveTo>
                      <a:pt x="57150" y="35051"/>
                    </a:moveTo>
                    <a:lnTo>
                      <a:pt x="69342" y="22098"/>
                    </a:lnTo>
                  </a:path>
                  <a:path w="81914" h="35560">
                    <a:moveTo>
                      <a:pt x="59436" y="35051"/>
                    </a:moveTo>
                    <a:lnTo>
                      <a:pt x="70866" y="23622"/>
                    </a:lnTo>
                  </a:path>
                  <a:path w="81914" h="35560">
                    <a:moveTo>
                      <a:pt x="61721" y="35051"/>
                    </a:moveTo>
                    <a:lnTo>
                      <a:pt x="71627" y="25146"/>
                    </a:lnTo>
                  </a:path>
                  <a:path w="81914" h="35560">
                    <a:moveTo>
                      <a:pt x="64007" y="35051"/>
                    </a:moveTo>
                    <a:lnTo>
                      <a:pt x="73151" y="25908"/>
                    </a:lnTo>
                  </a:path>
                  <a:path w="81914" h="35560">
                    <a:moveTo>
                      <a:pt x="66293" y="35051"/>
                    </a:moveTo>
                    <a:lnTo>
                      <a:pt x="73913" y="26670"/>
                    </a:lnTo>
                  </a:path>
                  <a:path w="81914" h="35560">
                    <a:moveTo>
                      <a:pt x="68580" y="35051"/>
                    </a:moveTo>
                    <a:lnTo>
                      <a:pt x="75437" y="28194"/>
                    </a:lnTo>
                  </a:path>
                  <a:path w="81914" h="35560">
                    <a:moveTo>
                      <a:pt x="70866" y="35051"/>
                    </a:moveTo>
                    <a:lnTo>
                      <a:pt x="76200" y="29718"/>
                    </a:lnTo>
                  </a:path>
                  <a:path w="81914" h="35560">
                    <a:moveTo>
                      <a:pt x="73151" y="35051"/>
                    </a:moveTo>
                    <a:lnTo>
                      <a:pt x="77724" y="30480"/>
                    </a:lnTo>
                  </a:path>
                  <a:path w="81914" h="35560">
                    <a:moveTo>
                      <a:pt x="75437" y="35051"/>
                    </a:moveTo>
                    <a:lnTo>
                      <a:pt x="78486" y="32003"/>
                    </a:lnTo>
                  </a:path>
                  <a:path w="81914" h="35560">
                    <a:moveTo>
                      <a:pt x="77724" y="35051"/>
                    </a:moveTo>
                    <a:lnTo>
                      <a:pt x="80010" y="32765"/>
                    </a:lnTo>
                  </a:path>
                  <a:path w="81914" h="35560">
                    <a:moveTo>
                      <a:pt x="80010" y="35051"/>
                    </a:moveTo>
                    <a:lnTo>
                      <a:pt x="81533" y="34289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0" name="object 276">
                <a:extLst>
                  <a:ext uri="{FF2B5EF4-FFF2-40B4-BE49-F238E27FC236}">
                    <a16:creationId xmlns:a16="http://schemas.microsoft.com/office/drawing/2014/main" id="{A40FE5C4-9FE5-B8D2-B32E-B4E190ECE67F}"/>
                  </a:ext>
                </a:extLst>
              </p:cNvPr>
              <p:cNvSpPr/>
              <p:nvPr/>
            </p:nvSpPr>
            <p:spPr>
              <a:xfrm>
                <a:off x="1838705" y="3895343"/>
                <a:ext cx="1428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2875">
                    <a:moveTo>
                      <a:pt x="14249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1" name="object 277">
                <a:extLst>
                  <a:ext uri="{FF2B5EF4-FFF2-40B4-BE49-F238E27FC236}">
                    <a16:creationId xmlns:a16="http://schemas.microsoft.com/office/drawing/2014/main" id="{B506D251-4EEB-CF18-B5B6-7D92482FCE96}"/>
                  </a:ext>
                </a:extLst>
              </p:cNvPr>
              <p:cNvSpPr/>
              <p:nvPr/>
            </p:nvSpPr>
            <p:spPr>
              <a:xfrm>
                <a:off x="1838705" y="3823715"/>
                <a:ext cx="1428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71754">
                    <a:moveTo>
                      <a:pt x="49530" y="71628"/>
                    </a:moveTo>
                    <a:lnTo>
                      <a:pt x="0" y="22098"/>
                    </a:lnTo>
                  </a:path>
                  <a:path w="142875" h="71754">
                    <a:moveTo>
                      <a:pt x="107442" y="71628"/>
                    </a:moveTo>
                    <a:lnTo>
                      <a:pt x="35813" y="0"/>
                    </a:lnTo>
                  </a:path>
                  <a:path w="142875" h="71754">
                    <a:moveTo>
                      <a:pt x="142494" y="48768"/>
                    </a:moveTo>
                    <a:lnTo>
                      <a:pt x="93725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2" name="object 278">
                <a:extLst>
                  <a:ext uri="{FF2B5EF4-FFF2-40B4-BE49-F238E27FC236}">
                    <a16:creationId xmlns:a16="http://schemas.microsoft.com/office/drawing/2014/main" id="{BB4B71A5-240F-3A84-731C-C755315C65AE}"/>
                  </a:ext>
                </a:extLst>
              </p:cNvPr>
              <p:cNvSpPr/>
              <p:nvPr/>
            </p:nvSpPr>
            <p:spPr>
              <a:xfrm>
                <a:off x="1766316" y="3759707"/>
                <a:ext cx="2432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3205">
                    <a:moveTo>
                      <a:pt x="0" y="0"/>
                    </a:moveTo>
                    <a:lnTo>
                      <a:pt x="81533" y="0"/>
                    </a:lnTo>
                  </a:path>
                  <a:path w="243205">
                    <a:moveTo>
                      <a:pt x="161544" y="0"/>
                    </a:moveTo>
                    <a:lnTo>
                      <a:pt x="243077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3" name="object 279">
                <a:extLst>
                  <a:ext uri="{FF2B5EF4-FFF2-40B4-BE49-F238E27FC236}">
                    <a16:creationId xmlns:a16="http://schemas.microsoft.com/office/drawing/2014/main" id="{11E4296F-43CC-519D-E200-2ACC8D8210DE}"/>
                  </a:ext>
                </a:extLst>
              </p:cNvPr>
              <p:cNvSpPr/>
              <p:nvPr/>
            </p:nvSpPr>
            <p:spPr>
              <a:xfrm>
                <a:off x="1773174" y="3706367"/>
                <a:ext cx="66040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66039" h="134620">
                    <a:moveTo>
                      <a:pt x="65531" y="117348"/>
                    </a:moveTo>
                    <a:lnTo>
                      <a:pt x="65531" y="82296"/>
                    </a:lnTo>
                  </a:path>
                  <a:path w="66039" h="134620">
                    <a:moveTo>
                      <a:pt x="20574" y="107442"/>
                    </a:moveTo>
                    <a:lnTo>
                      <a:pt x="20574" y="0"/>
                    </a:lnTo>
                  </a:path>
                  <a:path w="66039" h="134620">
                    <a:moveTo>
                      <a:pt x="20574" y="107442"/>
                    </a:moveTo>
                    <a:lnTo>
                      <a:pt x="20574" y="0"/>
                    </a:lnTo>
                  </a:path>
                  <a:path w="66039" h="134620">
                    <a:moveTo>
                      <a:pt x="16001" y="108966"/>
                    </a:moveTo>
                    <a:lnTo>
                      <a:pt x="0" y="115824"/>
                    </a:lnTo>
                  </a:path>
                  <a:path w="66039" h="134620">
                    <a:moveTo>
                      <a:pt x="16001" y="108966"/>
                    </a:moveTo>
                    <a:lnTo>
                      <a:pt x="0" y="13411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4" name="object 280">
                <a:extLst>
                  <a:ext uri="{FF2B5EF4-FFF2-40B4-BE49-F238E27FC236}">
                    <a16:creationId xmlns:a16="http://schemas.microsoft.com/office/drawing/2014/main" id="{A81A78DF-F9F5-19DA-CC8B-B37ECED264F6}"/>
                  </a:ext>
                </a:extLst>
              </p:cNvPr>
              <p:cNvSpPr/>
              <p:nvPr/>
            </p:nvSpPr>
            <p:spPr>
              <a:xfrm>
                <a:off x="1773174" y="3816857"/>
                <a:ext cx="14604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20954">
                    <a:moveTo>
                      <a:pt x="0" y="6857"/>
                    </a:moveTo>
                    <a:lnTo>
                      <a:pt x="2286" y="4571"/>
                    </a:lnTo>
                  </a:path>
                  <a:path w="14605" h="20954">
                    <a:moveTo>
                      <a:pt x="0" y="9143"/>
                    </a:moveTo>
                    <a:lnTo>
                      <a:pt x="6095" y="3047"/>
                    </a:lnTo>
                  </a:path>
                  <a:path w="14605" h="20954">
                    <a:moveTo>
                      <a:pt x="0" y="11429"/>
                    </a:moveTo>
                    <a:lnTo>
                      <a:pt x="9906" y="1524"/>
                    </a:lnTo>
                  </a:path>
                  <a:path w="14605" h="20954">
                    <a:moveTo>
                      <a:pt x="0" y="13715"/>
                    </a:moveTo>
                    <a:lnTo>
                      <a:pt x="13715" y="0"/>
                    </a:lnTo>
                  </a:path>
                  <a:path w="14605" h="20954">
                    <a:moveTo>
                      <a:pt x="0" y="16001"/>
                    </a:moveTo>
                    <a:lnTo>
                      <a:pt x="14477" y="1524"/>
                    </a:lnTo>
                  </a:path>
                  <a:path w="14605" h="20954">
                    <a:moveTo>
                      <a:pt x="0" y="18287"/>
                    </a:moveTo>
                    <a:lnTo>
                      <a:pt x="9143" y="9143"/>
                    </a:lnTo>
                  </a:path>
                  <a:path w="14605" h="20954">
                    <a:moveTo>
                      <a:pt x="0" y="20574"/>
                    </a:moveTo>
                    <a:lnTo>
                      <a:pt x="4571" y="16001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5" name="object 281">
                <a:extLst>
                  <a:ext uri="{FF2B5EF4-FFF2-40B4-BE49-F238E27FC236}">
                    <a16:creationId xmlns:a16="http://schemas.microsoft.com/office/drawing/2014/main" id="{1B48250C-A995-7538-92EE-8AEE06F1108C}"/>
                  </a:ext>
                </a:extLst>
              </p:cNvPr>
              <p:cNvSpPr/>
              <p:nvPr/>
            </p:nvSpPr>
            <p:spPr>
              <a:xfrm>
                <a:off x="1742694" y="3912107"/>
                <a:ext cx="901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0169">
                    <a:moveTo>
                      <a:pt x="0" y="0"/>
                    </a:moveTo>
                    <a:lnTo>
                      <a:pt x="89916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6" name="object 282">
                <a:extLst>
                  <a:ext uri="{FF2B5EF4-FFF2-40B4-BE49-F238E27FC236}">
                    <a16:creationId xmlns:a16="http://schemas.microsoft.com/office/drawing/2014/main" id="{F61FAAD7-F54E-5704-B8D6-89F003566A9D}"/>
                  </a:ext>
                </a:extLst>
              </p:cNvPr>
              <p:cNvSpPr/>
              <p:nvPr/>
            </p:nvSpPr>
            <p:spPr>
              <a:xfrm>
                <a:off x="1705355" y="3678935"/>
                <a:ext cx="13335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216535">
                    <a:moveTo>
                      <a:pt x="67818" y="161543"/>
                    </a:moveTo>
                    <a:lnTo>
                      <a:pt x="67818" y="143255"/>
                    </a:lnTo>
                  </a:path>
                  <a:path w="133350" h="216535">
                    <a:moveTo>
                      <a:pt x="133350" y="216408"/>
                    </a:moveTo>
                    <a:lnTo>
                      <a:pt x="133350" y="144779"/>
                    </a:lnTo>
                  </a:path>
                  <a:path w="133350" h="216535">
                    <a:moveTo>
                      <a:pt x="133350" y="118872"/>
                    </a:moveTo>
                    <a:lnTo>
                      <a:pt x="83819" y="136398"/>
                    </a:lnTo>
                  </a:path>
                  <a:path w="133350" h="216535">
                    <a:moveTo>
                      <a:pt x="133350" y="118872"/>
                    </a:moveTo>
                    <a:lnTo>
                      <a:pt x="83819" y="136398"/>
                    </a:lnTo>
                  </a:path>
                  <a:path w="133350" h="216535">
                    <a:moveTo>
                      <a:pt x="58674" y="13715"/>
                    </a:moveTo>
                    <a:lnTo>
                      <a:pt x="61721" y="10667"/>
                    </a:lnTo>
                  </a:path>
                  <a:path w="133350" h="216535">
                    <a:moveTo>
                      <a:pt x="48006" y="19812"/>
                    </a:moveTo>
                    <a:lnTo>
                      <a:pt x="58674" y="13715"/>
                    </a:lnTo>
                  </a:path>
                  <a:path w="133350" h="216535">
                    <a:moveTo>
                      <a:pt x="48006" y="8381"/>
                    </a:moveTo>
                    <a:lnTo>
                      <a:pt x="48006" y="19812"/>
                    </a:lnTo>
                    <a:lnTo>
                      <a:pt x="47243" y="20574"/>
                    </a:lnTo>
                  </a:path>
                  <a:path w="133350" h="216535">
                    <a:moveTo>
                      <a:pt x="61721" y="0"/>
                    </a:moveTo>
                    <a:lnTo>
                      <a:pt x="53339" y="8381"/>
                    </a:lnTo>
                  </a:path>
                  <a:path w="133350" h="216535">
                    <a:moveTo>
                      <a:pt x="48006" y="8381"/>
                    </a:moveTo>
                    <a:lnTo>
                      <a:pt x="48006" y="19812"/>
                    </a:lnTo>
                    <a:lnTo>
                      <a:pt x="47243" y="20574"/>
                    </a:lnTo>
                  </a:path>
                  <a:path w="133350" h="216535">
                    <a:moveTo>
                      <a:pt x="48768" y="19812"/>
                    </a:moveTo>
                    <a:lnTo>
                      <a:pt x="48006" y="19812"/>
                    </a:lnTo>
                  </a:path>
                  <a:path w="133350" h="216535">
                    <a:moveTo>
                      <a:pt x="61721" y="8381"/>
                    </a:moveTo>
                    <a:lnTo>
                      <a:pt x="61721" y="10667"/>
                    </a:lnTo>
                  </a:path>
                  <a:path w="133350" h="216535">
                    <a:moveTo>
                      <a:pt x="48768" y="19812"/>
                    </a:moveTo>
                    <a:lnTo>
                      <a:pt x="60198" y="13715"/>
                    </a:lnTo>
                  </a:path>
                  <a:path w="133350" h="216535">
                    <a:moveTo>
                      <a:pt x="48768" y="19812"/>
                    </a:moveTo>
                    <a:lnTo>
                      <a:pt x="48768" y="27431"/>
                    </a:lnTo>
                  </a:path>
                  <a:path w="133350" h="216535">
                    <a:moveTo>
                      <a:pt x="61721" y="13715"/>
                    </a:moveTo>
                    <a:lnTo>
                      <a:pt x="61721" y="27431"/>
                    </a:lnTo>
                  </a:path>
                  <a:path w="133350" h="216535">
                    <a:moveTo>
                      <a:pt x="12954" y="8381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14477" y="20574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12954" y="19812"/>
                    </a:moveTo>
                    <a:lnTo>
                      <a:pt x="12192" y="19812"/>
                    </a:lnTo>
                  </a:path>
                  <a:path w="133350" h="216535">
                    <a:moveTo>
                      <a:pt x="12954" y="8381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14477" y="20574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12192" y="19812"/>
                    </a:moveTo>
                    <a:lnTo>
                      <a:pt x="12192" y="27431"/>
                    </a:lnTo>
                  </a:path>
                  <a:path w="133350" h="216535">
                    <a:moveTo>
                      <a:pt x="53339" y="8381"/>
                    </a:moveTo>
                    <a:lnTo>
                      <a:pt x="8381" y="8381"/>
                    </a:lnTo>
                  </a:path>
                  <a:path w="133350" h="216535">
                    <a:moveTo>
                      <a:pt x="14477" y="20574"/>
                    </a:moveTo>
                    <a:lnTo>
                      <a:pt x="47243" y="20574"/>
                    </a:lnTo>
                  </a:path>
                  <a:path w="133350" h="216535">
                    <a:moveTo>
                      <a:pt x="12954" y="19812"/>
                    </a:moveTo>
                    <a:lnTo>
                      <a:pt x="48006" y="19812"/>
                    </a:lnTo>
                  </a:path>
                  <a:path w="133350" h="216535">
                    <a:moveTo>
                      <a:pt x="14477" y="20574"/>
                    </a:moveTo>
                    <a:lnTo>
                      <a:pt x="47243" y="20574"/>
                    </a:lnTo>
                  </a:path>
                  <a:path w="133350" h="216535">
                    <a:moveTo>
                      <a:pt x="12954" y="19812"/>
                    </a:moveTo>
                    <a:lnTo>
                      <a:pt x="48006" y="19812"/>
                    </a:lnTo>
                  </a:path>
                  <a:path w="133350" h="216535">
                    <a:moveTo>
                      <a:pt x="0" y="10667"/>
                    </a:moveTo>
                    <a:lnTo>
                      <a:pt x="2286" y="13715"/>
                    </a:lnTo>
                  </a:path>
                  <a:path w="133350" h="216535">
                    <a:moveTo>
                      <a:pt x="0" y="8381"/>
                    </a:moveTo>
                    <a:lnTo>
                      <a:pt x="0" y="10667"/>
                    </a:lnTo>
                  </a:path>
                  <a:path w="133350" h="216535">
                    <a:moveTo>
                      <a:pt x="0" y="13715"/>
                    </a:moveTo>
                    <a:lnTo>
                      <a:pt x="0" y="27431"/>
                    </a:lnTo>
                  </a:path>
                  <a:path w="133350" h="216535">
                    <a:moveTo>
                      <a:pt x="2286" y="13715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0" y="0"/>
                    </a:moveTo>
                    <a:lnTo>
                      <a:pt x="8381" y="8381"/>
                    </a:lnTo>
                  </a:path>
                  <a:path w="133350" h="216535">
                    <a:moveTo>
                      <a:pt x="12192" y="19812"/>
                    </a:moveTo>
                    <a:lnTo>
                      <a:pt x="762" y="13715"/>
                    </a:lnTo>
                  </a:path>
                  <a:path w="133350" h="216535">
                    <a:moveTo>
                      <a:pt x="0" y="0"/>
                    </a:moveTo>
                    <a:lnTo>
                      <a:pt x="61721" y="0"/>
                    </a:lnTo>
                  </a:path>
                  <a:path w="133350" h="216535">
                    <a:moveTo>
                      <a:pt x="61721" y="8381"/>
                    </a:moveTo>
                    <a:lnTo>
                      <a:pt x="0" y="8381"/>
                    </a:lnTo>
                  </a:path>
                  <a:path w="133350" h="216535">
                    <a:moveTo>
                      <a:pt x="0" y="10667"/>
                    </a:moveTo>
                    <a:lnTo>
                      <a:pt x="61721" y="10667"/>
                    </a:lnTo>
                  </a:path>
                  <a:path w="133350" h="216535">
                    <a:moveTo>
                      <a:pt x="61721" y="13715"/>
                    </a:moveTo>
                    <a:lnTo>
                      <a:pt x="0" y="13715"/>
                    </a:lnTo>
                  </a:path>
                  <a:path w="133350" h="216535">
                    <a:moveTo>
                      <a:pt x="133350" y="109727"/>
                    </a:moveTo>
                    <a:lnTo>
                      <a:pt x="133350" y="97536"/>
                    </a:lnTo>
                  </a:path>
                  <a:path w="133350" h="216535">
                    <a:moveTo>
                      <a:pt x="92201" y="64769"/>
                    </a:moveTo>
                    <a:lnTo>
                      <a:pt x="89154" y="75437"/>
                    </a:lnTo>
                    <a:lnTo>
                      <a:pt x="89154" y="86867"/>
                    </a:lnTo>
                    <a:lnTo>
                      <a:pt x="92201" y="97536"/>
                    </a:lnTo>
                  </a:path>
                  <a:path w="133350" h="216535">
                    <a:moveTo>
                      <a:pt x="92201" y="64769"/>
                    </a:moveTo>
                    <a:lnTo>
                      <a:pt x="92201" y="97536"/>
                    </a:lnTo>
                    <a:lnTo>
                      <a:pt x="133350" y="9753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7" name="object 283">
                <a:extLst>
                  <a:ext uri="{FF2B5EF4-FFF2-40B4-BE49-F238E27FC236}">
                    <a16:creationId xmlns:a16="http://schemas.microsoft.com/office/drawing/2014/main" id="{56909D6A-DD81-167F-6E1E-429375A388F8}"/>
                  </a:ext>
                </a:extLst>
              </p:cNvPr>
              <p:cNvSpPr/>
              <p:nvPr/>
            </p:nvSpPr>
            <p:spPr>
              <a:xfrm>
                <a:off x="1797558" y="3774185"/>
                <a:ext cx="412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1275">
                    <a:moveTo>
                      <a:pt x="0" y="0"/>
                    </a:moveTo>
                    <a:lnTo>
                      <a:pt x="4114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8" name="object 284">
                <a:extLst>
                  <a:ext uri="{FF2B5EF4-FFF2-40B4-BE49-F238E27FC236}">
                    <a16:creationId xmlns:a16="http://schemas.microsoft.com/office/drawing/2014/main" id="{CB8A3B34-B4C3-81DF-54AE-87C87B4A591A}"/>
                  </a:ext>
                </a:extLst>
              </p:cNvPr>
              <p:cNvSpPr/>
              <p:nvPr/>
            </p:nvSpPr>
            <p:spPr>
              <a:xfrm>
                <a:off x="1793747" y="3706367"/>
                <a:ext cx="4508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45085" h="37464">
                    <a:moveTo>
                      <a:pt x="0" y="0"/>
                    </a:moveTo>
                    <a:lnTo>
                      <a:pt x="44957" y="0"/>
                    </a:lnTo>
                  </a:path>
                  <a:path w="45085" h="37464">
                    <a:moveTo>
                      <a:pt x="3809" y="37337"/>
                    </a:moveTo>
                    <a:lnTo>
                      <a:pt x="44957" y="3733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9" name="object 285">
                <a:extLst>
                  <a:ext uri="{FF2B5EF4-FFF2-40B4-BE49-F238E27FC236}">
                    <a16:creationId xmlns:a16="http://schemas.microsoft.com/office/drawing/2014/main" id="{6DEC8B13-691F-BFED-6988-CBC7BCECC47F}"/>
                  </a:ext>
                </a:extLst>
              </p:cNvPr>
              <p:cNvSpPr/>
              <p:nvPr/>
            </p:nvSpPr>
            <p:spPr>
              <a:xfrm>
                <a:off x="1797558" y="3745991"/>
                <a:ext cx="412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1275">
                    <a:moveTo>
                      <a:pt x="0" y="0"/>
                    </a:moveTo>
                    <a:lnTo>
                      <a:pt x="4114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0" name="object 286">
                <a:extLst>
                  <a:ext uri="{FF2B5EF4-FFF2-40B4-BE49-F238E27FC236}">
                    <a16:creationId xmlns:a16="http://schemas.microsoft.com/office/drawing/2014/main" id="{3C3E1B36-6A8C-5512-76E8-C51ACC637D04}"/>
                  </a:ext>
                </a:extLst>
              </p:cNvPr>
              <p:cNvSpPr/>
              <p:nvPr/>
            </p:nvSpPr>
            <p:spPr>
              <a:xfrm>
                <a:off x="1869186" y="3788663"/>
                <a:ext cx="12890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60325">
                    <a:moveTo>
                      <a:pt x="31241" y="14477"/>
                    </a:moveTo>
                    <a:lnTo>
                      <a:pt x="31241" y="0"/>
                    </a:lnTo>
                  </a:path>
                  <a:path w="128905" h="60325">
                    <a:moveTo>
                      <a:pt x="0" y="30480"/>
                    </a:moveTo>
                    <a:lnTo>
                      <a:pt x="31241" y="0"/>
                    </a:lnTo>
                  </a:path>
                  <a:path w="128905" h="60325">
                    <a:moveTo>
                      <a:pt x="111251" y="35051"/>
                    </a:moveTo>
                    <a:lnTo>
                      <a:pt x="51815" y="35051"/>
                    </a:lnTo>
                  </a:path>
                  <a:path w="128905" h="60325">
                    <a:moveTo>
                      <a:pt x="31241" y="14477"/>
                    </a:moveTo>
                    <a:lnTo>
                      <a:pt x="51815" y="35051"/>
                    </a:lnTo>
                  </a:path>
                  <a:path w="128905" h="60325">
                    <a:moveTo>
                      <a:pt x="128777" y="56387"/>
                    </a:moveTo>
                    <a:lnTo>
                      <a:pt x="123443" y="601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1" name="object 287">
                <a:extLst>
                  <a:ext uri="{FF2B5EF4-FFF2-40B4-BE49-F238E27FC236}">
                    <a16:creationId xmlns:a16="http://schemas.microsoft.com/office/drawing/2014/main" id="{23AEB444-4637-48FC-F3AC-05B42DA08388}"/>
                  </a:ext>
                </a:extLst>
              </p:cNvPr>
              <p:cNvSpPr/>
              <p:nvPr/>
            </p:nvSpPr>
            <p:spPr>
              <a:xfrm>
                <a:off x="1983486" y="3819143"/>
                <a:ext cx="1841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33654">
                    <a:moveTo>
                      <a:pt x="12191" y="33527"/>
                    </a:moveTo>
                    <a:lnTo>
                      <a:pt x="762" y="22097"/>
                    </a:lnTo>
                  </a:path>
                  <a:path w="18414" h="33654">
                    <a:moveTo>
                      <a:pt x="4571" y="14477"/>
                    </a:moveTo>
                    <a:lnTo>
                      <a:pt x="0" y="10667"/>
                    </a:lnTo>
                  </a:path>
                  <a:path w="18414" h="33654">
                    <a:moveTo>
                      <a:pt x="17525" y="28193"/>
                    </a:moveTo>
                    <a:lnTo>
                      <a:pt x="14477" y="24383"/>
                    </a:lnTo>
                  </a:path>
                  <a:path w="18414" h="33654">
                    <a:moveTo>
                      <a:pt x="4571" y="3047"/>
                    </a:moveTo>
                    <a:lnTo>
                      <a:pt x="1524" y="0"/>
                    </a:lnTo>
                  </a:path>
                  <a:path w="18414" h="33654">
                    <a:moveTo>
                      <a:pt x="18287" y="16763"/>
                    </a:moveTo>
                    <a:lnTo>
                      <a:pt x="14477" y="12191"/>
                    </a:lnTo>
                  </a:path>
                  <a:path w="18414" h="33654">
                    <a:moveTo>
                      <a:pt x="17525" y="4571"/>
                    </a:moveTo>
                    <a:lnTo>
                      <a:pt x="14477" y="761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2" name="object 288">
                <a:extLst>
                  <a:ext uri="{FF2B5EF4-FFF2-40B4-BE49-F238E27FC236}">
                    <a16:creationId xmlns:a16="http://schemas.microsoft.com/office/drawing/2014/main" id="{18193B93-6FA0-04D4-9251-F418F941557A}"/>
                  </a:ext>
                </a:extLst>
              </p:cNvPr>
              <p:cNvSpPr/>
              <p:nvPr/>
            </p:nvSpPr>
            <p:spPr>
              <a:xfrm>
                <a:off x="1982724" y="3819143"/>
                <a:ext cx="1524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29845">
                    <a:moveTo>
                      <a:pt x="15239" y="20573"/>
                    </a:moveTo>
                    <a:lnTo>
                      <a:pt x="5333" y="20573"/>
                    </a:lnTo>
                  </a:path>
                  <a:path w="15239" h="29845">
                    <a:moveTo>
                      <a:pt x="15239" y="25907"/>
                    </a:moveTo>
                    <a:lnTo>
                      <a:pt x="5333" y="25907"/>
                    </a:lnTo>
                  </a:path>
                  <a:path w="15239" h="29845">
                    <a:moveTo>
                      <a:pt x="5333" y="0"/>
                    </a:moveTo>
                    <a:lnTo>
                      <a:pt x="15239" y="0"/>
                    </a:lnTo>
                  </a:path>
                  <a:path w="15239" h="29845">
                    <a:moveTo>
                      <a:pt x="9906" y="29717"/>
                    </a:moveTo>
                    <a:lnTo>
                      <a:pt x="5333" y="25907"/>
                    </a:lnTo>
                  </a:path>
                  <a:path w="15239" h="29845">
                    <a:moveTo>
                      <a:pt x="0" y="0"/>
                    </a:moveTo>
                    <a:lnTo>
                      <a:pt x="533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3" name="object 289">
                <a:extLst>
                  <a:ext uri="{FF2B5EF4-FFF2-40B4-BE49-F238E27FC236}">
                    <a16:creationId xmlns:a16="http://schemas.microsoft.com/office/drawing/2014/main" id="{C6867AFF-A89F-461D-ABC3-25811E8A2357}"/>
                  </a:ext>
                </a:extLst>
              </p:cNvPr>
              <p:cNvSpPr/>
              <p:nvPr/>
            </p:nvSpPr>
            <p:spPr>
              <a:xfrm>
                <a:off x="1986533" y="3819143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2057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4" name="object 290">
                <a:extLst>
                  <a:ext uri="{FF2B5EF4-FFF2-40B4-BE49-F238E27FC236}">
                    <a16:creationId xmlns:a16="http://schemas.microsoft.com/office/drawing/2014/main" id="{D2C9D55D-F96E-511A-22DC-5C8E5683593B}"/>
                  </a:ext>
                </a:extLst>
              </p:cNvPr>
              <p:cNvSpPr/>
              <p:nvPr/>
            </p:nvSpPr>
            <p:spPr>
              <a:xfrm>
                <a:off x="1986533" y="3819143"/>
                <a:ext cx="1905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6035">
                    <a:moveTo>
                      <a:pt x="1524" y="25907"/>
                    </a:moveTo>
                    <a:lnTo>
                      <a:pt x="1524" y="0"/>
                    </a:lnTo>
                  </a:path>
                  <a:path w="19050" h="26035">
                    <a:moveTo>
                      <a:pt x="1524" y="20573"/>
                    </a:moveTo>
                    <a:lnTo>
                      <a:pt x="0" y="20573"/>
                    </a:lnTo>
                  </a:path>
                  <a:path w="19050" h="26035">
                    <a:moveTo>
                      <a:pt x="19050" y="3047"/>
                    </a:moveTo>
                    <a:lnTo>
                      <a:pt x="14478" y="3047"/>
                    </a:lnTo>
                  </a:path>
                  <a:path w="19050" h="26035">
                    <a:moveTo>
                      <a:pt x="19050" y="4571"/>
                    </a:moveTo>
                    <a:lnTo>
                      <a:pt x="19050" y="3047"/>
                    </a:lnTo>
                    <a:lnTo>
                      <a:pt x="16002" y="0"/>
                    </a:lnTo>
                  </a:path>
                  <a:path w="19050" h="26035">
                    <a:moveTo>
                      <a:pt x="14478" y="0"/>
                    </a:moveTo>
                    <a:lnTo>
                      <a:pt x="1600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5" name="object 291">
                <a:extLst>
                  <a:ext uri="{FF2B5EF4-FFF2-40B4-BE49-F238E27FC236}">
                    <a16:creationId xmlns:a16="http://schemas.microsoft.com/office/drawing/2014/main" id="{068B8E27-C939-A31A-F452-318A780DF18D}"/>
                  </a:ext>
                </a:extLst>
              </p:cNvPr>
              <p:cNvSpPr/>
              <p:nvPr/>
            </p:nvSpPr>
            <p:spPr>
              <a:xfrm>
                <a:off x="1998726" y="3819143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0"/>
                    </a:moveTo>
                    <a:lnTo>
                      <a:pt x="0" y="20573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6" name="object 292">
                <a:extLst>
                  <a:ext uri="{FF2B5EF4-FFF2-40B4-BE49-F238E27FC236}">
                    <a16:creationId xmlns:a16="http://schemas.microsoft.com/office/drawing/2014/main" id="{3B60BB58-E78D-566F-A97B-64353EF0391D}"/>
                  </a:ext>
                </a:extLst>
              </p:cNvPr>
              <p:cNvSpPr/>
              <p:nvPr/>
            </p:nvSpPr>
            <p:spPr>
              <a:xfrm>
                <a:off x="1979676" y="3819143"/>
                <a:ext cx="26034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6035" h="76200">
                    <a:moveTo>
                      <a:pt x="19050" y="20573"/>
                    </a:moveTo>
                    <a:lnTo>
                      <a:pt x="18287" y="20573"/>
                    </a:lnTo>
                  </a:path>
                  <a:path w="26035" h="76200">
                    <a:moveTo>
                      <a:pt x="18287" y="25907"/>
                    </a:moveTo>
                    <a:lnTo>
                      <a:pt x="18287" y="0"/>
                    </a:lnTo>
                    <a:lnTo>
                      <a:pt x="21336" y="0"/>
                    </a:lnTo>
                  </a:path>
                  <a:path w="26035" h="76200">
                    <a:moveTo>
                      <a:pt x="762" y="4571"/>
                    </a:moveTo>
                    <a:lnTo>
                      <a:pt x="0" y="3047"/>
                    </a:lnTo>
                    <a:lnTo>
                      <a:pt x="3048" y="0"/>
                    </a:lnTo>
                  </a:path>
                  <a:path w="26035" h="76200">
                    <a:moveTo>
                      <a:pt x="4572" y="3047"/>
                    </a:moveTo>
                    <a:lnTo>
                      <a:pt x="0" y="3047"/>
                    </a:lnTo>
                  </a:path>
                  <a:path w="26035" h="76200">
                    <a:moveTo>
                      <a:pt x="24384" y="76200"/>
                    </a:moveTo>
                    <a:lnTo>
                      <a:pt x="25907" y="4571"/>
                    </a:lnTo>
                  </a:path>
                  <a:path w="26035" h="76200">
                    <a:moveTo>
                      <a:pt x="762" y="4571"/>
                    </a:moveTo>
                    <a:lnTo>
                      <a:pt x="1524" y="7620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7" name="object 293">
                <a:extLst>
                  <a:ext uri="{FF2B5EF4-FFF2-40B4-BE49-F238E27FC236}">
                    <a16:creationId xmlns:a16="http://schemas.microsoft.com/office/drawing/2014/main" id="{1698991E-73C5-0C64-4264-BB70CE4E51E9}"/>
                  </a:ext>
                </a:extLst>
              </p:cNvPr>
              <p:cNvSpPr/>
              <p:nvPr/>
            </p:nvSpPr>
            <p:spPr>
              <a:xfrm>
                <a:off x="1927097" y="3745991"/>
                <a:ext cx="279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939">
                    <a:moveTo>
                      <a:pt x="0" y="0"/>
                    </a:moveTo>
                    <a:lnTo>
                      <a:pt x="2743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8" name="object 294">
                <a:extLst>
                  <a:ext uri="{FF2B5EF4-FFF2-40B4-BE49-F238E27FC236}">
                    <a16:creationId xmlns:a16="http://schemas.microsoft.com/office/drawing/2014/main" id="{D8052E61-5BA5-5BE7-BAF5-B1FDC05B917E}"/>
                  </a:ext>
                </a:extLst>
              </p:cNvPr>
              <p:cNvSpPr/>
              <p:nvPr/>
            </p:nvSpPr>
            <p:spPr>
              <a:xfrm>
                <a:off x="1927097" y="3743705"/>
                <a:ext cx="304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80">
                    <a:moveTo>
                      <a:pt x="0" y="0"/>
                    </a:moveTo>
                    <a:lnTo>
                      <a:pt x="3047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9" name="object 295">
                <a:extLst>
                  <a:ext uri="{FF2B5EF4-FFF2-40B4-BE49-F238E27FC236}">
                    <a16:creationId xmlns:a16="http://schemas.microsoft.com/office/drawing/2014/main" id="{5002B648-98A5-76CC-32ED-12E2044935B5}"/>
                  </a:ext>
                </a:extLst>
              </p:cNvPr>
              <p:cNvSpPr/>
              <p:nvPr/>
            </p:nvSpPr>
            <p:spPr>
              <a:xfrm>
                <a:off x="1927097" y="3774185"/>
                <a:ext cx="279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939">
                    <a:moveTo>
                      <a:pt x="0" y="0"/>
                    </a:moveTo>
                    <a:lnTo>
                      <a:pt x="2743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0" name="object 296">
                <a:extLst>
                  <a:ext uri="{FF2B5EF4-FFF2-40B4-BE49-F238E27FC236}">
                    <a16:creationId xmlns:a16="http://schemas.microsoft.com/office/drawing/2014/main" id="{BC7745B4-6831-3051-CBC6-EB1870D263FF}"/>
                  </a:ext>
                </a:extLst>
              </p:cNvPr>
              <p:cNvSpPr/>
              <p:nvPr/>
            </p:nvSpPr>
            <p:spPr>
              <a:xfrm>
                <a:off x="1900427" y="3731513"/>
                <a:ext cx="7810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78105" h="57150">
                    <a:moveTo>
                      <a:pt x="26670" y="44958"/>
                    </a:moveTo>
                    <a:lnTo>
                      <a:pt x="57150" y="44958"/>
                    </a:lnTo>
                  </a:path>
                  <a:path w="78105" h="57150">
                    <a:moveTo>
                      <a:pt x="22860" y="14477"/>
                    </a:moveTo>
                    <a:lnTo>
                      <a:pt x="3048" y="14477"/>
                    </a:lnTo>
                  </a:path>
                  <a:path w="78105" h="57150">
                    <a:moveTo>
                      <a:pt x="3048" y="0"/>
                    </a:moveTo>
                    <a:lnTo>
                      <a:pt x="22860" y="0"/>
                    </a:lnTo>
                  </a:path>
                  <a:path w="78105" h="57150">
                    <a:moveTo>
                      <a:pt x="3048" y="0"/>
                    </a:moveTo>
                    <a:lnTo>
                      <a:pt x="762" y="3048"/>
                    </a:lnTo>
                    <a:lnTo>
                      <a:pt x="0" y="6858"/>
                    </a:lnTo>
                    <a:lnTo>
                      <a:pt x="762" y="11430"/>
                    </a:lnTo>
                    <a:lnTo>
                      <a:pt x="3048" y="14477"/>
                    </a:lnTo>
                  </a:path>
                  <a:path w="78105" h="57150">
                    <a:moveTo>
                      <a:pt x="22860" y="14477"/>
                    </a:moveTo>
                    <a:lnTo>
                      <a:pt x="25908" y="11430"/>
                    </a:lnTo>
                    <a:lnTo>
                      <a:pt x="26670" y="6858"/>
                    </a:lnTo>
                    <a:lnTo>
                      <a:pt x="25908" y="3048"/>
                    </a:lnTo>
                    <a:lnTo>
                      <a:pt x="22860" y="0"/>
                    </a:lnTo>
                  </a:path>
                  <a:path w="78105" h="57150">
                    <a:moveTo>
                      <a:pt x="22860" y="42672"/>
                    </a:moveTo>
                    <a:lnTo>
                      <a:pt x="3048" y="42672"/>
                    </a:lnTo>
                  </a:path>
                  <a:path w="78105" h="57150">
                    <a:moveTo>
                      <a:pt x="3048" y="57150"/>
                    </a:moveTo>
                    <a:lnTo>
                      <a:pt x="22860" y="57150"/>
                    </a:lnTo>
                  </a:path>
                  <a:path w="78105" h="57150">
                    <a:moveTo>
                      <a:pt x="3048" y="42672"/>
                    </a:moveTo>
                    <a:lnTo>
                      <a:pt x="762" y="45720"/>
                    </a:lnTo>
                    <a:lnTo>
                      <a:pt x="0" y="49530"/>
                    </a:lnTo>
                    <a:lnTo>
                      <a:pt x="762" y="54101"/>
                    </a:lnTo>
                    <a:lnTo>
                      <a:pt x="3048" y="57150"/>
                    </a:lnTo>
                  </a:path>
                  <a:path w="78105" h="57150">
                    <a:moveTo>
                      <a:pt x="0" y="57150"/>
                    </a:moveTo>
                    <a:lnTo>
                      <a:pt x="0" y="44958"/>
                    </a:lnTo>
                  </a:path>
                  <a:path w="78105" h="57150">
                    <a:moveTo>
                      <a:pt x="22860" y="57150"/>
                    </a:moveTo>
                    <a:lnTo>
                      <a:pt x="25908" y="54101"/>
                    </a:lnTo>
                    <a:lnTo>
                      <a:pt x="26670" y="49530"/>
                    </a:lnTo>
                    <a:lnTo>
                      <a:pt x="25908" y="45720"/>
                    </a:lnTo>
                    <a:lnTo>
                      <a:pt x="22860" y="42672"/>
                    </a:lnTo>
                  </a:path>
                  <a:path w="78105" h="57150">
                    <a:moveTo>
                      <a:pt x="3048" y="14477"/>
                    </a:moveTo>
                    <a:lnTo>
                      <a:pt x="0" y="23622"/>
                    </a:lnTo>
                    <a:lnTo>
                      <a:pt x="0" y="33527"/>
                    </a:lnTo>
                    <a:lnTo>
                      <a:pt x="3048" y="42672"/>
                    </a:lnTo>
                  </a:path>
                  <a:path w="78105" h="57150">
                    <a:moveTo>
                      <a:pt x="0" y="44958"/>
                    </a:moveTo>
                    <a:lnTo>
                      <a:pt x="0" y="12191"/>
                    </a:lnTo>
                  </a:path>
                  <a:path w="78105" h="57150">
                    <a:moveTo>
                      <a:pt x="22860" y="42672"/>
                    </a:moveTo>
                    <a:lnTo>
                      <a:pt x="25908" y="33527"/>
                    </a:lnTo>
                    <a:lnTo>
                      <a:pt x="25908" y="23622"/>
                    </a:lnTo>
                    <a:lnTo>
                      <a:pt x="22860" y="14477"/>
                    </a:lnTo>
                  </a:path>
                  <a:path w="78105" h="57150">
                    <a:moveTo>
                      <a:pt x="26670" y="6858"/>
                    </a:moveTo>
                    <a:lnTo>
                      <a:pt x="26670" y="49530"/>
                    </a:lnTo>
                  </a:path>
                  <a:path w="78105" h="57150">
                    <a:moveTo>
                      <a:pt x="73914" y="14477"/>
                    </a:moveTo>
                    <a:lnTo>
                      <a:pt x="76962" y="11430"/>
                    </a:lnTo>
                    <a:lnTo>
                      <a:pt x="77724" y="6858"/>
                    </a:lnTo>
                    <a:lnTo>
                      <a:pt x="76962" y="3048"/>
                    </a:lnTo>
                    <a:lnTo>
                      <a:pt x="73914" y="0"/>
                    </a:lnTo>
                  </a:path>
                  <a:path w="78105" h="57150">
                    <a:moveTo>
                      <a:pt x="73914" y="57150"/>
                    </a:moveTo>
                    <a:lnTo>
                      <a:pt x="76962" y="54101"/>
                    </a:lnTo>
                    <a:lnTo>
                      <a:pt x="77724" y="49530"/>
                    </a:lnTo>
                    <a:lnTo>
                      <a:pt x="76962" y="45720"/>
                    </a:lnTo>
                    <a:lnTo>
                      <a:pt x="73914" y="42672"/>
                    </a:lnTo>
                    <a:lnTo>
                      <a:pt x="77724" y="33527"/>
                    </a:lnTo>
                    <a:lnTo>
                      <a:pt x="77724" y="23622"/>
                    </a:lnTo>
                    <a:lnTo>
                      <a:pt x="73914" y="14477"/>
                    </a:lnTo>
                  </a:path>
                  <a:path w="78105" h="57150">
                    <a:moveTo>
                      <a:pt x="77724" y="49530"/>
                    </a:moveTo>
                    <a:lnTo>
                      <a:pt x="77724" y="685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1" name="object 297">
                <a:extLst>
                  <a:ext uri="{FF2B5EF4-FFF2-40B4-BE49-F238E27FC236}">
                    <a16:creationId xmlns:a16="http://schemas.microsoft.com/office/drawing/2014/main" id="{32594F5C-76E0-50E6-3EA1-700B76FEA325}"/>
                  </a:ext>
                </a:extLst>
              </p:cNvPr>
              <p:cNvSpPr/>
              <p:nvPr/>
            </p:nvSpPr>
            <p:spPr>
              <a:xfrm>
                <a:off x="1954530" y="3743705"/>
                <a:ext cx="3175" cy="3302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3020">
                    <a:moveTo>
                      <a:pt x="0" y="2286"/>
                    </a:moveTo>
                    <a:lnTo>
                      <a:pt x="3047" y="0"/>
                    </a:lnTo>
                  </a:path>
                  <a:path w="3175" h="33020">
                    <a:moveTo>
                      <a:pt x="0" y="30480"/>
                    </a:moveTo>
                    <a:lnTo>
                      <a:pt x="3047" y="3276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2" name="object 298">
                <a:extLst>
                  <a:ext uri="{FF2B5EF4-FFF2-40B4-BE49-F238E27FC236}">
                    <a16:creationId xmlns:a16="http://schemas.microsoft.com/office/drawing/2014/main" id="{126E04F6-C93E-6CB3-3A99-A4B11FE9E159}"/>
                  </a:ext>
                </a:extLst>
              </p:cNvPr>
              <p:cNvSpPr/>
              <p:nvPr/>
            </p:nvSpPr>
            <p:spPr>
              <a:xfrm>
                <a:off x="1818132" y="3624833"/>
                <a:ext cx="156210" cy="16383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163829">
                    <a:moveTo>
                      <a:pt x="136398" y="121157"/>
                    </a:moveTo>
                    <a:lnTo>
                      <a:pt x="136398" y="149351"/>
                    </a:lnTo>
                  </a:path>
                  <a:path w="156210" h="163829">
                    <a:moveTo>
                      <a:pt x="139445" y="163829"/>
                    </a:moveTo>
                    <a:lnTo>
                      <a:pt x="139445" y="106679"/>
                    </a:lnTo>
                  </a:path>
                  <a:path w="156210" h="163829">
                    <a:moveTo>
                      <a:pt x="156210" y="121157"/>
                    </a:moveTo>
                    <a:lnTo>
                      <a:pt x="139445" y="121157"/>
                    </a:lnTo>
                  </a:path>
                  <a:path w="156210" h="163829">
                    <a:moveTo>
                      <a:pt x="139445" y="106679"/>
                    </a:moveTo>
                    <a:lnTo>
                      <a:pt x="156210" y="106679"/>
                    </a:lnTo>
                  </a:path>
                  <a:path w="156210" h="163829">
                    <a:moveTo>
                      <a:pt x="156210" y="149351"/>
                    </a:moveTo>
                    <a:lnTo>
                      <a:pt x="139445" y="149351"/>
                    </a:lnTo>
                  </a:path>
                  <a:path w="156210" h="163829">
                    <a:moveTo>
                      <a:pt x="139445" y="163829"/>
                    </a:moveTo>
                    <a:lnTo>
                      <a:pt x="156210" y="163829"/>
                    </a:lnTo>
                  </a:path>
                  <a:path w="156210" h="163829">
                    <a:moveTo>
                      <a:pt x="51054" y="3810"/>
                    </a:moveTo>
                    <a:lnTo>
                      <a:pt x="20574" y="34289"/>
                    </a:lnTo>
                  </a:path>
                  <a:path w="156210" h="163829">
                    <a:moveTo>
                      <a:pt x="0" y="0"/>
                    </a:moveTo>
                    <a:lnTo>
                      <a:pt x="8229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3" name="object 299">
                <a:extLst>
                  <a:ext uri="{FF2B5EF4-FFF2-40B4-BE49-F238E27FC236}">
                    <a16:creationId xmlns:a16="http://schemas.microsoft.com/office/drawing/2014/main" id="{DD61F88E-16F3-0351-9581-BB3F3041C633}"/>
                  </a:ext>
                </a:extLst>
              </p:cNvPr>
              <p:cNvSpPr/>
              <p:nvPr/>
            </p:nvSpPr>
            <p:spPr>
              <a:xfrm>
                <a:off x="1817751" y="3624452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FFFF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4" name="object 300">
                <a:extLst>
                  <a:ext uri="{FF2B5EF4-FFF2-40B4-BE49-F238E27FC236}">
                    <a16:creationId xmlns:a16="http://schemas.microsoft.com/office/drawing/2014/main" id="{AD45998C-50BD-90B0-EC2E-751D55B1D378}"/>
                  </a:ext>
                </a:extLst>
              </p:cNvPr>
              <p:cNvSpPr/>
              <p:nvPr/>
            </p:nvSpPr>
            <p:spPr>
              <a:xfrm>
                <a:off x="1819655" y="3624833"/>
                <a:ext cx="8128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33654">
                    <a:moveTo>
                      <a:pt x="0" y="762"/>
                    </a:moveTo>
                    <a:lnTo>
                      <a:pt x="1524" y="0"/>
                    </a:lnTo>
                  </a:path>
                  <a:path w="81280" h="33654">
                    <a:moveTo>
                      <a:pt x="762" y="2286"/>
                    </a:moveTo>
                    <a:lnTo>
                      <a:pt x="3048" y="0"/>
                    </a:lnTo>
                  </a:path>
                  <a:path w="81280" h="33654">
                    <a:moveTo>
                      <a:pt x="2286" y="3810"/>
                    </a:moveTo>
                    <a:lnTo>
                      <a:pt x="6095" y="0"/>
                    </a:lnTo>
                  </a:path>
                  <a:path w="81280" h="33654">
                    <a:moveTo>
                      <a:pt x="3048" y="4571"/>
                    </a:moveTo>
                    <a:lnTo>
                      <a:pt x="8381" y="0"/>
                    </a:lnTo>
                  </a:path>
                  <a:path w="81280" h="33654">
                    <a:moveTo>
                      <a:pt x="4571" y="5333"/>
                    </a:moveTo>
                    <a:lnTo>
                      <a:pt x="10668" y="0"/>
                    </a:lnTo>
                  </a:path>
                  <a:path w="81280" h="33654">
                    <a:moveTo>
                      <a:pt x="5333" y="6857"/>
                    </a:moveTo>
                    <a:lnTo>
                      <a:pt x="12954" y="0"/>
                    </a:lnTo>
                  </a:path>
                  <a:path w="81280" h="33654">
                    <a:moveTo>
                      <a:pt x="6857" y="8381"/>
                    </a:moveTo>
                    <a:lnTo>
                      <a:pt x="15239" y="0"/>
                    </a:lnTo>
                  </a:path>
                  <a:path w="81280" h="33654">
                    <a:moveTo>
                      <a:pt x="7619" y="9143"/>
                    </a:moveTo>
                    <a:lnTo>
                      <a:pt x="17525" y="0"/>
                    </a:lnTo>
                  </a:path>
                  <a:path w="81280" h="33654">
                    <a:moveTo>
                      <a:pt x="9143" y="9905"/>
                    </a:moveTo>
                    <a:lnTo>
                      <a:pt x="19812" y="0"/>
                    </a:lnTo>
                  </a:path>
                  <a:path w="81280" h="33654">
                    <a:moveTo>
                      <a:pt x="9906" y="11429"/>
                    </a:moveTo>
                    <a:lnTo>
                      <a:pt x="22098" y="0"/>
                    </a:lnTo>
                  </a:path>
                  <a:path w="81280" h="33654">
                    <a:moveTo>
                      <a:pt x="11430" y="12953"/>
                    </a:moveTo>
                    <a:lnTo>
                      <a:pt x="24383" y="0"/>
                    </a:lnTo>
                  </a:path>
                  <a:path w="81280" h="33654">
                    <a:moveTo>
                      <a:pt x="12192" y="13715"/>
                    </a:moveTo>
                    <a:lnTo>
                      <a:pt x="26669" y="0"/>
                    </a:lnTo>
                  </a:path>
                  <a:path w="81280" h="33654">
                    <a:moveTo>
                      <a:pt x="13716" y="15239"/>
                    </a:moveTo>
                    <a:lnTo>
                      <a:pt x="28956" y="0"/>
                    </a:lnTo>
                  </a:path>
                  <a:path w="81280" h="33654">
                    <a:moveTo>
                      <a:pt x="15239" y="16001"/>
                    </a:moveTo>
                    <a:lnTo>
                      <a:pt x="31242" y="0"/>
                    </a:lnTo>
                  </a:path>
                  <a:path w="81280" h="33654">
                    <a:moveTo>
                      <a:pt x="16001" y="17525"/>
                    </a:moveTo>
                    <a:lnTo>
                      <a:pt x="33527" y="0"/>
                    </a:lnTo>
                  </a:path>
                  <a:path w="81280" h="33654">
                    <a:moveTo>
                      <a:pt x="17525" y="18287"/>
                    </a:moveTo>
                    <a:lnTo>
                      <a:pt x="35813" y="0"/>
                    </a:lnTo>
                  </a:path>
                  <a:path w="81280" h="33654">
                    <a:moveTo>
                      <a:pt x="18287" y="19812"/>
                    </a:moveTo>
                    <a:lnTo>
                      <a:pt x="38100" y="0"/>
                    </a:lnTo>
                  </a:path>
                  <a:path w="81280" h="33654">
                    <a:moveTo>
                      <a:pt x="19050" y="21336"/>
                    </a:moveTo>
                    <a:lnTo>
                      <a:pt x="40386" y="0"/>
                    </a:lnTo>
                  </a:path>
                  <a:path w="81280" h="33654">
                    <a:moveTo>
                      <a:pt x="19050" y="23621"/>
                    </a:moveTo>
                    <a:lnTo>
                      <a:pt x="42671" y="0"/>
                    </a:lnTo>
                  </a:path>
                  <a:path w="81280" h="33654">
                    <a:moveTo>
                      <a:pt x="19050" y="25907"/>
                    </a:moveTo>
                    <a:lnTo>
                      <a:pt x="45719" y="0"/>
                    </a:lnTo>
                  </a:path>
                  <a:path w="81280" h="33654">
                    <a:moveTo>
                      <a:pt x="19050" y="28193"/>
                    </a:moveTo>
                    <a:lnTo>
                      <a:pt x="47243" y="0"/>
                    </a:lnTo>
                  </a:path>
                  <a:path w="81280" h="33654">
                    <a:moveTo>
                      <a:pt x="19050" y="30479"/>
                    </a:moveTo>
                    <a:lnTo>
                      <a:pt x="50292" y="0"/>
                    </a:lnTo>
                  </a:path>
                  <a:path w="81280" h="33654">
                    <a:moveTo>
                      <a:pt x="19050" y="32765"/>
                    </a:moveTo>
                    <a:lnTo>
                      <a:pt x="51816" y="0"/>
                    </a:lnTo>
                  </a:path>
                  <a:path w="81280" h="33654">
                    <a:moveTo>
                      <a:pt x="50292" y="3810"/>
                    </a:moveTo>
                    <a:lnTo>
                      <a:pt x="54863" y="0"/>
                    </a:lnTo>
                  </a:path>
                  <a:path w="81280" h="33654">
                    <a:moveTo>
                      <a:pt x="51054" y="5333"/>
                    </a:moveTo>
                    <a:lnTo>
                      <a:pt x="57150" y="0"/>
                    </a:lnTo>
                  </a:path>
                  <a:path w="81280" h="33654">
                    <a:moveTo>
                      <a:pt x="52577" y="6857"/>
                    </a:moveTo>
                    <a:lnTo>
                      <a:pt x="59436" y="0"/>
                    </a:lnTo>
                  </a:path>
                  <a:path w="81280" h="33654">
                    <a:moveTo>
                      <a:pt x="53339" y="7619"/>
                    </a:moveTo>
                    <a:lnTo>
                      <a:pt x="61721" y="0"/>
                    </a:lnTo>
                  </a:path>
                  <a:path w="81280" h="33654">
                    <a:moveTo>
                      <a:pt x="54863" y="8381"/>
                    </a:moveTo>
                    <a:lnTo>
                      <a:pt x="64007" y="0"/>
                    </a:lnTo>
                  </a:path>
                  <a:path w="81280" h="33654">
                    <a:moveTo>
                      <a:pt x="55625" y="9905"/>
                    </a:moveTo>
                    <a:lnTo>
                      <a:pt x="66293" y="0"/>
                    </a:lnTo>
                  </a:path>
                  <a:path w="81280" h="33654">
                    <a:moveTo>
                      <a:pt x="57150" y="11429"/>
                    </a:moveTo>
                    <a:lnTo>
                      <a:pt x="68580" y="0"/>
                    </a:lnTo>
                  </a:path>
                  <a:path w="81280" h="33654">
                    <a:moveTo>
                      <a:pt x="58674" y="12191"/>
                    </a:moveTo>
                    <a:lnTo>
                      <a:pt x="70866" y="0"/>
                    </a:lnTo>
                  </a:path>
                  <a:path w="81280" h="33654">
                    <a:moveTo>
                      <a:pt x="59436" y="13715"/>
                    </a:moveTo>
                    <a:lnTo>
                      <a:pt x="73151" y="0"/>
                    </a:lnTo>
                  </a:path>
                  <a:path w="81280" h="33654">
                    <a:moveTo>
                      <a:pt x="60198" y="14477"/>
                    </a:moveTo>
                    <a:lnTo>
                      <a:pt x="75437" y="0"/>
                    </a:lnTo>
                  </a:path>
                  <a:path w="81280" h="33654">
                    <a:moveTo>
                      <a:pt x="61721" y="16001"/>
                    </a:moveTo>
                    <a:lnTo>
                      <a:pt x="77724" y="0"/>
                    </a:lnTo>
                  </a:path>
                  <a:path w="81280" h="33654">
                    <a:moveTo>
                      <a:pt x="63245" y="16763"/>
                    </a:moveTo>
                    <a:lnTo>
                      <a:pt x="80010" y="0"/>
                    </a:lnTo>
                  </a:path>
                  <a:path w="81280" h="33654">
                    <a:moveTo>
                      <a:pt x="64007" y="18287"/>
                    </a:moveTo>
                    <a:lnTo>
                      <a:pt x="80771" y="1524"/>
                    </a:lnTo>
                  </a:path>
                  <a:path w="81280" h="33654">
                    <a:moveTo>
                      <a:pt x="65531" y="19050"/>
                    </a:moveTo>
                    <a:lnTo>
                      <a:pt x="80771" y="3810"/>
                    </a:lnTo>
                  </a:path>
                  <a:path w="81280" h="33654">
                    <a:moveTo>
                      <a:pt x="66293" y="20574"/>
                    </a:moveTo>
                    <a:lnTo>
                      <a:pt x="80771" y="6095"/>
                    </a:lnTo>
                  </a:path>
                  <a:path w="81280" h="33654">
                    <a:moveTo>
                      <a:pt x="67818" y="21336"/>
                    </a:moveTo>
                    <a:lnTo>
                      <a:pt x="80771" y="8381"/>
                    </a:lnTo>
                  </a:path>
                  <a:path w="81280" h="33654">
                    <a:moveTo>
                      <a:pt x="68580" y="22860"/>
                    </a:moveTo>
                    <a:lnTo>
                      <a:pt x="80771" y="10667"/>
                    </a:lnTo>
                  </a:path>
                  <a:path w="81280" h="33654">
                    <a:moveTo>
                      <a:pt x="70104" y="23621"/>
                    </a:moveTo>
                    <a:lnTo>
                      <a:pt x="80771" y="12953"/>
                    </a:lnTo>
                  </a:path>
                  <a:path w="81280" h="33654">
                    <a:moveTo>
                      <a:pt x="70866" y="25145"/>
                    </a:moveTo>
                    <a:lnTo>
                      <a:pt x="80771" y="15239"/>
                    </a:lnTo>
                  </a:path>
                  <a:path w="81280" h="33654">
                    <a:moveTo>
                      <a:pt x="72389" y="25907"/>
                    </a:moveTo>
                    <a:lnTo>
                      <a:pt x="80771" y="17525"/>
                    </a:lnTo>
                  </a:path>
                  <a:path w="81280" h="33654">
                    <a:moveTo>
                      <a:pt x="73151" y="27431"/>
                    </a:moveTo>
                    <a:lnTo>
                      <a:pt x="80771" y="19812"/>
                    </a:lnTo>
                  </a:path>
                  <a:path w="81280" h="33654">
                    <a:moveTo>
                      <a:pt x="74675" y="28955"/>
                    </a:moveTo>
                    <a:lnTo>
                      <a:pt x="80771" y="22098"/>
                    </a:lnTo>
                  </a:path>
                  <a:path w="81280" h="33654">
                    <a:moveTo>
                      <a:pt x="75437" y="29717"/>
                    </a:moveTo>
                    <a:lnTo>
                      <a:pt x="80771" y="24383"/>
                    </a:lnTo>
                  </a:path>
                  <a:path w="81280" h="33654">
                    <a:moveTo>
                      <a:pt x="76962" y="30479"/>
                    </a:moveTo>
                    <a:lnTo>
                      <a:pt x="80771" y="27431"/>
                    </a:lnTo>
                  </a:path>
                  <a:path w="81280" h="33654">
                    <a:moveTo>
                      <a:pt x="77724" y="32003"/>
                    </a:moveTo>
                    <a:lnTo>
                      <a:pt x="80771" y="29717"/>
                    </a:lnTo>
                  </a:path>
                  <a:path w="81280" h="33654">
                    <a:moveTo>
                      <a:pt x="79248" y="33527"/>
                    </a:moveTo>
                    <a:lnTo>
                      <a:pt x="80771" y="32003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5" name="object 301">
                <a:extLst>
                  <a:ext uri="{FF2B5EF4-FFF2-40B4-BE49-F238E27FC236}">
                    <a16:creationId xmlns:a16="http://schemas.microsoft.com/office/drawing/2014/main" id="{638792BA-4634-1FE1-9DE2-B8B1A9AEA898}"/>
                  </a:ext>
                </a:extLst>
              </p:cNvPr>
              <p:cNvSpPr/>
              <p:nvPr/>
            </p:nvSpPr>
            <p:spPr>
              <a:xfrm>
                <a:off x="1900047" y="3658742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FFFF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6" name="object 302">
                <a:extLst>
                  <a:ext uri="{FF2B5EF4-FFF2-40B4-BE49-F238E27FC236}">
                    <a16:creationId xmlns:a16="http://schemas.microsoft.com/office/drawing/2014/main" id="{A7A1E3AC-436A-5EB3-17D5-B6EA4233550B}"/>
                  </a:ext>
                </a:extLst>
              </p:cNvPr>
              <p:cNvSpPr/>
              <p:nvPr/>
            </p:nvSpPr>
            <p:spPr>
              <a:xfrm>
                <a:off x="1767077" y="3552443"/>
                <a:ext cx="13335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72389">
                    <a:moveTo>
                      <a:pt x="82296" y="72389"/>
                    </a:moveTo>
                    <a:lnTo>
                      <a:pt x="10668" y="0"/>
                    </a:lnTo>
                  </a:path>
                  <a:path w="133350" h="72389">
                    <a:moveTo>
                      <a:pt x="24384" y="72389"/>
                    </a:moveTo>
                    <a:lnTo>
                      <a:pt x="0" y="47243"/>
                    </a:lnTo>
                  </a:path>
                  <a:path w="133350" h="72389">
                    <a:moveTo>
                      <a:pt x="133350" y="64769"/>
                    </a:moveTo>
                    <a:lnTo>
                      <a:pt x="68580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7" name="object 303">
                <a:extLst>
                  <a:ext uri="{FF2B5EF4-FFF2-40B4-BE49-F238E27FC236}">
                    <a16:creationId xmlns:a16="http://schemas.microsoft.com/office/drawing/2014/main" id="{276D6DC0-2DF8-383D-41AA-CAA4198FEE1A}"/>
                  </a:ext>
                </a:extLst>
              </p:cNvPr>
              <p:cNvSpPr/>
              <p:nvPr/>
            </p:nvSpPr>
            <p:spPr>
              <a:xfrm>
                <a:off x="1767077" y="3552443"/>
                <a:ext cx="11303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113030" h="72389">
                    <a:moveTo>
                      <a:pt x="0" y="0"/>
                    </a:moveTo>
                    <a:lnTo>
                      <a:pt x="112776" y="0"/>
                    </a:lnTo>
                  </a:path>
                  <a:path w="113030" h="72389">
                    <a:moveTo>
                      <a:pt x="0" y="0"/>
                    </a:moveTo>
                    <a:lnTo>
                      <a:pt x="0" y="7238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8" name="object 304">
                <a:extLst>
                  <a:ext uri="{FF2B5EF4-FFF2-40B4-BE49-F238E27FC236}">
                    <a16:creationId xmlns:a16="http://schemas.microsoft.com/office/drawing/2014/main" id="{5EC2587F-31FE-8A8A-89DF-3E2574BDE2A9}"/>
                  </a:ext>
                </a:extLst>
              </p:cNvPr>
              <p:cNvSpPr/>
              <p:nvPr/>
            </p:nvSpPr>
            <p:spPr>
              <a:xfrm>
                <a:off x="1762505" y="3552443"/>
                <a:ext cx="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h="72389">
                    <a:moveTo>
                      <a:pt x="0" y="72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9" name="object 305">
                <a:extLst>
                  <a:ext uri="{FF2B5EF4-FFF2-40B4-BE49-F238E27FC236}">
                    <a16:creationId xmlns:a16="http://schemas.microsoft.com/office/drawing/2014/main" id="{1BDCE60D-C3C2-8DDE-D9CC-208C9EC4567A}"/>
                  </a:ext>
                </a:extLst>
              </p:cNvPr>
              <p:cNvSpPr/>
              <p:nvPr/>
            </p:nvSpPr>
            <p:spPr>
              <a:xfrm>
                <a:off x="1705355" y="3552443"/>
                <a:ext cx="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h="72389">
                    <a:moveTo>
                      <a:pt x="0" y="72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0" name="object 306">
                <a:extLst>
                  <a:ext uri="{FF2B5EF4-FFF2-40B4-BE49-F238E27FC236}">
                    <a16:creationId xmlns:a16="http://schemas.microsoft.com/office/drawing/2014/main" id="{6798FCB3-2CA8-B0C3-0EC1-C49F9423182C}"/>
                  </a:ext>
                </a:extLst>
              </p:cNvPr>
              <p:cNvSpPr/>
              <p:nvPr/>
            </p:nvSpPr>
            <p:spPr>
              <a:xfrm>
                <a:off x="1709166" y="3552443"/>
                <a:ext cx="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h="72389">
                    <a:moveTo>
                      <a:pt x="0" y="72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1" name="object 307">
                <a:extLst>
                  <a:ext uri="{FF2B5EF4-FFF2-40B4-BE49-F238E27FC236}">
                    <a16:creationId xmlns:a16="http://schemas.microsoft.com/office/drawing/2014/main" id="{A390E729-E2F8-1A44-BB77-BDE60716955C}"/>
                  </a:ext>
                </a:extLst>
              </p:cNvPr>
              <p:cNvSpPr/>
              <p:nvPr/>
            </p:nvSpPr>
            <p:spPr>
              <a:xfrm>
                <a:off x="1696974" y="3443477"/>
                <a:ext cx="655320" cy="452120"/>
              </a:xfrm>
              <a:custGeom>
                <a:avLst/>
                <a:gdLst/>
                <a:ahLst/>
                <a:cxnLst/>
                <a:rect l="l" t="t" r="r" b="b"/>
                <a:pathLst>
                  <a:path w="655319" h="452120">
                    <a:moveTo>
                      <a:pt x="121157" y="181356"/>
                    </a:moveTo>
                    <a:lnTo>
                      <a:pt x="70103" y="181356"/>
                    </a:lnTo>
                  </a:path>
                  <a:path w="655319" h="452120">
                    <a:moveTo>
                      <a:pt x="121157" y="181356"/>
                    </a:moveTo>
                    <a:lnTo>
                      <a:pt x="141731" y="201930"/>
                    </a:lnTo>
                  </a:path>
                  <a:path w="655319" h="452120">
                    <a:moveTo>
                      <a:pt x="141731" y="215646"/>
                    </a:moveTo>
                    <a:lnTo>
                      <a:pt x="141731" y="201930"/>
                    </a:lnTo>
                  </a:path>
                  <a:path w="655319" h="452120">
                    <a:moveTo>
                      <a:pt x="92201" y="66294"/>
                    </a:moveTo>
                    <a:lnTo>
                      <a:pt x="86106" y="61722"/>
                    </a:lnTo>
                    <a:lnTo>
                      <a:pt x="77724" y="60198"/>
                    </a:lnTo>
                    <a:lnTo>
                      <a:pt x="70103" y="61722"/>
                    </a:lnTo>
                    <a:lnTo>
                      <a:pt x="64007" y="66294"/>
                    </a:lnTo>
                  </a:path>
                  <a:path w="655319" h="452120">
                    <a:moveTo>
                      <a:pt x="64007" y="102870"/>
                    </a:moveTo>
                    <a:lnTo>
                      <a:pt x="70103" y="107442"/>
                    </a:lnTo>
                    <a:lnTo>
                      <a:pt x="77724" y="108966"/>
                    </a:lnTo>
                    <a:lnTo>
                      <a:pt x="86106" y="107442"/>
                    </a:lnTo>
                    <a:lnTo>
                      <a:pt x="92201" y="102870"/>
                    </a:lnTo>
                  </a:path>
                  <a:path w="655319" h="452120">
                    <a:moveTo>
                      <a:pt x="38862" y="3810"/>
                    </a:moveTo>
                    <a:lnTo>
                      <a:pt x="61721" y="3810"/>
                    </a:lnTo>
                  </a:path>
                  <a:path w="655319" h="452120">
                    <a:moveTo>
                      <a:pt x="38862" y="38862"/>
                    </a:moveTo>
                    <a:lnTo>
                      <a:pt x="38862" y="3810"/>
                    </a:lnTo>
                  </a:path>
                  <a:path w="655319" h="452120">
                    <a:moveTo>
                      <a:pt x="70103" y="47244"/>
                    </a:moveTo>
                    <a:lnTo>
                      <a:pt x="70103" y="60198"/>
                    </a:lnTo>
                  </a:path>
                  <a:path w="655319" h="452120">
                    <a:moveTo>
                      <a:pt x="65531" y="60198"/>
                    </a:moveTo>
                    <a:lnTo>
                      <a:pt x="65531" y="42672"/>
                    </a:lnTo>
                  </a:path>
                  <a:path w="655319" h="452120">
                    <a:moveTo>
                      <a:pt x="61721" y="38862"/>
                    </a:moveTo>
                    <a:lnTo>
                      <a:pt x="70103" y="47244"/>
                    </a:lnTo>
                  </a:path>
                  <a:path w="655319" h="452120">
                    <a:moveTo>
                      <a:pt x="57150" y="0"/>
                    </a:moveTo>
                    <a:lnTo>
                      <a:pt x="61721" y="3810"/>
                    </a:lnTo>
                    <a:lnTo>
                      <a:pt x="61721" y="38862"/>
                    </a:lnTo>
                  </a:path>
                  <a:path w="655319" h="452120">
                    <a:moveTo>
                      <a:pt x="77724" y="60198"/>
                    </a:moveTo>
                    <a:lnTo>
                      <a:pt x="70103" y="60198"/>
                    </a:lnTo>
                  </a:path>
                  <a:path w="655319" h="452120">
                    <a:moveTo>
                      <a:pt x="20574" y="0"/>
                    </a:moveTo>
                    <a:lnTo>
                      <a:pt x="16763" y="3810"/>
                    </a:lnTo>
                    <a:lnTo>
                      <a:pt x="16763" y="38862"/>
                    </a:lnTo>
                  </a:path>
                  <a:path w="655319" h="452120">
                    <a:moveTo>
                      <a:pt x="64007" y="66294"/>
                    </a:moveTo>
                    <a:lnTo>
                      <a:pt x="51815" y="61722"/>
                    </a:lnTo>
                    <a:lnTo>
                      <a:pt x="38862" y="60198"/>
                    </a:lnTo>
                    <a:lnTo>
                      <a:pt x="25907" y="61722"/>
                    </a:lnTo>
                    <a:lnTo>
                      <a:pt x="14477" y="66294"/>
                    </a:lnTo>
                  </a:path>
                  <a:path w="655319" h="452120">
                    <a:moveTo>
                      <a:pt x="16763" y="38862"/>
                    </a:moveTo>
                    <a:lnTo>
                      <a:pt x="61721" y="38862"/>
                    </a:lnTo>
                  </a:path>
                  <a:path w="655319" h="452120">
                    <a:moveTo>
                      <a:pt x="20574" y="0"/>
                    </a:moveTo>
                    <a:lnTo>
                      <a:pt x="57150" y="0"/>
                    </a:lnTo>
                  </a:path>
                  <a:path w="655319" h="452120">
                    <a:moveTo>
                      <a:pt x="16763" y="3810"/>
                    </a:moveTo>
                    <a:lnTo>
                      <a:pt x="38862" y="3810"/>
                    </a:lnTo>
                  </a:path>
                  <a:path w="655319" h="452120">
                    <a:moveTo>
                      <a:pt x="70103" y="108966"/>
                    </a:moveTo>
                    <a:lnTo>
                      <a:pt x="65531" y="108966"/>
                    </a:lnTo>
                  </a:path>
                  <a:path w="655319" h="452120">
                    <a:moveTo>
                      <a:pt x="14477" y="102870"/>
                    </a:moveTo>
                    <a:lnTo>
                      <a:pt x="25907" y="107442"/>
                    </a:lnTo>
                    <a:lnTo>
                      <a:pt x="38862" y="108966"/>
                    </a:lnTo>
                    <a:lnTo>
                      <a:pt x="51815" y="107442"/>
                    </a:lnTo>
                    <a:lnTo>
                      <a:pt x="64007" y="102870"/>
                    </a:lnTo>
                  </a:path>
                  <a:path w="655319" h="452120">
                    <a:moveTo>
                      <a:pt x="14477" y="66294"/>
                    </a:moveTo>
                    <a:lnTo>
                      <a:pt x="14477" y="102870"/>
                    </a:lnTo>
                  </a:path>
                  <a:path w="655319" h="452120">
                    <a:moveTo>
                      <a:pt x="64007" y="66294"/>
                    </a:moveTo>
                    <a:lnTo>
                      <a:pt x="64007" y="102870"/>
                    </a:lnTo>
                  </a:path>
                  <a:path w="655319" h="452120">
                    <a:moveTo>
                      <a:pt x="12192" y="60198"/>
                    </a:moveTo>
                    <a:lnTo>
                      <a:pt x="12192" y="42672"/>
                    </a:lnTo>
                  </a:path>
                  <a:path w="655319" h="452120">
                    <a:moveTo>
                      <a:pt x="8381" y="47244"/>
                    </a:moveTo>
                    <a:lnTo>
                      <a:pt x="8381" y="60198"/>
                    </a:lnTo>
                  </a:path>
                  <a:path w="655319" h="452120">
                    <a:moveTo>
                      <a:pt x="16763" y="38862"/>
                    </a:moveTo>
                    <a:lnTo>
                      <a:pt x="8381" y="47244"/>
                    </a:lnTo>
                  </a:path>
                  <a:path w="655319" h="452120">
                    <a:moveTo>
                      <a:pt x="70103" y="60198"/>
                    </a:moveTo>
                    <a:lnTo>
                      <a:pt x="0" y="60198"/>
                    </a:lnTo>
                  </a:path>
                  <a:path w="655319" h="452120">
                    <a:moveTo>
                      <a:pt x="8381" y="47244"/>
                    </a:moveTo>
                    <a:lnTo>
                      <a:pt x="70103" y="47244"/>
                    </a:lnTo>
                  </a:path>
                  <a:path w="655319" h="452120">
                    <a:moveTo>
                      <a:pt x="65531" y="108966"/>
                    </a:moveTo>
                    <a:lnTo>
                      <a:pt x="0" y="108966"/>
                    </a:lnTo>
                  </a:path>
                  <a:path w="655319" h="452120">
                    <a:moveTo>
                      <a:pt x="92201" y="66294"/>
                    </a:moveTo>
                    <a:lnTo>
                      <a:pt x="92201" y="102870"/>
                    </a:lnTo>
                  </a:path>
                  <a:path w="655319" h="452120">
                    <a:moveTo>
                      <a:pt x="203453" y="129539"/>
                    </a:moveTo>
                    <a:lnTo>
                      <a:pt x="182880" y="108966"/>
                    </a:lnTo>
                  </a:path>
                  <a:path w="655319" h="452120">
                    <a:moveTo>
                      <a:pt x="203453" y="181356"/>
                    </a:moveTo>
                    <a:lnTo>
                      <a:pt x="203453" y="129539"/>
                    </a:lnTo>
                  </a:path>
                  <a:path w="655319" h="452120">
                    <a:moveTo>
                      <a:pt x="203453" y="215646"/>
                    </a:moveTo>
                    <a:lnTo>
                      <a:pt x="203453" y="181356"/>
                    </a:lnTo>
                  </a:path>
                  <a:path w="655319" h="452120">
                    <a:moveTo>
                      <a:pt x="172212" y="185166"/>
                    </a:moveTo>
                    <a:lnTo>
                      <a:pt x="203453" y="215646"/>
                    </a:lnTo>
                  </a:path>
                  <a:path w="655319" h="452120">
                    <a:moveTo>
                      <a:pt x="584453" y="355854"/>
                    </a:moveTo>
                    <a:lnTo>
                      <a:pt x="584453" y="28956"/>
                    </a:lnTo>
                  </a:path>
                  <a:path w="655319" h="452120">
                    <a:moveTo>
                      <a:pt x="592074" y="355854"/>
                    </a:moveTo>
                    <a:lnTo>
                      <a:pt x="592074" y="28956"/>
                    </a:lnTo>
                  </a:path>
                  <a:path w="655319" h="452120">
                    <a:moveTo>
                      <a:pt x="418338" y="355854"/>
                    </a:moveTo>
                    <a:lnTo>
                      <a:pt x="418338" y="28956"/>
                    </a:lnTo>
                  </a:path>
                  <a:path w="655319" h="452120">
                    <a:moveTo>
                      <a:pt x="409956" y="355854"/>
                    </a:moveTo>
                    <a:lnTo>
                      <a:pt x="409956" y="28956"/>
                    </a:lnTo>
                  </a:path>
                  <a:path w="655319" h="452120">
                    <a:moveTo>
                      <a:pt x="507492" y="382524"/>
                    </a:moveTo>
                    <a:lnTo>
                      <a:pt x="495300" y="382524"/>
                    </a:lnTo>
                  </a:path>
                  <a:path w="655319" h="452120">
                    <a:moveTo>
                      <a:pt x="507492" y="451866"/>
                    </a:moveTo>
                    <a:lnTo>
                      <a:pt x="495300" y="451866"/>
                    </a:lnTo>
                  </a:path>
                  <a:path w="655319" h="452120">
                    <a:moveTo>
                      <a:pt x="563118" y="380238"/>
                    </a:moveTo>
                    <a:lnTo>
                      <a:pt x="439674" y="380238"/>
                    </a:lnTo>
                  </a:path>
                  <a:path w="655319" h="452120">
                    <a:moveTo>
                      <a:pt x="409956" y="355854"/>
                    </a:moveTo>
                    <a:lnTo>
                      <a:pt x="592074" y="355854"/>
                    </a:lnTo>
                  </a:path>
                  <a:path w="655319" h="452120">
                    <a:moveTo>
                      <a:pt x="346709" y="380238"/>
                    </a:moveTo>
                    <a:lnTo>
                      <a:pt x="655319" y="38023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372" name="object 308">
                <a:extLst>
                  <a:ext uri="{FF2B5EF4-FFF2-40B4-BE49-F238E27FC236}">
                    <a16:creationId xmlns:a16="http://schemas.microsoft.com/office/drawing/2014/main" id="{2BAF76BF-B618-D113-62B9-D27F47B1775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043302" y="3798950"/>
                <a:ext cx="309372" cy="96392"/>
              </a:xfrm>
              <a:prstGeom prst="rect">
                <a:avLst/>
              </a:prstGeom>
            </p:spPr>
          </p:pic>
          <p:sp>
            <p:nvSpPr>
              <p:cNvPr id="373" name="object 309">
                <a:extLst>
                  <a:ext uri="{FF2B5EF4-FFF2-40B4-BE49-F238E27FC236}">
                    <a16:creationId xmlns:a16="http://schemas.microsoft.com/office/drawing/2014/main" id="{B37789D9-06A4-8AE0-0001-E0F62F0E637C}"/>
                  </a:ext>
                </a:extLst>
              </p:cNvPr>
              <p:cNvSpPr/>
              <p:nvPr/>
            </p:nvSpPr>
            <p:spPr>
              <a:xfrm>
                <a:off x="2198369" y="3409187"/>
                <a:ext cx="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h="161289">
                    <a:moveTo>
                      <a:pt x="0" y="16078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4" name="object 310">
                <a:extLst>
                  <a:ext uri="{FF2B5EF4-FFF2-40B4-BE49-F238E27FC236}">
                    <a16:creationId xmlns:a16="http://schemas.microsoft.com/office/drawing/2014/main" id="{DD392CEB-FBB6-15E0-D65E-54543CFFBC8E}"/>
                  </a:ext>
                </a:extLst>
              </p:cNvPr>
              <p:cNvSpPr/>
              <p:nvPr/>
            </p:nvSpPr>
            <p:spPr>
              <a:xfrm>
                <a:off x="2192274" y="3445763"/>
                <a:ext cx="1270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26670">
                    <a:moveTo>
                      <a:pt x="12192" y="0"/>
                    </a:moveTo>
                    <a:lnTo>
                      <a:pt x="0" y="0"/>
                    </a:lnTo>
                  </a:path>
                  <a:path w="12700" h="26670">
                    <a:moveTo>
                      <a:pt x="0" y="26670"/>
                    </a:moveTo>
                    <a:lnTo>
                      <a:pt x="12192" y="2667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5" name="object 311">
                <a:extLst>
                  <a:ext uri="{FF2B5EF4-FFF2-40B4-BE49-F238E27FC236}">
                    <a16:creationId xmlns:a16="http://schemas.microsoft.com/office/drawing/2014/main" id="{915FA765-7D35-852B-BC94-A4AE79CEEF7D}"/>
                  </a:ext>
                </a:extLst>
              </p:cNvPr>
              <p:cNvSpPr/>
              <p:nvPr/>
            </p:nvSpPr>
            <p:spPr>
              <a:xfrm>
                <a:off x="2084832" y="3445763"/>
                <a:ext cx="8128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26670">
                    <a:moveTo>
                      <a:pt x="54101" y="26670"/>
                    </a:moveTo>
                    <a:lnTo>
                      <a:pt x="80772" y="0"/>
                    </a:lnTo>
                  </a:path>
                  <a:path w="81280" h="26670">
                    <a:moveTo>
                      <a:pt x="0" y="22860"/>
                    </a:moveTo>
                    <a:lnTo>
                      <a:pt x="22860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6" name="object 312">
                <a:extLst>
                  <a:ext uri="{FF2B5EF4-FFF2-40B4-BE49-F238E27FC236}">
                    <a16:creationId xmlns:a16="http://schemas.microsoft.com/office/drawing/2014/main" id="{26EB03A5-972C-198B-EE8D-50A5881F2C5E}"/>
                  </a:ext>
                </a:extLst>
              </p:cNvPr>
              <p:cNvSpPr/>
              <p:nvPr/>
            </p:nvSpPr>
            <p:spPr>
              <a:xfrm>
                <a:off x="2059686" y="3445763"/>
                <a:ext cx="22987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229869" h="26670">
                    <a:moveTo>
                      <a:pt x="132587" y="0"/>
                    </a:moveTo>
                    <a:lnTo>
                      <a:pt x="24383" y="0"/>
                    </a:lnTo>
                  </a:path>
                  <a:path w="229869" h="26670">
                    <a:moveTo>
                      <a:pt x="47243" y="26670"/>
                    </a:moveTo>
                    <a:lnTo>
                      <a:pt x="132587" y="26670"/>
                    </a:lnTo>
                  </a:path>
                  <a:path w="229869" h="26670">
                    <a:moveTo>
                      <a:pt x="24383" y="0"/>
                    </a:moveTo>
                    <a:lnTo>
                      <a:pt x="14477" y="0"/>
                    </a:lnTo>
                  </a:path>
                  <a:path w="229869" h="26670">
                    <a:moveTo>
                      <a:pt x="14477" y="26670"/>
                    </a:moveTo>
                    <a:lnTo>
                      <a:pt x="24383" y="26670"/>
                    </a:lnTo>
                  </a:path>
                  <a:path w="229869" h="26670">
                    <a:moveTo>
                      <a:pt x="14477" y="0"/>
                    </a:moveTo>
                    <a:lnTo>
                      <a:pt x="14477" y="26670"/>
                    </a:lnTo>
                  </a:path>
                  <a:path w="229869" h="26670">
                    <a:moveTo>
                      <a:pt x="12953" y="0"/>
                    </a:moveTo>
                    <a:lnTo>
                      <a:pt x="12953" y="26670"/>
                    </a:lnTo>
                  </a:path>
                  <a:path w="229869" h="26670">
                    <a:moveTo>
                      <a:pt x="24383" y="0"/>
                    </a:moveTo>
                    <a:lnTo>
                      <a:pt x="24383" y="26670"/>
                    </a:lnTo>
                  </a:path>
                  <a:path w="229869" h="26670">
                    <a:moveTo>
                      <a:pt x="25145" y="0"/>
                    </a:moveTo>
                    <a:lnTo>
                      <a:pt x="25145" y="26670"/>
                    </a:lnTo>
                  </a:path>
                  <a:path w="229869" h="26670">
                    <a:moveTo>
                      <a:pt x="24383" y="26670"/>
                    </a:moveTo>
                    <a:lnTo>
                      <a:pt x="47243" y="26670"/>
                    </a:lnTo>
                  </a:path>
                  <a:path w="229869" h="26670">
                    <a:moveTo>
                      <a:pt x="0" y="0"/>
                    </a:moveTo>
                    <a:lnTo>
                      <a:pt x="0" y="26670"/>
                    </a:lnTo>
                    <a:lnTo>
                      <a:pt x="14477" y="26670"/>
                    </a:lnTo>
                  </a:path>
                  <a:path w="229869" h="26670">
                    <a:moveTo>
                      <a:pt x="14477" y="0"/>
                    </a:moveTo>
                    <a:lnTo>
                      <a:pt x="0" y="0"/>
                    </a:lnTo>
                  </a:path>
                  <a:path w="229869" h="26670">
                    <a:moveTo>
                      <a:pt x="132587" y="0"/>
                    </a:moveTo>
                    <a:lnTo>
                      <a:pt x="132587" y="26670"/>
                    </a:lnTo>
                  </a:path>
                  <a:path w="229869" h="26670">
                    <a:moveTo>
                      <a:pt x="229362" y="26670"/>
                    </a:moveTo>
                    <a:lnTo>
                      <a:pt x="144780" y="2667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7" name="object 313">
                <a:extLst>
                  <a:ext uri="{FF2B5EF4-FFF2-40B4-BE49-F238E27FC236}">
                    <a16:creationId xmlns:a16="http://schemas.microsoft.com/office/drawing/2014/main" id="{D1F578BE-2D32-2A22-C49C-0088454EA1D5}"/>
                  </a:ext>
                </a:extLst>
              </p:cNvPr>
              <p:cNvSpPr/>
              <p:nvPr/>
            </p:nvSpPr>
            <p:spPr>
              <a:xfrm>
                <a:off x="2204466" y="3445763"/>
                <a:ext cx="132715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132714" h="26670">
                    <a:moveTo>
                      <a:pt x="108965" y="26670"/>
                    </a:moveTo>
                    <a:lnTo>
                      <a:pt x="132587" y="3810"/>
                    </a:lnTo>
                  </a:path>
                  <a:path w="132714" h="26670">
                    <a:moveTo>
                      <a:pt x="51053" y="26670"/>
                    </a:moveTo>
                    <a:lnTo>
                      <a:pt x="77723" y="0"/>
                    </a:lnTo>
                  </a:path>
                  <a:path w="132714" h="26670">
                    <a:moveTo>
                      <a:pt x="0" y="19812"/>
                    </a:moveTo>
                    <a:lnTo>
                      <a:pt x="19811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8" name="object 314">
                <a:extLst>
                  <a:ext uri="{FF2B5EF4-FFF2-40B4-BE49-F238E27FC236}">
                    <a16:creationId xmlns:a16="http://schemas.microsoft.com/office/drawing/2014/main" id="{EBD107FC-326D-C946-F940-3B9C15B690FD}"/>
                  </a:ext>
                </a:extLst>
              </p:cNvPr>
              <p:cNvSpPr/>
              <p:nvPr/>
            </p:nvSpPr>
            <p:spPr>
              <a:xfrm>
                <a:off x="2059686" y="3377183"/>
                <a:ext cx="754380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754380" h="546735">
                    <a:moveTo>
                      <a:pt x="277368" y="68579"/>
                    </a:moveTo>
                    <a:lnTo>
                      <a:pt x="144780" y="68579"/>
                    </a:lnTo>
                    <a:lnTo>
                      <a:pt x="144780" y="95250"/>
                    </a:lnTo>
                  </a:path>
                  <a:path w="754380" h="546735">
                    <a:moveTo>
                      <a:pt x="277368" y="95250"/>
                    </a:moveTo>
                    <a:lnTo>
                      <a:pt x="277368" y="68579"/>
                    </a:lnTo>
                  </a:path>
                  <a:path w="754380" h="546735">
                    <a:moveTo>
                      <a:pt x="277368" y="95250"/>
                    </a:moveTo>
                    <a:lnTo>
                      <a:pt x="229362" y="95250"/>
                    </a:lnTo>
                  </a:path>
                  <a:path w="754380" h="546735">
                    <a:moveTo>
                      <a:pt x="80771" y="15239"/>
                    </a:moveTo>
                    <a:lnTo>
                      <a:pt x="195833" y="15239"/>
                    </a:lnTo>
                  </a:path>
                  <a:path w="754380" h="546735">
                    <a:moveTo>
                      <a:pt x="189737" y="37337"/>
                    </a:moveTo>
                    <a:lnTo>
                      <a:pt x="86868" y="37337"/>
                    </a:lnTo>
                  </a:path>
                  <a:path w="754380" h="546735">
                    <a:moveTo>
                      <a:pt x="200406" y="59436"/>
                    </a:moveTo>
                    <a:lnTo>
                      <a:pt x="76962" y="59436"/>
                    </a:lnTo>
                  </a:path>
                  <a:path w="754380" h="546735">
                    <a:moveTo>
                      <a:pt x="230124" y="0"/>
                    </a:moveTo>
                    <a:lnTo>
                      <a:pt x="47243" y="0"/>
                    </a:lnTo>
                  </a:path>
                  <a:path w="754380" h="546735">
                    <a:moveTo>
                      <a:pt x="277368" y="61721"/>
                    </a:moveTo>
                    <a:lnTo>
                      <a:pt x="0" y="61721"/>
                    </a:lnTo>
                  </a:path>
                  <a:path w="754380" h="546735">
                    <a:moveTo>
                      <a:pt x="47243" y="0"/>
                    </a:moveTo>
                    <a:lnTo>
                      <a:pt x="44957" y="2286"/>
                    </a:lnTo>
                  </a:path>
                  <a:path w="754380" h="546735">
                    <a:moveTo>
                      <a:pt x="12953" y="54863"/>
                    </a:moveTo>
                    <a:lnTo>
                      <a:pt x="25907" y="54863"/>
                    </a:lnTo>
                  </a:path>
                  <a:path w="754380" h="546735">
                    <a:moveTo>
                      <a:pt x="8381" y="44957"/>
                    </a:moveTo>
                    <a:lnTo>
                      <a:pt x="30480" y="44957"/>
                    </a:lnTo>
                  </a:path>
                  <a:path w="754380" h="546735">
                    <a:moveTo>
                      <a:pt x="12953" y="54863"/>
                    </a:moveTo>
                    <a:lnTo>
                      <a:pt x="12953" y="61721"/>
                    </a:lnTo>
                  </a:path>
                  <a:path w="754380" h="546735">
                    <a:moveTo>
                      <a:pt x="8381" y="54863"/>
                    </a:moveTo>
                    <a:lnTo>
                      <a:pt x="12953" y="54863"/>
                    </a:lnTo>
                  </a:path>
                  <a:path w="754380" h="546735">
                    <a:moveTo>
                      <a:pt x="8381" y="44957"/>
                    </a:moveTo>
                    <a:lnTo>
                      <a:pt x="8381" y="54863"/>
                    </a:lnTo>
                  </a:path>
                  <a:path w="754380" h="546735">
                    <a:moveTo>
                      <a:pt x="42671" y="44957"/>
                    </a:moveTo>
                    <a:lnTo>
                      <a:pt x="43433" y="46481"/>
                    </a:lnTo>
                    <a:lnTo>
                      <a:pt x="44957" y="47243"/>
                    </a:lnTo>
                    <a:lnTo>
                      <a:pt x="46481" y="46481"/>
                    </a:lnTo>
                    <a:lnTo>
                      <a:pt x="47243" y="44957"/>
                    </a:lnTo>
                    <a:lnTo>
                      <a:pt x="46481" y="44195"/>
                    </a:lnTo>
                    <a:lnTo>
                      <a:pt x="44957" y="43433"/>
                    </a:lnTo>
                  </a:path>
                  <a:path w="754380" h="546735">
                    <a:moveTo>
                      <a:pt x="25907" y="54863"/>
                    </a:moveTo>
                    <a:lnTo>
                      <a:pt x="30480" y="54863"/>
                    </a:lnTo>
                  </a:path>
                  <a:path w="754380" h="546735">
                    <a:moveTo>
                      <a:pt x="25907" y="54863"/>
                    </a:moveTo>
                    <a:lnTo>
                      <a:pt x="25907" y="61721"/>
                    </a:lnTo>
                  </a:path>
                  <a:path w="754380" h="546735">
                    <a:moveTo>
                      <a:pt x="30480" y="44957"/>
                    </a:moveTo>
                    <a:lnTo>
                      <a:pt x="42671" y="44957"/>
                    </a:lnTo>
                  </a:path>
                  <a:path w="754380" h="546735">
                    <a:moveTo>
                      <a:pt x="30480" y="54863"/>
                    </a:moveTo>
                    <a:lnTo>
                      <a:pt x="30480" y="44957"/>
                    </a:lnTo>
                  </a:path>
                  <a:path w="754380" h="546735">
                    <a:moveTo>
                      <a:pt x="0" y="61721"/>
                    </a:moveTo>
                    <a:lnTo>
                      <a:pt x="0" y="44957"/>
                    </a:lnTo>
                    <a:lnTo>
                      <a:pt x="8381" y="44957"/>
                    </a:lnTo>
                  </a:path>
                  <a:path w="754380" h="546735">
                    <a:moveTo>
                      <a:pt x="44957" y="43433"/>
                    </a:moveTo>
                    <a:lnTo>
                      <a:pt x="44957" y="2286"/>
                    </a:lnTo>
                  </a:path>
                  <a:path w="754380" h="546735">
                    <a:moveTo>
                      <a:pt x="80771" y="15239"/>
                    </a:moveTo>
                    <a:lnTo>
                      <a:pt x="80771" y="30479"/>
                    </a:lnTo>
                  </a:path>
                  <a:path w="754380" h="546735">
                    <a:moveTo>
                      <a:pt x="66293" y="0"/>
                    </a:moveTo>
                    <a:lnTo>
                      <a:pt x="80771" y="15239"/>
                    </a:lnTo>
                  </a:path>
                  <a:path w="754380" h="546735">
                    <a:moveTo>
                      <a:pt x="132587" y="37337"/>
                    </a:moveTo>
                    <a:lnTo>
                      <a:pt x="132587" y="59436"/>
                    </a:lnTo>
                  </a:path>
                  <a:path w="754380" h="546735">
                    <a:moveTo>
                      <a:pt x="76962" y="59436"/>
                    </a:moveTo>
                    <a:lnTo>
                      <a:pt x="76962" y="61721"/>
                    </a:lnTo>
                  </a:path>
                  <a:path w="754380" h="546735">
                    <a:moveTo>
                      <a:pt x="80771" y="30479"/>
                    </a:moveTo>
                    <a:lnTo>
                      <a:pt x="82295" y="35051"/>
                    </a:lnTo>
                    <a:lnTo>
                      <a:pt x="86868" y="37337"/>
                    </a:lnTo>
                  </a:path>
                  <a:path w="754380" h="546735">
                    <a:moveTo>
                      <a:pt x="195833" y="30479"/>
                    </a:moveTo>
                    <a:lnTo>
                      <a:pt x="195833" y="15239"/>
                    </a:lnTo>
                  </a:path>
                  <a:path w="754380" h="546735">
                    <a:moveTo>
                      <a:pt x="211074" y="0"/>
                    </a:moveTo>
                    <a:lnTo>
                      <a:pt x="195833" y="15239"/>
                    </a:lnTo>
                  </a:path>
                  <a:path w="754380" h="546735">
                    <a:moveTo>
                      <a:pt x="200406" y="61721"/>
                    </a:moveTo>
                    <a:lnTo>
                      <a:pt x="200406" y="59436"/>
                    </a:lnTo>
                  </a:path>
                  <a:path w="754380" h="546735">
                    <a:moveTo>
                      <a:pt x="189737" y="37337"/>
                    </a:moveTo>
                    <a:lnTo>
                      <a:pt x="194309" y="35051"/>
                    </a:lnTo>
                    <a:lnTo>
                      <a:pt x="195833" y="30479"/>
                    </a:lnTo>
                  </a:path>
                  <a:path w="754380" h="546735">
                    <a:moveTo>
                      <a:pt x="144780" y="37337"/>
                    </a:moveTo>
                    <a:lnTo>
                      <a:pt x="144780" y="59436"/>
                    </a:lnTo>
                  </a:path>
                  <a:path w="754380" h="546735">
                    <a:moveTo>
                      <a:pt x="230124" y="0"/>
                    </a:moveTo>
                    <a:lnTo>
                      <a:pt x="231647" y="2286"/>
                    </a:lnTo>
                  </a:path>
                  <a:path w="754380" h="546735">
                    <a:moveTo>
                      <a:pt x="262127" y="44957"/>
                    </a:moveTo>
                    <a:lnTo>
                      <a:pt x="262127" y="61721"/>
                    </a:lnTo>
                  </a:path>
                  <a:path w="754380" h="546735">
                    <a:moveTo>
                      <a:pt x="263651" y="44957"/>
                    </a:moveTo>
                    <a:lnTo>
                      <a:pt x="263651" y="61721"/>
                    </a:lnTo>
                  </a:path>
                  <a:path w="754380" h="546735">
                    <a:moveTo>
                      <a:pt x="277368" y="44957"/>
                    </a:moveTo>
                    <a:lnTo>
                      <a:pt x="277368" y="61721"/>
                    </a:lnTo>
                  </a:path>
                  <a:path w="754380" h="546735">
                    <a:moveTo>
                      <a:pt x="231647" y="43433"/>
                    </a:moveTo>
                    <a:lnTo>
                      <a:pt x="230124" y="44957"/>
                    </a:lnTo>
                    <a:lnTo>
                      <a:pt x="230886" y="46481"/>
                    </a:lnTo>
                    <a:lnTo>
                      <a:pt x="231647" y="47243"/>
                    </a:lnTo>
                    <a:lnTo>
                      <a:pt x="233171" y="46481"/>
                    </a:lnTo>
                    <a:lnTo>
                      <a:pt x="233933" y="44957"/>
                    </a:lnTo>
                  </a:path>
                  <a:path w="754380" h="546735">
                    <a:moveTo>
                      <a:pt x="252983" y="44957"/>
                    </a:moveTo>
                    <a:lnTo>
                      <a:pt x="252983" y="61721"/>
                    </a:lnTo>
                  </a:path>
                  <a:path w="754380" h="546735">
                    <a:moveTo>
                      <a:pt x="251459" y="44957"/>
                    </a:moveTo>
                    <a:lnTo>
                      <a:pt x="251459" y="61721"/>
                    </a:lnTo>
                  </a:path>
                  <a:path w="754380" h="546735">
                    <a:moveTo>
                      <a:pt x="277368" y="44957"/>
                    </a:moveTo>
                    <a:lnTo>
                      <a:pt x="233933" y="44957"/>
                    </a:lnTo>
                  </a:path>
                  <a:path w="754380" h="546735">
                    <a:moveTo>
                      <a:pt x="231647" y="2286"/>
                    </a:moveTo>
                    <a:lnTo>
                      <a:pt x="231647" y="43433"/>
                    </a:lnTo>
                  </a:path>
                  <a:path w="754380" h="546735">
                    <a:moveTo>
                      <a:pt x="754380" y="546353"/>
                    </a:moveTo>
                    <a:lnTo>
                      <a:pt x="744474" y="52730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9" name="object 315">
                <a:extLst>
                  <a:ext uri="{FF2B5EF4-FFF2-40B4-BE49-F238E27FC236}">
                    <a16:creationId xmlns:a16="http://schemas.microsoft.com/office/drawing/2014/main" id="{1528B68F-436D-598C-91E1-684CDC4E2CC3}"/>
                  </a:ext>
                </a:extLst>
              </p:cNvPr>
              <p:cNvSpPr/>
              <p:nvPr/>
            </p:nvSpPr>
            <p:spPr>
              <a:xfrm>
                <a:off x="2564130" y="3912107"/>
                <a:ext cx="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h="50800">
                    <a:moveTo>
                      <a:pt x="0" y="5029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0" name="object 316">
                <a:extLst>
                  <a:ext uri="{FF2B5EF4-FFF2-40B4-BE49-F238E27FC236}">
                    <a16:creationId xmlns:a16="http://schemas.microsoft.com/office/drawing/2014/main" id="{2D396E10-4BBD-F2EC-C841-F842C45BAE61}"/>
                  </a:ext>
                </a:extLst>
              </p:cNvPr>
              <p:cNvSpPr/>
              <p:nvPr/>
            </p:nvSpPr>
            <p:spPr>
              <a:xfrm>
                <a:off x="2558034" y="3895343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0" y="3733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1" name="object 317">
                <a:extLst>
                  <a:ext uri="{FF2B5EF4-FFF2-40B4-BE49-F238E27FC236}">
                    <a16:creationId xmlns:a16="http://schemas.microsoft.com/office/drawing/2014/main" id="{0EB3725C-660B-EAD0-3A38-6C0AA8D07840}"/>
                  </a:ext>
                </a:extLst>
              </p:cNvPr>
              <p:cNvSpPr/>
              <p:nvPr/>
            </p:nvSpPr>
            <p:spPr>
              <a:xfrm>
                <a:off x="2653284" y="3912107"/>
                <a:ext cx="10922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109219" h="45085">
                    <a:moveTo>
                      <a:pt x="108966" y="44957"/>
                    </a:moveTo>
                    <a:lnTo>
                      <a:pt x="90678" y="28955"/>
                    </a:lnTo>
                    <a:lnTo>
                      <a:pt x="70104" y="16763"/>
                    </a:lnTo>
                    <a:lnTo>
                      <a:pt x="48006" y="7619"/>
                    </a:lnTo>
                    <a:lnTo>
                      <a:pt x="24384" y="1524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2" name="object 318">
                <a:extLst>
                  <a:ext uri="{FF2B5EF4-FFF2-40B4-BE49-F238E27FC236}">
                    <a16:creationId xmlns:a16="http://schemas.microsoft.com/office/drawing/2014/main" id="{273F2EA9-76CA-8F07-1A6D-74FEE1DB0962}"/>
                  </a:ext>
                </a:extLst>
              </p:cNvPr>
              <p:cNvSpPr/>
              <p:nvPr/>
            </p:nvSpPr>
            <p:spPr>
              <a:xfrm>
                <a:off x="2388108" y="3706367"/>
                <a:ext cx="416559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416560" h="241300">
                    <a:moveTo>
                      <a:pt x="416052" y="210312"/>
                    </a:moveTo>
                    <a:lnTo>
                      <a:pt x="367284" y="180594"/>
                    </a:lnTo>
                    <a:lnTo>
                      <a:pt x="317754" y="153924"/>
                    </a:lnTo>
                    <a:lnTo>
                      <a:pt x="266700" y="129540"/>
                    </a:lnTo>
                    <a:lnTo>
                      <a:pt x="214884" y="107442"/>
                    </a:lnTo>
                  </a:path>
                  <a:path w="416560" h="241300">
                    <a:moveTo>
                      <a:pt x="416052" y="0"/>
                    </a:moveTo>
                    <a:lnTo>
                      <a:pt x="416052" y="210312"/>
                    </a:lnTo>
                  </a:path>
                  <a:path w="416560" h="241300">
                    <a:moveTo>
                      <a:pt x="30480" y="240792"/>
                    </a:moveTo>
                    <a:lnTo>
                      <a:pt x="30480" y="188976"/>
                    </a:lnTo>
                  </a:path>
                  <a:path w="416560" h="241300">
                    <a:moveTo>
                      <a:pt x="0" y="188976"/>
                    </a:moveTo>
                    <a:lnTo>
                      <a:pt x="0" y="2407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3" name="object 319">
                <a:extLst>
                  <a:ext uri="{FF2B5EF4-FFF2-40B4-BE49-F238E27FC236}">
                    <a16:creationId xmlns:a16="http://schemas.microsoft.com/office/drawing/2014/main" id="{3E5C0A74-0090-3CB1-B155-D0B9BB7CA249}"/>
                  </a:ext>
                </a:extLst>
              </p:cNvPr>
              <p:cNvSpPr/>
              <p:nvPr/>
            </p:nvSpPr>
            <p:spPr>
              <a:xfrm>
                <a:off x="2403347" y="3808475"/>
                <a:ext cx="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h="154939">
                    <a:moveTo>
                      <a:pt x="0" y="15468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4" name="object 320">
                <a:extLst>
                  <a:ext uri="{FF2B5EF4-FFF2-40B4-BE49-F238E27FC236}">
                    <a16:creationId xmlns:a16="http://schemas.microsoft.com/office/drawing/2014/main" id="{D90DD3F3-ED88-24F5-5F28-F91DB9CF48B2}"/>
                  </a:ext>
                </a:extLst>
              </p:cNvPr>
              <p:cNvSpPr/>
              <p:nvPr/>
            </p:nvSpPr>
            <p:spPr>
              <a:xfrm>
                <a:off x="2391918" y="3878579"/>
                <a:ext cx="2413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72389">
                    <a:moveTo>
                      <a:pt x="23621" y="72390"/>
                    </a:moveTo>
                    <a:lnTo>
                      <a:pt x="23621" y="0"/>
                    </a:lnTo>
                  </a:path>
                  <a:path w="24130" h="72389">
                    <a:moveTo>
                      <a:pt x="0" y="7239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5" name="object 321">
                <a:extLst>
                  <a:ext uri="{FF2B5EF4-FFF2-40B4-BE49-F238E27FC236}">
                    <a16:creationId xmlns:a16="http://schemas.microsoft.com/office/drawing/2014/main" id="{E3E10D56-604B-E6C2-AA2C-16DCB619796E}"/>
                  </a:ext>
                </a:extLst>
              </p:cNvPr>
              <p:cNvSpPr/>
              <p:nvPr/>
            </p:nvSpPr>
            <p:spPr>
              <a:xfrm>
                <a:off x="2435352" y="3895343"/>
                <a:ext cx="123189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123189" h="37464">
                    <a:moveTo>
                      <a:pt x="57912" y="37337"/>
                    </a:moveTo>
                    <a:lnTo>
                      <a:pt x="94487" y="0"/>
                    </a:lnTo>
                  </a:path>
                  <a:path w="123189" h="37464">
                    <a:moveTo>
                      <a:pt x="0" y="37337"/>
                    </a:moveTo>
                    <a:lnTo>
                      <a:pt x="36575" y="0"/>
                    </a:lnTo>
                  </a:path>
                  <a:path w="123189" h="37464">
                    <a:moveTo>
                      <a:pt x="115824" y="37337"/>
                    </a:moveTo>
                    <a:lnTo>
                      <a:pt x="122681" y="30479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6" name="object 322">
                <a:extLst>
                  <a:ext uri="{FF2B5EF4-FFF2-40B4-BE49-F238E27FC236}">
                    <a16:creationId xmlns:a16="http://schemas.microsoft.com/office/drawing/2014/main" id="{134E3D6C-5952-5A80-0273-3CD71417ADB4}"/>
                  </a:ext>
                </a:extLst>
              </p:cNvPr>
              <p:cNvSpPr/>
              <p:nvPr/>
            </p:nvSpPr>
            <p:spPr>
              <a:xfrm>
                <a:off x="2983230" y="4315967"/>
                <a:ext cx="63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500">
                    <a:moveTo>
                      <a:pt x="63245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7" name="object 323">
                <a:extLst>
                  <a:ext uri="{FF2B5EF4-FFF2-40B4-BE49-F238E27FC236}">
                    <a16:creationId xmlns:a16="http://schemas.microsoft.com/office/drawing/2014/main" id="{6BA8D71B-AA25-7860-E24B-243E6CB07E8F}"/>
                  </a:ext>
                </a:extLst>
              </p:cNvPr>
              <p:cNvSpPr/>
              <p:nvPr/>
            </p:nvSpPr>
            <p:spPr>
              <a:xfrm>
                <a:off x="3031997" y="4200905"/>
                <a:ext cx="36830" cy="71120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71120">
                    <a:moveTo>
                      <a:pt x="36575" y="70866"/>
                    </a:moveTo>
                    <a:lnTo>
                      <a:pt x="32765" y="51054"/>
                    </a:lnTo>
                    <a:lnTo>
                      <a:pt x="25145" y="32766"/>
                    </a:lnTo>
                    <a:lnTo>
                      <a:pt x="14477" y="15240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8" name="object 324">
                <a:extLst>
                  <a:ext uri="{FF2B5EF4-FFF2-40B4-BE49-F238E27FC236}">
                    <a16:creationId xmlns:a16="http://schemas.microsoft.com/office/drawing/2014/main" id="{FE6E42EF-B925-AC65-5230-B9A862B26CE6}"/>
                  </a:ext>
                </a:extLst>
              </p:cNvPr>
              <p:cNvSpPr/>
              <p:nvPr/>
            </p:nvSpPr>
            <p:spPr>
              <a:xfrm>
                <a:off x="2537459" y="4370069"/>
                <a:ext cx="455295" cy="186690"/>
              </a:xfrm>
              <a:custGeom>
                <a:avLst/>
                <a:gdLst/>
                <a:ahLst/>
                <a:cxnLst/>
                <a:rect l="l" t="t" r="r" b="b"/>
                <a:pathLst>
                  <a:path w="455294" h="186689">
                    <a:moveTo>
                      <a:pt x="391667" y="153924"/>
                    </a:moveTo>
                    <a:lnTo>
                      <a:pt x="435101" y="129539"/>
                    </a:lnTo>
                    <a:lnTo>
                      <a:pt x="454913" y="83057"/>
                    </a:lnTo>
                    <a:lnTo>
                      <a:pt x="453389" y="66293"/>
                    </a:lnTo>
                    <a:lnTo>
                      <a:pt x="428244" y="22859"/>
                    </a:lnTo>
                    <a:lnTo>
                      <a:pt x="381762" y="4571"/>
                    </a:lnTo>
                    <a:lnTo>
                      <a:pt x="364997" y="6095"/>
                    </a:lnTo>
                    <a:lnTo>
                      <a:pt x="321563" y="32003"/>
                    </a:lnTo>
                    <a:lnTo>
                      <a:pt x="304800" y="79247"/>
                    </a:lnTo>
                    <a:lnTo>
                      <a:pt x="306323" y="96012"/>
                    </a:lnTo>
                    <a:lnTo>
                      <a:pt x="332994" y="138683"/>
                    </a:lnTo>
                    <a:lnTo>
                      <a:pt x="381000" y="154685"/>
                    </a:lnTo>
                  </a:path>
                  <a:path w="455294" h="186689">
                    <a:moveTo>
                      <a:pt x="160019" y="60959"/>
                    </a:moveTo>
                    <a:lnTo>
                      <a:pt x="135635" y="18287"/>
                    </a:lnTo>
                    <a:lnTo>
                      <a:pt x="110489" y="11429"/>
                    </a:lnTo>
                    <a:lnTo>
                      <a:pt x="97535" y="13715"/>
                    </a:lnTo>
                    <a:lnTo>
                      <a:pt x="62483" y="48005"/>
                    </a:lnTo>
                    <a:lnTo>
                      <a:pt x="60959" y="60959"/>
                    </a:lnTo>
                    <a:lnTo>
                      <a:pt x="62483" y="73913"/>
                    </a:lnTo>
                    <a:lnTo>
                      <a:pt x="97535" y="108965"/>
                    </a:lnTo>
                    <a:lnTo>
                      <a:pt x="110489" y="110489"/>
                    </a:lnTo>
                    <a:lnTo>
                      <a:pt x="123443" y="108965"/>
                    </a:lnTo>
                    <a:lnTo>
                      <a:pt x="158495" y="73913"/>
                    </a:lnTo>
                    <a:lnTo>
                      <a:pt x="160019" y="60959"/>
                    </a:lnTo>
                  </a:path>
                  <a:path w="455294" h="186689">
                    <a:moveTo>
                      <a:pt x="110489" y="116585"/>
                    </a:moveTo>
                    <a:lnTo>
                      <a:pt x="150113" y="100583"/>
                    </a:lnTo>
                    <a:lnTo>
                      <a:pt x="166115" y="60959"/>
                    </a:lnTo>
                    <a:lnTo>
                      <a:pt x="163829" y="46481"/>
                    </a:lnTo>
                    <a:lnTo>
                      <a:pt x="158495" y="33527"/>
                    </a:lnTo>
                    <a:lnTo>
                      <a:pt x="150113" y="22097"/>
                    </a:lnTo>
                    <a:lnTo>
                      <a:pt x="138683" y="12953"/>
                    </a:lnTo>
                    <a:lnTo>
                      <a:pt x="124967" y="7619"/>
                    </a:lnTo>
                    <a:lnTo>
                      <a:pt x="110489" y="6095"/>
                    </a:lnTo>
                  </a:path>
                  <a:path w="455294" h="186689">
                    <a:moveTo>
                      <a:pt x="0" y="2285"/>
                    </a:moveTo>
                    <a:lnTo>
                      <a:pt x="0" y="185165"/>
                    </a:lnTo>
                  </a:path>
                  <a:path w="455294" h="186689">
                    <a:moveTo>
                      <a:pt x="61721" y="0"/>
                    </a:moveTo>
                    <a:lnTo>
                      <a:pt x="61721" y="18668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9" name="object 325">
                <a:extLst>
                  <a:ext uri="{FF2B5EF4-FFF2-40B4-BE49-F238E27FC236}">
                    <a16:creationId xmlns:a16="http://schemas.microsoft.com/office/drawing/2014/main" id="{C242978E-041C-32EB-6ADE-85DF895A2C05}"/>
                  </a:ext>
                </a:extLst>
              </p:cNvPr>
              <p:cNvSpPr/>
              <p:nvPr/>
            </p:nvSpPr>
            <p:spPr>
              <a:xfrm>
                <a:off x="2647950" y="4355591"/>
                <a:ext cx="269240" cy="184785"/>
              </a:xfrm>
              <a:custGeom>
                <a:avLst/>
                <a:gdLst/>
                <a:ahLst/>
                <a:cxnLst/>
                <a:rect l="l" t="t" r="r" b="b"/>
                <a:pathLst>
                  <a:path w="269239" h="184785">
                    <a:moveTo>
                      <a:pt x="0" y="0"/>
                    </a:moveTo>
                    <a:lnTo>
                      <a:pt x="0" y="151637"/>
                    </a:lnTo>
                  </a:path>
                  <a:path w="269239" h="184785">
                    <a:moveTo>
                      <a:pt x="268986" y="3810"/>
                    </a:moveTo>
                    <a:lnTo>
                      <a:pt x="268986" y="184404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0" name="object 326">
                <a:extLst>
                  <a:ext uri="{FF2B5EF4-FFF2-40B4-BE49-F238E27FC236}">
                    <a16:creationId xmlns:a16="http://schemas.microsoft.com/office/drawing/2014/main" id="{5A2A014E-CA98-D023-1F96-FDFE57AF72A7}"/>
                  </a:ext>
                </a:extLst>
              </p:cNvPr>
              <p:cNvSpPr/>
              <p:nvPr/>
            </p:nvSpPr>
            <p:spPr>
              <a:xfrm>
                <a:off x="2772918" y="4295393"/>
                <a:ext cx="253365" cy="509270"/>
              </a:xfrm>
              <a:custGeom>
                <a:avLst/>
                <a:gdLst/>
                <a:ahLst/>
                <a:cxnLst/>
                <a:rect l="l" t="t" r="r" b="b"/>
                <a:pathLst>
                  <a:path w="253364" h="509270">
                    <a:moveTo>
                      <a:pt x="252983" y="509015"/>
                    </a:moveTo>
                    <a:lnTo>
                      <a:pt x="252983" y="0"/>
                    </a:lnTo>
                  </a:path>
                  <a:path w="253364" h="509270">
                    <a:moveTo>
                      <a:pt x="10668" y="28193"/>
                    </a:moveTo>
                    <a:lnTo>
                      <a:pt x="10668" y="267461"/>
                    </a:lnTo>
                  </a:path>
                  <a:path w="253364" h="509270">
                    <a:moveTo>
                      <a:pt x="0" y="28193"/>
                    </a:moveTo>
                    <a:lnTo>
                      <a:pt x="0" y="30860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1" name="object 327">
                <a:extLst>
                  <a:ext uri="{FF2B5EF4-FFF2-40B4-BE49-F238E27FC236}">
                    <a16:creationId xmlns:a16="http://schemas.microsoft.com/office/drawing/2014/main" id="{504798DA-1D56-304A-A346-26E305701D8D}"/>
                  </a:ext>
                </a:extLst>
              </p:cNvPr>
              <p:cNvSpPr/>
              <p:nvPr/>
            </p:nvSpPr>
            <p:spPr>
              <a:xfrm>
                <a:off x="2801874" y="4323587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5">
                    <a:moveTo>
                      <a:pt x="0" y="0"/>
                    </a:moveTo>
                    <a:lnTo>
                      <a:pt x="0" y="201167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2" name="object 328">
                <a:extLst>
                  <a:ext uri="{FF2B5EF4-FFF2-40B4-BE49-F238E27FC236}">
                    <a16:creationId xmlns:a16="http://schemas.microsoft.com/office/drawing/2014/main" id="{7F871ABC-8B93-4106-4F13-83E59B2AF812}"/>
                  </a:ext>
                </a:extLst>
              </p:cNvPr>
              <p:cNvSpPr/>
              <p:nvPr/>
            </p:nvSpPr>
            <p:spPr>
              <a:xfrm>
                <a:off x="2571750" y="4431029"/>
                <a:ext cx="178435" cy="247015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47014">
                    <a:moveTo>
                      <a:pt x="0" y="0"/>
                    </a:moveTo>
                    <a:lnTo>
                      <a:pt x="152400" y="0"/>
                    </a:lnTo>
                  </a:path>
                  <a:path w="178435" h="247014">
                    <a:moveTo>
                      <a:pt x="178307" y="246887"/>
                    </a:moveTo>
                    <a:lnTo>
                      <a:pt x="1524" y="246887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3" name="object 329">
                <a:extLst>
                  <a:ext uri="{FF2B5EF4-FFF2-40B4-BE49-F238E27FC236}">
                    <a16:creationId xmlns:a16="http://schemas.microsoft.com/office/drawing/2014/main" id="{17973B3A-B959-1801-97D1-00D88BEE75E9}"/>
                  </a:ext>
                </a:extLst>
              </p:cNvPr>
              <p:cNvSpPr/>
              <p:nvPr/>
            </p:nvSpPr>
            <p:spPr>
              <a:xfrm>
                <a:off x="2599181" y="4610099"/>
                <a:ext cx="130810" cy="135890"/>
              </a:xfrm>
              <a:custGeom>
                <a:avLst/>
                <a:gdLst/>
                <a:ahLst/>
                <a:cxnLst/>
                <a:rect l="l" t="t" r="r" b="b"/>
                <a:pathLst>
                  <a:path w="130810" h="135889">
                    <a:moveTo>
                      <a:pt x="118110" y="67817"/>
                    </a:moveTo>
                    <a:lnTo>
                      <a:pt x="102107" y="27432"/>
                    </a:lnTo>
                    <a:lnTo>
                      <a:pt x="62484" y="11429"/>
                    </a:lnTo>
                    <a:lnTo>
                      <a:pt x="47243" y="12953"/>
                    </a:lnTo>
                    <a:lnTo>
                      <a:pt x="13716" y="39624"/>
                    </a:lnTo>
                    <a:lnTo>
                      <a:pt x="6095" y="67817"/>
                    </a:lnTo>
                    <a:lnTo>
                      <a:pt x="7619" y="82296"/>
                    </a:lnTo>
                    <a:lnTo>
                      <a:pt x="34290" y="115824"/>
                    </a:lnTo>
                    <a:lnTo>
                      <a:pt x="62484" y="123444"/>
                    </a:lnTo>
                    <a:lnTo>
                      <a:pt x="76962" y="121920"/>
                    </a:lnTo>
                    <a:lnTo>
                      <a:pt x="110490" y="95250"/>
                    </a:lnTo>
                    <a:lnTo>
                      <a:pt x="118110" y="67817"/>
                    </a:lnTo>
                  </a:path>
                  <a:path w="130810" h="135889">
                    <a:moveTo>
                      <a:pt x="124206" y="67817"/>
                    </a:moveTo>
                    <a:lnTo>
                      <a:pt x="110490" y="28955"/>
                    </a:lnTo>
                    <a:lnTo>
                      <a:pt x="76200" y="6858"/>
                    </a:lnTo>
                    <a:lnTo>
                      <a:pt x="62484" y="5334"/>
                    </a:lnTo>
                    <a:lnTo>
                      <a:pt x="48768" y="6858"/>
                    </a:lnTo>
                    <a:lnTo>
                      <a:pt x="13716" y="28955"/>
                    </a:lnTo>
                    <a:lnTo>
                      <a:pt x="0" y="67817"/>
                    </a:lnTo>
                    <a:lnTo>
                      <a:pt x="1524" y="81534"/>
                    </a:lnTo>
                    <a:lnTo>
                      <a:pt x="23622" y="115824"/>
                    </a:lnTo>
                    <a:lnTo>
                      <a:pt x="62484" y="129539"/>
                    </a:lnTo>
                    <a:lnTo>
                      <a:pt x="76200" y="128015"/>
                    </a:lnTo>
                    <a:lnTo>
                      <a:pt x="110490" y="105917"/>
                    </a:lnTo>
                    <a:lnTo>
                      <a:pt x="124206" y="67817"/>
                    </a:lnTo>
                  </a:path>
                  <a:path w="130810" h="135889">
                    <a:moveTo>
                      <a:pt x="62484" y="135636"/>
                    </a:moveTo>
                    <a:lnTo>
                      <a:pt x="104393" y="120396"/>
                    </a:lnTo>
                    <a:lnTo>
                      <a:pt x="128016" y="82296"/>
                    </a:lnTo>
                    <a:lnTo>
                      <a:pt x="130301" y="67817"/>
                    </a:lnTo>
                    <a:lnTo>
                      <a:pt x="128016" y="52577"/>
                    </a:lnTo>
                    <a:lnTo>
                      <a:pt x="104393" y="14477"/>
                    </a:lnTo>
                    <a:lnTo>
                      <a:pt x="76962" y="1524"/>
                    </a:lnTo>
                    <a:lnTo>
                      <a:pt x="6248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4" name="object 330">
                <a:extLst>
                  <a:ext uri="{FF2B5EF4-FFF2-40B4-BE49-F238E27FC236}">
                    <a16:creationId xmlns:a16="http://schemas.microsoft.com/office/drawing/2014/main" id="{0BCD8C0F-73F4-F295-FB68-62E878BC71FB}"/>
                  </a:ext>
                </a:extLst>
              </p:cNvPr>
              <p:cNvSpPr/>
              <p:nvPr/>
            </p:nvSpPr>
            <p:spPr>
              <a:xfrm>
                <a:off x="2661665" y="4616195"/>
                <a:ext cx="0" cy="123189"/>
              </a:xfrm>
              <a:custGeom>
                <a:avLst/>
                <a:gdLst/>
                <a:ahLst/>
                <a:cxnLst/>
                <a:rect l="l" t="t" r="r" b="b"/>
                <a:pathLst>
                  <a:path h="123189">
                    <a:moveTo>
                      <a:pt x="0" y="12268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5" name="object 331">
                <a:extLst>
                  <a:ext uri="{FF2B5EF4-FFF2-40B4-BE49-F238E27FC236}">
                    <a16:creationId xmlns:a16="http://schemas.microsoft.com/office/drawing/2014/main" id="{4DE6910A-0DBC-8753-D834-E17CD8614F3F}"/>
                  </a:ext>
                </a:extLst>
              </p:cNvPr>
              <p:cNvSpPr/>
              <p:nvPr/>
            </p:nvSpPr>
            <p:spPr>
              <a:xfrm>
                <a:off x="2485644" y="4604003"/>
                <a:ext cx="113664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185420">
                    <a:moveTo>
                      <a:pt x="113537" y="184404"/>
                    </a:moveTo>
                    <a:lnTo>
                      <a:pt x="113537" y="0"/>
                    </a:lnTo>
                  </a:path>
                  <a:path w="113664" h="185420">
                    <a:moveTo>
                      <a:pt x="47243" y="158496"/>
                    </a:moveTo>
                    <a:lnTo>
                      <a:pt x="37337" y="158496"/>
                    </a:lnTo>
                  </a:path>
                  <a:path w="113664" h="185420">
                    <a:moveTo>
                      <a:pt x="47243" y="172974"/>
                    </a:moveTo>
                    <a:lnTo>
                      <a:pt x="37337" y="172974"/>
                    </a:lnTo>
                  </a:path>
                  <a:path w="113664" h="185420">
                    <a:moveTo>
                      <a:pt x="47243" y="154686"/>
                    </a:moveTo>
                    <a:lnTo>
                      <a:pt x="37337" y="154686"/>
                    </a:lnTo>
                  </a:path>
                  <a:path w="113664" h="185420">
                    <a:moveTo>
                      <a:pt x="47243" y="177546"/>
                    </a:moveTo>
                    <a:lnTo>
                      <a:pt x="37337" y="177546"/>
                    </a:lnTo>
                  </a:path>
                  <a:path w="113664" h="185420">
                    <a:moveTo>
                      <a:pt x="51816" y="185166"/>
                    </a:moveTo>
                    <a:lnTo>
                      <a:pt x="0" y="18516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6" name="object 332">
                <a:extLst>
                  <a:ext uri="{FF2B5EF4-FFF2-40B4-BE49-F238E27FC236}">
                    <a16:creationId xmlns:a16="http://schemas.microsoft.com/office/drawing/2014/main" id="{90ED892A-8971-F58B-7833-1FB0D6F6D442}"/>
                  </a:ext>
                </a:extLst>
              </p:cNvPr>
              <p:cNvSpPr/>
              <p:nvPr/>
            </p:nvSpPr>
            <p:spPr>
              <a:xfrm>
                <a:off x="2503169" y="4770119"/>
                <a:ext cx="128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8269">
                    <a:moveTo>
                      <a:pt x="128016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7" name="object 333">
                <a:extLst>
                  <a:ext uri="{FF2B5EF4-FFF2-40B4-BE49-F238E27FC236}">
                    <a16:creationId xmlns:a16="http://schemas.microsoft.com/office/drawing/2014/main" id="{22A57E7A-6CBE-3549-2BD8-5A1C152057F4}"/>
                  </a:ext>
                </a:extLst>
              </p:cNvPr>
              <p:cNvSpPr/>
              <p:nvPr/>
            </p:nvSpPr>
            <p:spPr>
              <a:xfrm>
                <a:off x="2430018" y="4732781"/>
                <a:ext cx="2000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67945">
                    <a:moveTo>
                      <a:pt x="55625" y="56387"/>
                    </a:moveTo>
                    <a:lnTo>
                      <a:pt x="0" y="0"/>
                    </a:lnTo>
                  </a:path>
                  <a:path w="200025" h="67945">
                    <a:moveTo>
                      <a:pt x="82295" y="41147"/>
                    </a:moveTo>
                    <a:lnTo>
                      <a:pt x="92963" y="41147"/>
                    </a:lnTo>
                  </a:path>
                  <a:path w="200025" h="67945">
                    <a:moveTo>
                      <a:pt x="82295" y="33527"/>
                    </a:moveTo>
                    <a:lnTo>
                      <a:pt x="92963" y="33527"/>
                    </a:lnTo>
                  </a:path>
                  <a:path w="200025" h="67945">
                    <a:moveTo>
                      <a:pt x="92963" y="48767"/>
                    </a:moveTo>
                    <a:lnTo>
                      <a:pt x="92963" y="25907"/>
                    </a:lnTo>
                  </a:path>
                  <a:path w="200025" h="67945">
                    <a:moveTo>
                      <a:pt x="84581" y="43433"/>
                    </a:moveTo>
                    <a:lnTo>
                      <a:pt x="84581" y="31241"/>
                    </a:lnTo>
                  </a:path>
                  <a:path w="200025" h="67945">
                    <a:moveTo>
                      <a:pt x="92963" y="43433"/>
                    </a:moveTo>
                    <a:lnTo>
                      <a:pt x="84581" y="43433"/>
                    </a:lnTo>
                    <a:lnTo>
                      <a:pt x="82295" y="41147"/>
                    </a:lnTo>
                    <a:lnTo>
                      <a:pt x="82295" y="33527"/>
                    </a:lnTo>
                    <a:lnTo>
                      <a:pt x="84581" y="31241"/>
                    </a:lnTo>
                    <a:lnTo>
                      <a:pt x="92963" y="31241"/>
                    </a:lnTo>
                  </a:path>
                  <a:path w="200025" h="67945">
                    <a:moveTo>
                      <a:pt x="181356" y="6095"/>
                    </a:moveTo>
                    <a:lnTo>
                      <a:pt x="175259" y="8381"/>
                    </a:lnTo>
                    <a:lnTo>
                      <a:pt x="170687" y="12953"/>
                    </a:lnTo>
                    <a:lnTo>
                      <a:pt x="169163" y="19050"/>
                    </a:lnTo>
                  </a:path>
                  <a:path w="200025" h="67945">
                    <a:moveTo>
                      <a:pt x="188975" y="26669"/>
                    </a:moveTo>
                    <a:lnTo>
                      <a:pt x="179069" y="26669"/>
                    </a:lnTo>
                  </a:path>
                  <a:path w="200025" h="67945">
                    <a:moveTo>
                      <a:pt x="188975" y="47243"/>
                    </a:moveTo>
                    <a:lnTo>
                      <a:pt x="179069" y="47243"/>
                    </a:lnTo>
                  </a:path>
                  <a:path w="200025" h="67945">
                    <a:moveTo>
                      <a:pt x="199644" y="67817"/>
                    </a:moveTo>
                    <a:lnTo>
                      <a:pt x="181356" y="67817"/>
                    </a:lnTo>
                  </a:path>
                  <a:path w="200025" h="67945">
                    <a:moveTo>
                      <a:pt x="199644" y="61721"/>
                    </a:moveTo>
                    <a:lnTo>
                      <a:pt x="181356" y="6172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8" name="object 334">
                <a:extLst>
                  <a:ext uri="{FF2B5EF4-FFF2-40B4-BE49-F238E27FC236}">
                    <a16:creationId xmlns:a16="http://schemas.microsoft.com/office/drawing/2014/main" id="{DD3E039A-F9FE-00E6-83EC-41A19F6CFFE3}"/>
                  </a:ext>
                </a:extLst>
              </p:cNvPr>
              <p:cNvSpPr/>
              <p:nvPr/>
            </p:nvSpPr>
            <p:spPr>
              <a:xfrm>
                <a:off x="2583941" y="4831841"/>
                <a:ext cx="100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0964">
                    <a:moveTo>
                      <a:pt x="10058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9" name="object 335">
                <a:extLst>
                  <a:ext uri="{FF2B5EF4-FFF2-40B4-BE49-F238E27FC236}">
                    <a16:creationId xmlns:a16="http://schemas.microsoft.com/office/drawing/2014/main" id="{477CD7EF-8673-9576-0B12-E8F4CB645D59}"/>
                  </a:ext>
                </a:extLst>
              </p:cNvPr>
              <p:cNvSpPr/>
              <p:nvPr/>
            </p:nvSpPr>
            <p:spPr>
              <a:xfrm>
                <a:off x="2554224" y="4738877"/>
                <a:ext cx="107950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85725">
                    <a:moveTo>
                      <a:pt x="107442" y="6858"/>
                    </a:moveTo>
                    <a:lnTo>
                      <a:pt x="57150" y="6858"/>
                    </a:lnTo>
                  </a:path>
                  <a:path w="107950" h="85725">
                    <a:moveTo>
                      <a:pt x="57150" y="0"/>
                    </a:moveTo>
                    <a:lnTo>
                      <a:pt x="107442" y="0"/>
                    </a:lnTo>
                  </a:path>
                  <a:path w="107950" h="85725">
                    <a:moveTo>
                      <a:pt x="27431" y="77724"/>
                    </a:moveTo>
                    <a:lnTo>
                      <a:pt x="27431" y="62484"/>
                    </a:lnTo>
                  </a:path>
                  <a:path w="107950" h="85725">
                    <a:moveTo>
                      <a:pt x="57150" y="6858"/>
                    </a:moveTo>
                    <a:lnTo>
                      <a:pt x="52577" y="8382"/>
                    </a:lnTo>
                    <a:lnTo>
                      <a:pt x="51053" y="12954"/>
                    </a:lnTo>
                  </a:path>
                  <a:path w="107950" h="85725">
                    <a:moveTo>
                      <a:pt x="44957" y="49530"/>
                    </a:moveTo>
                    <a:lnTo>
                      <a:pt x="46481" y="55625"/>
                    </a:lnTo>
                    <a:lnTo>
                      <a:pt x="51053" y="60198"/>
                    </a:lnTo>
                    <a:lnTo>
                      <a:pt x="57150" y="61722"/>
                    </a:lnTo>
                  </a:path>
                  <a:path w="107950" h="85725">
                    <a:moveTo>
                      <a:pt x="51053" y="49530"/>
                    </a:moveTo>
                    <a:lnTo>
                      <a:pt x="52577" y="54101"/>
                    </a:lnTo>
                    <a:lnTo>
                      <a:pt x="57150" y="55625"/>
                    </a:lnTo>
                  </a:path>
                  <a:path w="107950" h="85725">
                    <a:moveTo>
                      <a:pt x="54863" y="14477"/>
                    </a:moveTo>
                    <a:lnTo>
                      <a:pt x="54101" y="12954"/>
                    </a:lnTo>
                    <a:lnTo>
                      <a:pt x="52577" y="12954"/>
                    </a:lnTo>
                  </a:path>
                  <a:path w="107950" h="85725">
                    <a:moveTo>
                      <a:pt x="52577" y="49530"/>
                    </a:moveTo>
                    <a:lnTo>
                      <a:pt x="54101" y="48768"/>
                    </a:lnTo>
                    <a:lnTo>
                      <a:pt x="54863" y="47244"/>
                    </a:lnTo>
                  </a:path>
                  <a:path w="107950" h="85725">
                    <a:moveTo>
                      <a:pt x="51053" y="51816"/>
                    </a:moveTo>
                    <a:lnTo>
                      <a:pt x="51053" y="49530"/>
                    </a:lnTo>
                  </a:path>
                  <a:path w="107950" h="85725">
                    <a:moveTo>
                      <a:pt x="52577" y="49530"/>
                    </a:moveTo>
                    <a:lnTo>
                      <a:pt x="51053" y="49530"/>
                    </a:lnTo>
                  </a:path>
                  <a:path w="107950" h="85725">
                    <a:moveTo>
                      <a:pt x="52577" y="12954"/>
                    </a:moveTo>
                    <a:lnTo>
                      <a:pt x="51053" y="12954"/>
                    </a:lnTo>
                  </a:path>
                  <a:path w="107950" h="85725">
                    <a:moveTo>
                      <a:pt x="54863" y="20574"/>
                    </a:moveTo>
                    <a:lnTo>
                      <a:pt x="54863" y="47244"/>
                    </a:lnTo>
                  </a:path>
                  <a:path w="107950" h="85725">
                    <a:moveTo>
                      <a:pt x="52577" y="49530"/>
                    </a:moveTo>
                    <a:lnTo>
                      <a:pt x="51053" y="49530"/>
                    </a:lnTo>
                  </a:path>
                  <a:path w="107950" h="85725">
                    <a:moveTo>
                      <a:pt x="54863" y="20574"/>
                    </a:moveTo>
                    <a:lnTo>
                      <a:pt x="54863" y="14477"/>
                    </a:lnTo>
                  </a:path>
                  <a:path w="107950" h="85725">
                    <a:moveTo>
                      <a:pt x="51053" y="49530"/>
                    </a:moveTo>
                    <a:lnTo>
                      <a:pt x="51053" y="12954"/>
                    </a:lnTo>
                  </a:path>
                  <a:path w="107950" h="85725">
                    <a:moveTo>
                      <a:pt x="51053" y="51816"/>
                    </a:moveTo>
                    <a:lnTo>
                      <a:pt x="44957" y="51816"/>
                    </a:lnTo>
                  </a:path>
                  <a:path w="107950" h="85725">
                    <a:moveTo>
                      <a:pt x="0" y="77724"/>
                    </a:moveTo>
                    <a:lnTo>
                      <a:pt x="13715" y="85344"/>
                    </a:lnTo>
                  </a:path>
                  <a:path w="107950" h="85725">
                    <a:moveTo>
                      <a:pt x="13715" y="54863"/>
                    </a:moveTo>
                    <a:lnTo>
                      <a:pt x="0" y="62484"/>
                    </a:lnTo>
                    <a:lnTo>
                      <a:pt x="0" y="777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0" name="object 336">
                <a:extLst>
                  <a:ext uri="{FF2B5EF4-FFF2-40B4-BE49-F238E27FC236}">
                    <a16:creationId xmlns:a16="http://schemas.microsoft.com/office/drawing/2014/main" id="{99D7E307-4981-B222-2250-2556E07A3C1D}"/>
                  </a:ext>
                </a:extLst>
              </p:cNvPr>
              <p:cNvSpPr/>
              <p:nvPr/>
            </p:nvSpPr>
            <p:spPr>
              <a:xfrm>
                <a:off x="2546603" y="4808981"/>
                <a:ext cx="419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1910">
                    <a:moveTo>
                      <a:pt x="0" y="0"/>
                    </a:moveTo>
                    <a:lnTo>
                      <a:pt x="41909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1" name="object 337">
                <a:extLst>
                  <a:ext uri="{FF2B5EF4-FFF2-40B4-BE49-F238E27FC236}">
                    <a16:creationId xmlns:a16="http://schemas.microsoft.com/office/drawing/2014/main" id="{EADEEBE0-A812-5F16-8380-3D54445EE7F1}"/>
                  </a:ext>
                </a:extLst>
              </p:cNvPr>
              <p:cNvSpPr/>
              <p:nvPr/>
            </p:nvSpPr>
            <p:spPr>
              <a:xfrm>
                <a:off x="2554224" y="4796027"/>
                <a:ext cx="2794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28575">
                    <a:moveTo>
                      <a:pt x="13715" y="28194"/>
                    </a:moveTo>
                    <a:lnTo>
                      <a:pt x="27431" y="20574"/>
                    </a:lnTo>
                  </a:path>
                  <a:path w="27939" h="28575">
                    <a:moveTo>
                      <a:pt x="27431" y="12954"/>
                    </a:moveTo>
                    <a:lnTo>
                      <a:pt x="25145" y="6096"/>
                    </a:lnTo>
                    <a:lnTo>
                      <a:pt x="20574" y="1524"/>
                    </a:lnTo>
                    <a:lnTo>
                      <a:pt x="13715" y="0"/>
                    </a:lnTo>
                    <a:lnTo>
                      <a:pt x="6857" y="1524"/>
                    </a:lnTo>
                    <a:lnTo>
                      <a:pt x="2286" y="6096"/>
                    </a:lnTo>
                    <a:lnTo>
                      <a:pt x="0" y="12954"/>
                    </a:lnTo>
                    <a:lnTo>
                      <a:pt x="2286" y="19812"/>
                    </a:lnTo>
                    <a:lnTo>
                      <a:pt x="6857" y="24384"/>
                    </a:lnTo>
                    <a:lnTo>
                      <a:pt x="13715" y="26670"/>
                    </a:lnTo>
                    <a:lnTo>
                      <a:pt x="20574" y="24384"/>
                    </a:lnTo>
                    <a:lnTo>
                      <a:pt x="25145" y="19812"/>
                    </a:lnTo>
                    <a:lnTo>
                      <a:pt x="27431" y="12954"/>
                    </a:lnTo>
                  </a:path>
                  <a:path w="27939" h="28575">
                    <a:moveTo>
                      <a:pt x="22098" y="12954"/>
                    </a:moveTo>
                    <a:lnTo>
                      <a:pt x="20574" y="9144"/>
                    </a:lnTo>
                    <a:lnTo>
                      <a:pt x="17525" y="6096"/>
                    </a:lnTo>
                    <a:lnTo>
                      <a:pt x="13715" y="4572"/>
                    </a:lnTo>
                    <a:lnTo>
                      <a:pt x="9906" y="6096"/>
                    </a:lnTo>
                    <a:lnTo>
                      <a:pt x="6857" y="9144"/>
                    </a:lnTo>
                    <a:lnTo>
                      <a:pt x="5333" y="12954"/>
                    </a:lnTo>
                    <a:lnTo>
                      <a:pt x="6857" y="16763"/>
                    </a:lnTo>
                    <a:lnTo>
                      <a:pt x="9906" y="19812"/>
                    </a:lnTo>
                    <a:lnTo>
                      <a:pt x="13715" y="21336"/>
                    </a:lnTo>
                    <a:lnTo>
                      <a:pt x="17525" y="19812"/>
                    </a:lnTo>
                    <a:lnTo>
                      <a:pt x="20574" y="16763"/>
                    </a:lnTo>
                    <a:lnTo>
                      <a:pt x="22098" y="1295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2" name="object 338">
                <a:extLst>
                  <a:ext uri="{FF2B5EF4-FFF2-40B4-BE49-F238E27FC236}">
                    <a16:creationId xmlns:a16="http://schemas.microsoft.com/office/drawing/2014/main" id="{F00FBCF1-2135-28C0-569B-390EA0F36274}"/>
                  </a:ext>
                </a:extLst>
              </p:cNvPr>
              <p:cNvSpPr/>
              <p:nvPr/>
            </p:nvSpPr>
            <p:spPr>
              <a:xfrm>
                <a:off x="2561844" y="4802885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12700">
                    <a:moveTo>
                      <a:pt x="6095" y="12191"/>
                    </a:moveTo>
                    <a:lnTo>
                      <a:pt x="10668" y="10667"/>
                    </a:lnTo>
                    <a:lnTo>
                      <a:pt x="12192" y="6096"/>
                    </a:lnTo>
                    <a:lnTo>
                      <a:pt x="10668" y="1524"/>
                    </a:lnTo>
                    <a:lnTo>
                      <a:pt x="6095" y="0"/>
                    </a:lnTo>
                    <a:lnTo>
                      <a:pt x="1524" y="1524"/>
                    </a:lnTo>
                    <a:lnTo>
                      <a:pt x="0" y="609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3" name="object 339">
                <a:extLst>
                  <a:ext uri="{FF2B5EF4-FFF2-40B4-BE49-F238E27FC236}">
                    <a16:creationId xmlns:a16="http://schemas.microsoft.com/office/drawing/2014/main" id="{AA45ED42-1F69-259B-2788-D3D22A1EB940}"/>
                  </a:ext>
                </a:extLst>
              </p:cNvPr>
              <p:cNvSpPr/>
              <p:nvPr/>
            </p:nvSpPr>
            <p:spPr>
              <a:xfrm>
                <a:off x="2532887" y="4751831"/>
                <a:ext cx="48895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48894" h="49529">
                    <a:moveTo>
                      <a:pt x="48768" y="49529"/>
                    </a:moveTo>
                    <a:lnTo>
                      <a:pt x="35051" y="41909"/>
                    </a:lnTo>
                  </a:path>
                  <a:path w="48894" h="49529">
                    <a:moveTo>
                      <a:pt x="0" y="34289"/>
                    </a:moveTo>
                    <a:lnTo>
                      <a:pt x="762" y="35813"/>
                    </a:lnTo>
                    <a:lnTo>
                      <a:pt x="2286" y="36575"/>
                    </a:lnTo>
                  </a:path>
                  <a:path w="48894" h="49529">
                    <a:moveTo>
                      <a:pt x="2286" y="0"/>
                    </a:moveTo>
                    <a:lnTo>
                      <a:pt x="762" y="0"/>
                    </a:lnTo>
                    <a:lnTo>
                      <a:pt x="0" y="1523"/>
                    </a:lnTo>
                  </a:path>
                  <a:path w="48894" h="49529">
                    <a:moveTo>
                      <a:pt x="0" y="34289"/>
                    </a:moveTo>
                    <a:lnTo>
                      <a:pt x="0" y="1523"/>
                    </a:lnTo>
                  </a:path>
                  <a:path w="48894" h="49529">
                    <a:moveTo>
                      <a:pt x="4572" y="36575"/>
                    </a:moveTo>
                    <a:lnTo>
                      <a:pt x="2286" y="36575"/>
                    </a:lnTo>
                  </a:path>
                  <a:path w="48894" h="49529">
                    <a:moveTo>
                      <a:pt x="4572" y="0"/>
                    </a:moveTo>
                    <a:lnTo>
                      <a:pt x="228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4" name="object 340">
                <a:extLst>
                  <a:ext uri="{FF2B5EF4-FFF2-40B4-BE49-F238E27FC236}">
                    <a16:creationId xmlns:a16="http://schemas.microsoft.com/office/drawing/2014/main" id="{CE10DE11-FB4C-778F-7C6C-36D322694A7B}"/>
                  </a:ext>
                </a:extLst>
              </p:cNvPr>
              <p:cNvSpPr/>
              <p:nvPr/>
            </p:nvSpPr>
            <p:spPr>
              <a:xfrm>
                <a:off x="2661665" y="4745735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2057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5" name="object 341">
                <a:extLst>
                  <a:ext uri="{FF2B5EF4-FFF2-40B4-BE49-F238E27FC236}">
                    <a16:creationId xmlns:a16="http://schemas.microsoft.com/office/drawing/2014/main" id="{597F2AF6-0D3D-3872-A52F-F876434E0D03}"/>
                  </a:ext>
                </a:extLst>
              </p:cNvPr>
              <p:cNvSpPr/>
              <p:nvPr/>
            </p:nvSpPr>
            <p:spPr>
              <a:xfrm>
                <a:off x="2522981" y="4500371"/>
                <a:ext cx="98425" cy="280035"/>
              </a:xfrm>
              <a:custGeom>
                <a:avLst/>
                <a:gdLst/>
                <a:ahLst/>
                <a:cxnLst/>
                <a:rect l="l" t="t" r="r" b="b"/>
                <a:pathLst>
                  <a:path w="98425" h="280035">
                    <a:moveTo>
                      <a:pt x="98298" y="261365"/>
                    </a:moveTo>
                    <a:lnTo>
                      <a:pt x="97536" y="259841"/>
                    </a:lnTo>
                    <a:lnTo>
                      <a:pt x="96012" y="259079"/>
                    </a:lnTo>
                  </a:path>
                  <a:path w="98425" h="280035">
                    <a:moveTo>
                      <a:pt x="98298" y="261365"/>
                    </a:moveTo>
                    <a:lnTo>
                      <a:pt x="97536" y="259841"/>
                    </a:lnTo>
                    <a:lnTo>
                      <a:pt x="96012" y="259079"/>
                    </a:lnTo>
                  </a:path>
                  <a:path w="98425" h="280035">
                    <a:moveTo>
                      <a:pt x="96012" y="279653"/>
                    </a:moveTo>
                    <a:lnTo>
                      <a:pt x="97536" y="278891"/>
                    </a:lnTo>
                    <a:lnTo>
                      <a:pt x="98298" y="278129"/>
                    </a:lnTo>
                  </a:path>
                  <a:path w="98425" h="280035">
                    <a:moveTo>
                      <a:pt x="98298" y="261365"/>
                    </a:moveTo>
                    <a:lnTo>
                      <a:pt x="98298" y="278129"/>
                    </a:lnTo>
                  </a:path>
                  <a:path w="98425" h="280035">
                    <a:moveTo>
                      <a:pt x="9906" y="0"/>
                    </a:moveTo>
                    <a:lnTo>
                      <a:pt x="0" y="0"/>
                    </a:lnTo>
                  </a:path>
                  <a:path w="98425" h="280035">
                    <a:moveTo>
                      <a:pt x="0" y="92201"/>
                    </a:moveTo>
                    <a:lnTo>
                      <a:pt x="9906" y="92201"/>
                    </a:lnTo>
                  </a:path>
                  <a:path w="98425" h="280035">
                    <a:moveTo>
                      <a:pt x="0" y="77724"/>
                    </a:moveTo>
                    <a:lnTo>
                      <a:pt x="9906" y="77724"/>
                    </a:lnTo>
                  </a:path>
                  <a:path w="98425" h="280035">
                    <a:moveTo>
                      <a:pt x="0" y="96012"/>
                    </a:moveTo>
                    <a:lnTo>
                      <a:pt x="9906" y="96012"/>
                    </a:lnTo>
                  </a:path>
                  <a:path w="98425" h="280035">
                    <a:moveTo>
                      <a:pt x="0" y="73913"/>
                    </a:moveTo>
                    <a:lnTo>
                      <a:pt x="9906" y="73913"/>
                    </a:lnTo>
                  </a:path>
                  <a:path w="98425" h="280035">
                    <a:moveTo>
                      <a:pt x="9906" y="3810"/>
                    </a:moveTo>
                    <a:lnTo>
                      <a:pt x="0" y="3810"/>
                    </a:lnTo>
                  </a:path>
                  <a:path w="98425" h="280035">
                    <a:moveTo>
                      <a:pt x="9906" y="18287"/>
                    </a:moveTo>
                    <a:lnTo>
                      <a:pt x="0" y="18287"/>
                    </a:lnTo>
                  </a:path>
                  <a:path w="98425" h="280035">
                    <a:moveTo>
                      <a:pt x="9906" y="22098"/>
                    </a:moveTo>
                    <a:lnTo>
                      <a:pt x="0" y="220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6" name="object 342">
                <a:extLst>
                  <a:ext uri="{FF2B5EF4-FFF2-40B4-BE49-F238E27FC236}">
                    <a16:creationId xmlns:a16="http://schemas.microsoft.com/office/drawing/2014/main" id="{FF424A68-C813-3FAF-09B5-0EA8B9F6BEF9}"/>
                  </a:ext>
                </a:extLst>
              </p:cNvPr>
              <p:cNvSpPr/>
              <p:nvPr/>
            </p:nvSpPr>
            <p:spPr>
              <a:xfrm>
                <a:off x="2503169" y="4511039"/>
                <a:ext cx="128270" cy="74295"/>
              </a:xfrm>
              <a:custGeom>
                <a:avLst/>
                <a:gdLst/>
                <a:ahLst/>
                <a:cxnLst/>
                <a:rect l="l" t="t" r="r" b="b"/>
                <a:pathLst>
                  <a:path w="128269" h="74295">
                    <a:moveTo>
                      <a:pt x="0" y="73913"/>
                    </a:moveTo>
                    <a:lnTo>
                      <a:pt x="128016" y="73913"/>
                    </a:lnTo>
                  </a:path>
                  <a:path w="128269" h="74295">
                    <a:moveTo>
                      <a:pt x="128016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7" name="object 343">
                <a:extLst>
                  <a:ext uri="{FF2B5EF4-FFF2-40B4-BE49-F238E27FC236}">
                    <a16:creationId xmlns:a16="http://schemas.microsoft.com/office/drawing/2014/main" id="{2225449C-416F-4085-7DA6-6F247ABB754E}"/>
                  </a:ext>
                </a:extLst>
              </p:cNvPr>
              <p:cNvSpPr/>
              <p:nvPr/>
            </p:nvSpPr>
            <p:spPr>
              <a:xfrm>
                <a:off x="2496312" y="4474463"/>
                <a:ext cx="26670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134620">
                    <a:moveTo>
                      <a:pt x="26669" y="48006"/>
                    </a:moveTo>
                    <a:lnTo>
                      <a:pt x="26669" y="25908"/>
                    </a:lnTo>
                  </a:path>
                  <a:path w="26669" h="134620">
                    <a:moveTo>
                      <a:pt x="0" y="134112"/>
                    </a:moveTo>
                    <a:lnTo>
                      <a:pt x="6857" y="101346"/>
                    </a:lnTo>
                    <a:lnTo>
                      <a:pt x="9906" y="67056"/>
                    </a:lnTo>
                    <a:lnTo>
                      <a:pt x="9143" y="33527"/>
                    </a:lnTo>
                    <a:lnTo>
                      <a:pt x="457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8" name="object 344">
                <a:extLst>
                  <a:ext uri="{FF2B5EF4-FFF2-40B4-BE49-F238E27FC236}">
                    <a16:creationId xmlns:a16="http://schemas.microsoft.com/office/drawing/2014/main" id="{72A0B0F7-4FA5-8254-031A-BDE68E67B566}"/>
                  </a:ext>
                </a:extLst>
              </p:cNvPr>
              <p:cNvSpPr/>
              <p:nvPr/>
            </p:nvSpPr>
            <p:spPr>
              <a:xfrm>
                <a:off x="2512313" y="4581143"/>
                <a:ext cx="1079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8889">
                    <a:moveTo>
                      <a:pt x="10668" y="0"/>
                    </a:moveTo>
                    <a:lnTo>
                      <a:pt x="0" y="0"/>
                    </a:lnTo>
                  </a:path>
                  <a:path w="10794" h="8889">
                    <a:moveTo>
                      <a:pt x="10668" y="8381"/>
                    </a:moveTo>
                    <a:lnTo>
                      <a:pt x="0" y="838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9" name="object 345">
                <a:extLst>
                  <a:ext uri="{FF2B5EF4-FFF2-40B4-BE49-F238E27FC236}">
                    <a16:creationId xmlns:a16="http://schemas.microsoft.com/office/drawing/2014/main" id="{9504ACA7-4CAD-3332-11B7-A308713B13A4}"/>
                  </a:ext>
                </a:extLst>
              </p:cNvPr>
              <p:cNvSpPr/>
              <p:nvPr/>
            </p:nvSpPr>
            <p:spPr>
              <a:xfrm>
                <a:off x="2512313" y="4574285"/>
                <a:ext cx="1079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22225">
                    <a:moveTo>
                      <a:pt x="10668" y="22098"/>
                    </a:moveTo>
                    <a:lnTo>
                      <a:pt x="10668" y="0"/>
                    </a:lnTo>
                  </a:path>
                  <a:path w="10794" h="22225">
                    <a:moveTo>
                      <a:pt x="2286" y="17525"/>
                    </a:moveTo>
                    <a:lnTo>
                      <a:pt x="2286" y="4572"/>
                    </a:lnTo>
                    <a:lnTo>
                      <a:pt x="10668" y="4572"/>
                    </a:lnTo>
                  </a:path>
                  <a:path w="10794" h="22225">
                    <a:moveTo>
                      <a:pt x="0" y="6858"/>
                    </a:moveTo>
                    <a:lnTo>
                      <a:pt x="2286" y="4572"/>
                    </a:lnTo>
                  </a:path>
                  <a:path w="10794" h="22225">
                    <a:moveTo>
                      <a:pt x="0" y="15239"/>
                    </a:moveTo>
                    <a:lnTo>
                      <a:pt x="0" y="6858"/>
                    </a:lnTo>
                  </a:path>
                  <a:path w="10794" h="22225">
                    <a:moveTo>
                      <a:pt x="2286" y="17525"/>
                    </a:moveTo>
                    <a:lnTo>
                      <a:pt x="0" y="15239"/>
                    </a:lnTo>
                  </a:path>
                  <a:path w="10794" h="22225">
                    <a:moveTo>
                      <a:pt x="10668" y="17525"/>
                    </a:moveTo>
                    <a:lnTo>
                      <a:pt x="2286" y="1752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0" name="object 346">
                <a:extLst>
                  <a:ext uri="{FF2B5EF4-FFF2-40B4-BE49-F238E27FC236}">
                    <a16:creationId xmlns:a16="http://schemas.microsoft.com/office/drawing/2014/main" id="{121FA48D-A2F8-0B91-A6CA-93CFCE5204AD}"/>
                  </a:ext>
                </a:extLst>
              </p:cNvPr>
              <p:cNvSpPr/>
              <p:nvPr/>
            </p:nvSpPr>
            <p:spPr>
              <a:xfrm>
                <a:off x="2512313" y="4507229"/>
                <a:ext cx="1079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8889">
                    <a:moveTo>
                      <a:pt x="0" y="8382"/>
                    </a:moveTo>
                    <a:lnTo>
                      <a:pt x="10668" y="8382"/>
                    </a:lnTo>
                  </a:path>
                  <a:path w="10794" h="8889">
                    <a:moveTo>
                      <a:pt x="0" y="0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1" name="object 347">
                <a:extLst>
                  <a:ext uri="{FF2B5EF4-FFF2-40B4-BE49-F238E27FC236}">
                    <a16:creationId xmlns:a16="http://schemas.microsoft.com/office/drawing/2014/main" id="{3D349B02-F394-41AD-0642-DBC7DA1C5E55}"/>
                  </a:ext>
                </a:extLst>
              </p:cNvPr>
              <p:cNvSpPr/>
              <p:nvPr/>
            </p:nvSpPr>
            <p:spPr>
              <a:xfrm>
                <a:off x="2512313" y="4492751"/>
                <a:ext cx="149860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23825">
                    <a:moveTo>
                      <a:pt x="2286" y="24384"/>
                    </a:moveTo>
                    <a:lnTo>
                      <a:pt x="2286" y="12192"/>
                    </a:lnTo>
                  </a:path>
                  <a:path w="149860" h="123825">
                    <a:moveTo>
                      <a:pt x="10668" y="24384"/>
                    </a:moveTo>
                    <a:lnTo>
                      <a:pt x="2286" y="24384"/>
                    </a:lnTo>
                    <a:lnTo>
                      <a:pt x="0" y="22860"/>
                    </a:lnTo>
                    <a:lnTo>
                      <a:pt x="0" y="14477"/>
                    </a:lnTo>
                    <a:lnTo>
                      <a:pt x="2286" y="12192"/>
                    </a:lnTo>
                    <a:lnTo>
                      <a:pt x="10668" y="12192"/>
                    </a:lnTo>
                  </a:path>
                  <a:path w="149860" h="123825">
                    <a:moveTo>
                      <a:pt x="108966" y="10668"/>
                    </a:moveTo>
                    <a:lnTo>
                      <a:pt x="108204" y="9144"/>
                    </a:lnTo>
                    <a:lnTo>
                      <a:pt x="106680" y="8382"/>
                    </a:lnTo>
                  </a:path>
                  <a:path w="149860" h="123825">
                    <a:moveTo>
                      <a:pt x="108966" y="10668"/>
                    </a:moveTo>
                    <a:lnTo>
                      <a:pt x="108204" y="9144"/>
                    </a:lnTo>
                    <a:lnTo>
                      <a:pt x="106680" y="8382"/>
                    </a:lnTo>
                  </a:path>
                  <a:path w="149860" h="123825">
                    <a:moveTo>
                      <a:pt x="96774" y="8382"/>
                    </a:moveTo>
                    <a:lnTo>
                      <a:pt x="96774" y="35051"/>
                    </a:lnTo>
                  </a:path>
                  <a:path w="149860" h="123825">
                    <a:moveTo>
                      <a:pt x="20574" y="35051"/>
                    </a:moveTo>
                    <a:lnTo>
                      <a:pt x="20574" y="2286"/>
                    </a:lnTo>
                  </a:path>
                  <a:path w="149860" h="123825">
                    <a:moveTo>
                      <a:pt x="92963" y="38862"/>
                    </a:moveTo>
                    <a:lnTo>
                      <a:pt x="92963" y="0"/>
                    </a:lnTo>
                  </a:path>
                  <a:path w="149860" h="123825">
                    <a:moveTo>
                      <a:pt x="96774" y="102870"/>
                    </a:moveTo>
                    <a:lnTo>
                      <a:pt x="106680" y="102870"/>
                    </a:lnTo>
                  </a:path>
                  <a:path w="149860" h="123825">
                    <a:moveTo>
                      <a:pt x="96774" y="82296"/>
                    </a:moveTo>
                    <a:lnTo>
                      <a:pt x="106680" y="82296"/>
                    </a:lnTo>
                  </a:path>
                  <a:path w="149860" h="123825">
                    <a:moveTo>
                      <a:pt x="106680" y="28956"/>
                    </a:moveTo>
                    <a:lnTo>
                      <a:pt x="96774" y="28956"/>
                    </a:lnTo>
                  </a:path>
                  <a:path w="149860" h="123825">
                    <a:moveTo>
                      <a:pt x="99060" y="117348"/>
                    </a:moveTo>
                    <a:lnTo>
                      <a:pt x="149352" y="117348"/>
                    </a:lnTo>
                  </a:path>
                  <a:path w="149860" h="123825">
                    <a:moveTo>
                      <a:pt x="99060" y="123444"/>
                    </a:moveTo>
                    <a:lnTo>
                      <a:pt x="149352" y="123444"/>
                    </a:lnTo>
                  </a:path>
                  <a:path w="149860" h="123825">
                    <a:moveTo>
                      <a:pt x="92963" y="111251"/>
                    </a:moveTo>
                    <a:lnTo>
                      <a:pt x="94487" y="115062"/>
                    </a:lnTo>
                    <a:lnTo>
                      <a:pt x="99060" y="117348"/>
                    </a:lnTo>
                  </a:path>
                  <a:path w="149860" h="123825">
                    <a:moveTo>
                      <a:pt x="94487" y="111251"/>
                    </a:moveTo>
                    <a:lnTo>
                      <a:pt x="96012" y="110489"/>
                    </a:lnTo>
                    <a:lnTo>
                      <a:pt x="96774" y="108965"/>
                    </a:lnTo>
                  </a:path>
                  <a:path w="149860" h="123825">
                    <a:moveTo>
                      <a:pt x="96774" y="76200"/>
                    </a:moveTo>
                    <a:lnTo>
                      <a:pt x="96012" y="74675"/>
                    </a:lnTo>
                    <a:lnTo>
                      <a:pt x="94487" y="73913"/>
                    </a:lnTo>
                  </a:path>
                  <a:path w="149860" h="123825">
                    <a:moveTo>
                      <a:pt x="94487" y="37337"/>
                    </a:moveTo>
                    <a:lnTo>
                      <a:pt x="96012" y="36575"/>
                    </a:lnTo>
                    <a:lnTo>
                      <a:pt x="96774" y="35051"/>
                    </a:lnTo>
                  </a:path>
                  <a:path w="149860" h="123825">
                    <a:moveTo>
                      <a:pt x="86868" y="64008"/>
                    </a:moveTo>
                    <a:lnTo>
                      <a:pt x="86868" y="111251"/>
                    </a:lnTo>
                  </a:path>
                  <a:path w="149860" h="123825">
                    <a:moveTo>
                      <a:pt x="92963" y="73913"/>
                    </a:moveTo>
                    <a:lnTo>
                      <a:pt x="94487" y="73913"/>
                    </a:lnTo>
                  </a:path>
                  <a:path w="149860" h="123825">
                    <a:moveTo>
                      <a:pt x="92963" y="111251"/>
                    </a:moveTo>
                    <a:lnTo>
                      <a:pt x="94487" y="111251"/>
                    </a:lnTo>
                  </a:path>
                  <a:path w="149860" h="123825">
                    <a:moveTo>
                      <a:pt x="96774" y="76200"/>
                    </a:moveTo>
                    <a:lnTo>
                      <a:pt x="96774" y="102870"/>
                    </a:lnTo>
                  </a:path>
                  <a:path w="149860" h="123825">
                    <a:moveTo>
                      <a:pt x="92963" y="73913"/>
                    </a:moveTo>
                    <a:lnTo>
                      <a:pt x="94487" y="73913"/>
                    </a:lnTo>
                  </a:path>
                  <a:path w="149860" h="123825">
                    <a:moveTo>
                      <a:pt x="96774" y="108965"/>
                    </a:moveTo>
                    <a:lnTo>
                      <a:pt x="96774" y="102870"/>
                    </a:lnTo>
                  </a:path>
                  <a:path w="149860" h="123825">
                    <a:moveTo>
                      <a:pt x="92963" y="112013"/>
                    </a:moveTo>
                    <a:lnTo>
                      <a:pt x="92963" y="71627"/>
                    </a:lnTo>
                  </a:path>
                  <a:path w="149860" h="123825">
                    <a:moveTo>
                      <a:pt x="86868" y="71627"/>
                    </a:moveTo>
                    <a:lnTo>
                      <a:pt x="92963" y="71627"/>
                    </a:lnTo>
                  </a:path>
                  <a:path w="149860" h="123825">
                    <a:moveTo>
                      <a:pt x="94487" y="37337"/>
                    </a:moveTo>
                    <a:lnTo>
                      <a:pt x="92963" y="37337"/>
                    </a:lnTo>
                  </a:path>
                  <a:path w="149860" h="123825">
                    <a:moveTo>
                      <a:pt x="94487" y="37337"/>
                    </a:moveTo>
                    <a:lnTo>
                      <a:pt x="92963" y="37337"/>
                    </a:lnTo>
                  </a:path>
                  <a:path w="149860" h="123825">
                    <a:moveTo>
                      <a:pt x="92963" y="38862"/>
                    </a:moveTo>
                    <a:lnTo>
                      <a:pt x="86868" y="38862"/>
                    </a:lnTo>
                  </a:path>
                  <a:path w="149860" h="123825">
                    <a:moveTo>
                      <a:pt x="25146" y="86106"/>
                    </a:moveTo>
                    <a:lnTo>
                      <a:pt x="25146" y="99060"/>
                    </a:lnTo>
                  </a:path>
                  <a:path w="149860" h="123825">
                    <a:moveTo>
                      <a:pt x="25146" y="62484"/>
                    </a:moveTo>
                    <a:lnTo>
                      <a:pt x="25146" y="86106"/>
                    </a:lnTo>
                  </a:path>
                  <a:path w="149860" h="123825">
                    <a:moveTo>
                      <a:pt x="25146" y="99060"/>
                    </a:moveTo>
                    <a:lnTo>
                      <a:pt x="25146" y="113537"/>
                    </a:lnTo>
                  </a:path>
                  <a:path w="149860" h="123825">
                    <a:moveTo>
                      <a:pt x="86868" y="111251"/>
                    </a:moveTo>
                    <a:lnTo>
                      <a:pt x="88392" y="117348"/>
                    </a:lnTo>
                    <a:lnTo>
                      <a:pt x="92963" y="121920"/>
                    </a:lnTo>
                    <a:lnTo>
                      <a:pt x="99060" y="123444"/>
                    </a:lnTo>
                  </a:path>
                  <a:path w="149860" h="123825">
                    <a:moveTo>
                      <a:pt x="86868" y="111251"/>
                    </a:moveTo>
                    <a:lnTo>
                      <a:pt x="88392" y="117348"/>
                    </a:lnTo>
                    <a:lnTo>
                      <a:pt x="92963" y="121920"/>
                    </a:lnTo>
                    <a:lnTo>
                      <a:pt x="99060" y="123444"/>
                    </a:lnTo>
                  </a:path>
                  <a:path w="149860" h="123825">
                    <a:moveTo>
                      <a:pt x="22860" y="73913"/>
                    </a:moveTo>
                    <a:lnTo>
                      <a:pt x="21336" y="74675"/>
                    </a:lnTo>
                    <a:lnTo>
                      <a:pt x="20574" y="76200"/>
                    </a:lnTo>
                  </a:path>
                  <a:path w="149860" h="123825">
                    <a:moveTo>
                      <a:pt x="20574" y="108965"/>
                    </a:moveTo>
                    <a:lnTo>
                      <a:pt x="21336" y="110489"/>
                    </a:lnTo>
                    <a:lnTo>
                      <a:pt x="22860" y="111251"/>
                    </a:lnTo>
                  </a:path>
                  <a:path w="149860" h="123825">
                    <a:moveTo>
                      <a:pt x="20574" y="35051"/>
                    </a:moveTo>
                    <a:lnTo>
                      <a:pt x="21336" y="36575"/>
                    </a:lnTo>
                    <a:lnTo>
                      <a:pt x="22860" y="37337"/>
                    </a:lnTo>
                  </a:path>
                  <a:path w="149860" h="123825">
                    <a:moveTo>
                      <a:pt x="20574" y="108965"/>
                    </a:moveTo>
                    <a:lnTo>
                      <a:pt x="20574" y="76200"/>
                    </a:lnTo>
                  </a:path>
                  <a:path w="149860" h="123825">
                    <a:moveTo>
                      <a:pt x="25146" y="111251"/>
                    </a:moveTo>
                    <a:lnTo>
                      <a:pt x="22860" y="111251"/>
                    </a:lnTo>
                  </a:path>
                  <a:path w="149860" h="123825">
                    <a:moveTo>
                      <a:pt x="25146" y="73913"/>
                    </a:moveTo>
                    <a:lnTo>
                      <a:pt x="22860" y="73913"/>
                    </a:lnTo>
                  </a:path>
                  <a:path w="149860" h="123825">
                    <a:moveTo>
                      <a:pt x="22860" y="37337"/>
                    </a:moveTo>
                    <a:lnTo>
                      <a:pt x="25146" y="3733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2" name="object 348">
                <a:extLst>
                  <a:ext uri="{FF2B5EF4-FFF2-40B4-BE49-F238E27FC236}">
                    <a16:creationId xmlns:a16="http://schemas.microsoft.com/office/drawing/2014/main" id="{7012DE24-E7A3-0185-A9A2-15D1B5FAEE6C}"/>
                  </a:ext>
                </a:extLst>
              </p:cNvPr>
              <p:cNvSpPr/>
              <p:nvPr/>
            </p:nvSpPr>
            <p:spPr>
              <a:xfrm>
                <a:off x="2661665" y="4589525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2057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3" name="object 349">
                <a:extLst>
                  <a:ext uri="{FF2B5EF4-FFF2-40B4-BE49-F238E27FC236}">
                    <a16:creationId xmlns:a16="http://schemas.microsoft.com/office/drawing/2014/main" id="{309F3A38-FB95-9B40-C2A7-6FE61010AF1C}"/>
                  </a:ext>
                </a:extLst>
              </p:cNvPr>
              <p:cNvSpPr/>
              <p:nvPr/>
            </p:nvSpPr>
            <p:spPr>
              <a:xfrm>
                <a:off x="2532887" y="4385309"/>
                <a:ext cx="447040" cy="210820"/>
              </a:xfrm>
              <a:custGeom>
                <a:avLst/>
                <a:gdLst/>
                <a:ahLst/>
                <a:cxnLst/>
                <a:rect l="l" t="t" r="r" b="b"/>
                <a:pathLst>
                  <a:path w="447039" h="210820">
                    <a:moveTo>
                      <a:pt x="86106" y="210312"/>
                    </a:moveTo>
                    <a:lnTo>
                      <a:pt x="87630" y="209550"/>
                    </a:lnTo>
                    <a:lnTo>
                      <a:pt x="88392" y="208025"/>
                    </a:lnTo>
                  </a:path>
                  <a:path w="447039" h="210820">
                    <a:moveTo>
                      <a:pt x="86106" y="210312"/>
                    </a:moveTo>
                    <a:lnTo>
                      <a:pt x="87630" y="209550"/>
                    </a:lnTo>
                    <a:lnTo>
                      <a:pt x="88392" y="208025"/>
                    </a:lnTo>
                  </a:path>
                  <a:path w="447039" h="210820">
                    <a:moveTo>
                      <a:pt x="88392" y="192024"/>
                    </a:moveTo>
                    <a:lnTo>
                      <a:pt x="87630" y="190500"/>
                    </a:lnTo>
                    <a:lnTo>
                      <a:pt x="86106" y="189737"/>
                    </a:lnTo>
                  </a:path>
                  <a:path w="447039" h="210820">
                    <a:moveTo>
                      <a:pt x="86106" y="136398"/>
                    </a:moveTo>
                    <a:lnTo>
                      <a:pt x="87630" y="135636"/>
                    </a:lnTo>
                    <a:lnTo>
                      <a:pt x="88392" y="134112"/>
                    </a:lnTo>
                  </a:path>
                  <a:path w="447039" h="210820">
                    <a:moveTo>
                      <a:pt x="88392" y="192024"/>
                    </a:moveTo>
                    <a:lnTo>
                      <a:pt x="88392" y="208025"/>
                    </a:lnTo>
                  </a:path>
                  <a:path w="447039" h="210820">
                    <a:moveTo>
                      <a:pt x="88392" y="118110"/>
                    </a:moveTo>
                    <a:lnTo>
                      <a:pt x="88392" y="134112"/>
                    </a:lnTo>
                  </a:path>
                  <a:path w="447039" h="210820">
                    <a:moveTo>
                      <a:pt x="78486" y="95250"/>
                    </a:moveTo>
                    <a:lnTo>
                      <a:pt x="115062" y="95250"/>
                    </a:lnTo>
                  </a:path>
                  <a:path w="447039" h="210820">
                    <a:moveTo>
                      <a:pt x="78486" y="101345"/>
                    </a:moveTo>
                    <a:lnTo>
                      <a:pt x="115062" y="101345"/>
                    </a:lnTo>
                  </a:path>
                  <a:path w="447039" h="210820">
                    <a:moveTo>
                      <a:pt x="86106" y="115824"/>
                    </a:moveTo>
                    <a:lnTo>
                      <a:pt x="76200" y="115824"/>
                    </a:lnTo>
                  </a:path>
                  <a:path w="447039" h="210820">
                    <a:moveTo>
                      <a:pt x="161544" y="45719"/>
                    </a:moveTo>
                    <a:lnTo>
                      <a:pt x="137922" y="6095"/>
                    </a:lnTo>
                    <a:lnTo>
                      <a:pt x="115062" y="0"/>
                    </a:lnTo>
                    <a:lnTo>
                      <a:pt x="102869" y="1524"/>
                    </a:lnTo>
                    <a:lnTo>
                      <a:pt x="70866" y="34289"/>
                    </a:lnTo>
                    <a:lnTo>
                      <a:pt x="69342" y="45719"/>
                    </a:lnTo>
                    <a:lnTo>
                      <a:pt x="70866" y="57912"/>
                    </a:lnTo>
                    <a:lnTo>
                      <a:pt x="102869" y="90677"/>
                    </a:lnTo>
                    <a:lnTo>
                      <a:pt x="115062" y="92201"/>
                    </a:lnTo>
                    <a:lnTo>
                      <a:pt x="127254" y="90677"/>
                    </a:lnTo>
                    <a:lnTo>
                      <a:pt x="160019" y="57912"/>
                    </a:lnTo>
                    <a:lnTo>
                      <a:pt x="161544" y="45719"/>
                    </a:lnTo>
                  </a:path>
                  <a:path w="447039" h="210820">
                    <a:moveTo>
                      <a:pt x="78486" y="101345"/>
                    </a:moveTo>
                    <a:lnTo>
                      <a:pt x="73913" y="102869"/>
                    </a:lnTo>
                    <a:lnTo>
                      <a:pt x="72389" y="107441"/>
                    </a:lnTo>
                  </a:path>
                  <a:path w="447039" h="210820">
                    <a:moveTo>
                      <a:pt x="78486" y="95250"/>
                    </a:moveTo>
                    <a:lnTo>
                      <a:pt x="72389" y="96774"/>
                    </a:lnTo>
                    <a:lnTo>
                      <a:pt x="67818" y="101345"/>
                    </a:lnTo>
                    <a:lnTo>
                      <a:pt x="66293" y="107441"/>
                    </a:lnTo>
                  </a:path>
                  <a:path w="447039" h="210820">
                    <a:moveTo>
                      <a:pt x="76200" y="109727"/>
                    </a:moveTo>
                    <a:lnTo>
                      <a:pt x="75437" y="108203"/>
                    </a:lnTo>
                    <a:lnTo>
                      <a:pt x="73913" y="107441"/>
                    </a:lnTo>
                    <a:lnTo>
                      <a:pt x="72389" y="107441"/>
                    </a:lnTo>
                  </a:path>
                  <a:path w="447039" h="210820">
                    <a:moveTo>
                      <a:pt x="76200" y="115824"/>
                    </a:moveTo>
                    <a:lnTo>
                      <a:pt x="76200" y="109727"/>
                    </a:lnTo>
                  </a:path>
                  <a:path w="447039" h="210820">
                    <a:moveTo>
                      <a:pt x="2286" y="107441"/>
                    </a:moveTo>
                    <a:lnTo>
                      <a:pt x="762" y="108203"/>
                    </a:lnTo>
                    <a:lnTo>
                      <a:pt x="0" y="109727"/>
                    </a:lnTo>
                  </a:path>
                  <a:path w="447039" h="210820">
                    <a:moveTo>
                      <a:pt x="2286" y="107441"/>
                    </a:moveTo>
                    <a:lnTo>
                      <a:pt x="4572" y="107441"/>
                    </a:lnTo>
                  </a:path>
                  <a:path w="447039" h="210820">
                    <a:moveTo>
                      <a:pt x="446531" y="64769"/>
                    </a:moveTo>
                    <a:lnTo>
                      <a:pt x="432816" y="25907"/>
                    </a:lnTo>
                    <a:lnTo>
                      <a:pt x="397763" y="3810"/>
                    </a:lnTo>
                    <a:lnTo>
                      <a:pt x="384048" y="2286"/>
                    </a:lnTo>
                    <a:lnTo>
                      <a:pt x="370331" y="3810"/>
                    </a:lnTo>
                    <a:lnTo>
                      <a:pt x="336042" y="25907"/>
                    </a:lnTo>
                    <a:lnTo>
                      <a:pt x="322325" y="64769"/>
                    </a:lnTo>
                    <a:lnTo>
                      <a:pt x="323850" y="78486"/>
                    </a:lnTo>
                    <a:lnTo>
                      <a:pt x="345948" y="112775"/>
                    </a:lnTo>
                    <a:lnTo>
                      <a:pt x="384048" y="126491"/>
                    </a:lnTo>
                    <a:lnTo>
                      <a:pt x="397763" y="124967"/>
                    </a:lnTo>
                    <a:lnTo>
                      <a:pt x="432816" y="102869"/>
                    </a:lnTo>
                    <a:lnTo>
                      <a:pt x="446531" y="64769"/>
                    </a:lnTo>
                  </a:path>
                  <a:path w="447039" h="210820">
                    <a:moveTo>
                      <a:pt x="440436" y="64769"/>
                    </a:moveTo>
                    <a:lnTo>
                      <a:pt x="423672" y="24384"/>
                    </a:lnTo>
                    <a:lnTo>
                      <a:pt x="384048" y="8381"/>
                    </a:lnTo>
                    <a:lnTo>
                      <a:pt x="369569" y="9905"/>
                    </a:lnTo>
                    <a:lnTo>
                      <a:pt x="335280" y="36575"/>
                    </a:lnTo>
                    <a:lnTo>
                      <a:pt x="327660" y="64769"/>
                    </a:lnTo>
                    <a:lnTo>
                      <a:pt x="329945" y="79248"/>
                    </a:lnTo>
                    <a:lnTo>
                      <a:pt x="355854" y="113537"/>
                    </a:lnTo>
                    <a:lnTo>
                      <a:pt x="384048" y="120395"/>
                    </a:lnTo>
                    <a:lnTo>
                      <a:pt x="398525" y="118872"/>
                    </a:lnTo>
                    <a:lnTo>
                      <a:pt x="432816" y="92963"/>
                    </a:lnTo>
                    <a:lnTo>
                      <a:pt x="440436" y="647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4" name="object 350">
                <a:extLst>
                  <a:ext uri="{FF2B5EF4-FFF2-40B4-BE49-F238E27FC236}">
                    <a16:creationId xmlns:a16="http://schemas.microsoft.com/office/drawing/2014/main" id="{F2086A60-DB22-ECBB-C441-60F5383D7595}"/>
                  </a:ext>
                </a:extLst>
              </p:cNvPr>
              <p:cNvSpPr/>
              <p:nvPr/>
            </p:nvSpPr>
            <p:spPr>
              <a:xfrm>
                <a:off x="2826258" y="4450079"/>
                <a:ext cx="1816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1610">
                    <a:moveTo>
                      <a:pt x="0" y="0"/>
                    </a:moveTo>
                    <a:lnTo>
                      <a:pt x="181356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5" name="object 351">
                <a:extLst>
                  <a:ext uri="{FF2B5EF4-FFF2-40B4-BE49-F238E27FC236}">
                    <a16:creationId xmlns:a16="http://schemas.microsoft.com/office/drawing/2014/main" id="{49E2B3AB-E4A7-4675-28BF-86F4804BE4E8}"/>
                  </a:ext>
                </a:extLst>
              </p:cNvPr>
              <p:cNvSpPr/>
              <p:nvPr/>
            </p:nvSpPr>
            <p:spPr>
              <a:xfrm>
                <a:off x="2772918" y="4604003"/>
                <a:ext cx="107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794">
                    <a:moveTo>
                      <a:pt x="10668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6" name="object 352">
                <a:extLst>
                  <a:ext uri="{FF2B5EF4-FFF2-40B4-BE49-F238E27FC236}">
                    <a16:creationId xmlns:a16="http://schemas.microsoft.com/office/drawing/2014/main" id="{8329A124-65C1-8C9C-6C5D-29A856778D53}"/>
                  </a:ext>
                </a:extLst>
              </p:cNvPr>
              <p:cNvSpPr/>
              <p:nvPr/>
            </p:nvSpPr>
            <p:spPr>
              <a:xfrm>
                <a:off x="2745486" y="4583429"/>
                <a:ext cx="60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0325">
                    <a:moveTo>
                      <a:pt x="6019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7" name="object 353">
                <a:extLst>
                  <a:ext uri="{FF2B5EF4-FFF2-40B4-BE49-F238E27FC236}">
                    <a16:creationId xmlns:a16="http://schemas.microsoft.com/office/drawing/2014/main" id="{DC3C909C-6C4B-9B58-B803-9D8F6FC2BD04}"/>
                  </a:ext>
                </a:extLst>
              </p:cNvPr>
              <p:cNvSpPr/>
              <p:nvPr/>
            </p:nvSpPr>
            <p:spPr>
              <a:xfrm>
                <a:off x="2801874" y="4524755"/>
                <a:ext cx="63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38100">
                    <a:moveTo>
                      <a:pt x="6095" y="381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8" name="object 354">
                <a:extLst>
                  <a:ext uri="{FF2B5EF4-FFF2-40B4-BE49-F238E27FC236}">
                    <a16:creationId xmlns:a16="http://schemas.microsoft.com/office/drawing/2014/main" id="{62277D49-3F41-BA52-79D5-8A03457BAF0F}"/>
                  </a:ext>
                </a:extLst>
              </p:cNvPr>
              <p:cNvSpPr/>
              <p:nvPr/>
            </p:nvSpPr>
            <p:spPr>
              <a:xfrm>
                <a:off x="2670809" y="3977639"/>
                <a:ext cx="258445" cy="626745"/>
              </a:xfrm>
              <a:custGeom>
                <a:avLst/>
                <a:gdLst/>
                <a:ahLst/>
                <a:cxnLst/>
                <a:rect l="l" t="t" r="r" b="b"/>
                <a:pathLst>
                  <a:path w="258444" h="626745">
                    <a:moveTo>
                      <a:pt x="112775" y="585215"/>
                    </a:moveTo>
                    <a:lnTo>
                      <a:pt x="112775" y="626363"/>
                    </a:lnTo>
                  </a:path>
                  <a:path w="258444" h="626745">
                    <a:moveTo>
                      <a:pt x="118871" y="585215"/>
                    </a:moveTo>
                    <a:lnTo>
                      <a:pt x="112775" y="585215"/>
                    </a:lnTo>
                  </a:path>
                  <a:path w="258444" h="626745">
                    <a:moveTo>
                      <a:pt x="247650" y="534162"/>
                    </a:moveTo>
                    <a:lnTo>
                      <a:pt x="247650" y="547115"/>
                    </a:lnTo>
                  </a:path>
                  <a:path w="258444" h="626745">
                    <a:moveTo>
                      <a:pt x="256031" y="533400"/>
                    </a:moveTo>
                    <a:lnTo>
                      <a:pt x="258317" y="546354"/>
                    </a:lnTo>
                  </a:path>
                  <a:path w="258444" h="626745">
                    <a:moveTo>
                      <a:pt x="61721" y="34289"/>
                    </a:moveTo>
                    <a:lnTo>
                      <a:pt x="48006" y="23622"/>
                    </a:lnTo>
                    <a:lnTo>
                      <a:pt x="32765" y="16001"/>
                    </a:lnTo>
                    <a:lnTo>
                      <a:pt x="16763" y="11430"/>
                    </a:lnTo>
                    <a:lnTo>
                      <a:pt x="0" y="9906"/>
                    </a:lnTo>
                  </a:path>
                  <a:path w="258444" h="626745">
                    <a:moveTo>
                      <a:pt x="68579" y="26670"/>
                    </a:moveTo>
                    <a:lnTo>
                      <a:pt x="53339" y="15239"/>
                    </a:lnTo>
                    <a:lnTo>
                      <a:pt x="36575" y="6858"/>
                    </a:lnTo>
                    <a:lnTo>
                      <a:pt x="18287" y="1524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9" name="object 355">
                <a:extLst>
                  <a:ext uri="{FF2B5EF4-FFF2-40B4-BE49-F238E27FC236}">
                    <a16:creationId xmlns:a16="http://schemas.microsoft.com/office/drawing/2014/main" id="{7D4D8993-33AC-5E72-C310-234B7D5ABF40}"/>
                  </a:ext>
                </a:extLst>
              </p:cNvPr>
              <p:cNvSpPr/>
              <p:nvPr/>
            </p:nvSpPr>
            <p:spPr>
              <a:xfrm>
                <a:off x="2661665" y="4049267"/>
                <a:ext cx="37465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24129">
                    <a:moveTo>
                      <a:pt x="37337" y="23622"/>
                    </a:moveTo>
                    <a:lnTo>
                      <a:pt x="30479" y="14478"/>
                    </a:lnTo>
                    <a:lnTo>
                      <a:pt x="22097" y="6858"/>
                    </a:lnTo>
                    <a:lnTo>
                      <a:pt x="11429" y="1524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0" name="object 356">
                <a:extLst>
                  <a:ext uri="{FF2B5EF4-FFF2-40B4-BE49-F238E27FC236}">
                    <a16:creationId xmlns:a16="http://schemas.microsoft.com/office/drawing/2014/main" id="{A893BCA7-95F0-B135-6AA0-70EAA490D721}"/>
                  </a:ext>
                </a:extLst>
              </p:cNvPr>
              <p:cNvSpPr/>
              <p:nvPr/>
            </p:nvSpPr>
            <p:spPr>
              <a:xfrm>
                <a:off x="2475738" y="4007357"/>
                <a:ext cx="40386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403860" h="355600">
                    <a:moveTo>
                      <a:pt x="297180" y="268224"/>
                    </a:moveTo>
                    <a:lnTo>
                      <a:pt x="213360" y="88391"/>
                    </a:lnTo>
                  </a:path>
                  <a:path w="403860" h="355600">
                    <a:moveTo>
                      <a:pt x="288036" y="272795"/>
                    </a:moveTo>
                    <a:lnTo>
                      <a:pt x="204216" y="92963"/>
                    </a:lnTo>
                  </a:path>
                  <a:path w="403860" h="355600">
                    <a:moveTo>
                      <a:pt x="403860" y="236219"/>
                    </a:moveTo>
                    <a:lnTo>
                      <a:pt x="401574" y="230124"/>
                    </a:lnTo>
                    <a:lnTo>
                      <a:pt x="400050" y="224027"/>
                    </a:lnTo>
                    <a:lnTo>
                      <a:pt x="397763" y="218693"/>
                    </a:lnTo>
                    <a:lnTo>
                      <a:pt x="396239" y="212597"/>
                    </a:lnTo>
                    <a:lnTo>
                      <a:pt x="393954" y="206501"/>
                    </a:lnTo>
                    <a:lnTo>
                      <a:pt x="391668" y="201167"/>
                    </a:lnTo>
                    <a:lnTo>
                      <a:pt x="389381" y="195071"/>
                    </a:lnTo>
                    <a:lnTo>
                      <a:pt x="382524" y="179069"/>
                    </a:lnTo>
                    <a:lnTo>
                      <a:pt x="377951" y="171450"/>
                    </a:lnTo>
                    <a:lnTo>
                      <a:pt x="374142" y="163829"/>
                    </a:lnTo>
                    <a:lnTo>
                      <a:pt x="369569" y="156971"/>
                    </a:lnTo>
                    <a:lnTo>
                      <a:pt x="364998" y="149351"/>
                    </a:lnTo>
                    <a:lnTo>
                      <a:pt x="360425" y="143255"/>
                    </a:lnTo>
                    <a:lnTo>
                      <a:pt x="355092" y="135636"/>
                    </a:lnTo>
                    <a:lnTo>
                      <a:pt x="349757" y="129539"/>
                    </a:lnTo>
                    <a:lnTo>
                      <a:pt x="344424" y="122681"/>
                    </a:lnTo>
                    <a:lnTo>
                      <a:pt x="338328" y="115824"/>
                    </a:lnTo>
                    <a:lnTo>
                      <a:pt x="332994" y="108965"/>
                    </a:lnTo>
                    <a:lnTo>
                      <a:pt x="325374" y="99821"/>
                    </a:lnTo>
                    <a:lnTo>
                      <a:pt x="316992" y="90677"/>
                    </a:lnTo>
                    <a:lnTo>
                      <a:pt x="308610" y="82295"/>
                    </a:lnTo>
                    <a:lnTo>
                      <a:pt x="300228" y="73151"/>
                    </a:lnTo>
                    <a:lnTo>
                      <a:pt x="291845" y="64769"/>
                    </a:lnTo>
                    <a:lnTo>
                      <a:pt x="273557" y="49529"/>
                    </a:lnTo>
                    <a:lnTo>
                      <a:pt x="263651" y="42671"/>
                    </a:lnTo>
                    <a:lnTo>
                      <a:pt x="254507" y="35813"/>
                    </a:lnTo>
                    <a:lnTo>
                      <a:pt x="227075" y="22859"/>
                    </a:lnTo>
                    <a:lnTo>
                      <a:pt x="210312" y="16763"/>
                    </a:lnTo>
                    <a:lnTo>
                      <a:pt x="192024" y="12191"/>
                    </a:lnTo>
                    <a:lnTo>
                      <a:pt x="182880" y="10667"/>
                    </a:lnTo>
                    <a:lnTo>
                      <a:pt x="174498" y="9143"/>
                    </a:lnTo>
                    <a:lnTo>
                      <a:pt x="156210" y="6095"/>
                    </a:lnTo>
                    <a:lnTo>
                      <a:pt x="146304" y="4571"/>
                    </a:lnTo>
                    <a:lnTo>
                      <a:pt x="116586" y="2286"/>
                    </a:lnTo>
                    <a:lnTo>
                      <a:pt x="107442" y="1524"/>
                    </a:lnTo>
                    <a:lnTo>
                      <a:pt x="97536" y="1524"/>
                    </a:lnTo>
                    <a:lnTo>
                      <a:pt x="87630" y="762"/>
                    </a:lnTo>
                    <a:lnTo>
                      <a:pt x="77724" y="762"/>
                    </a:lnTo>
                    <a:lnTo>
                      <a:pt x="68580" y="0"/>
                    </a:lnTo>
                    <a:lnTo>
                      <a:pt x="58674" y="0"/>
                    </a:lnTo>
                  </a:path>
                  <a:path w="403860" h="355600">
                    <a:moveTo>
                      <a:pt x="379475" y="237743"/>
                    </a:moveTo>
                    <a:lnTo>
                      <a:pt x="377951" y="233171"/>
                    </a:lnTo>
                    <a:lnTo>
                      <a:pt x="375666" y="227837"/>
                    </a:lnTo>
                    <a:lnTo>
                      <a:pt x="374142" y="222503"/>
                    </a:lnTo>
                    <a:lnTo>
                      <a:pt x="372618" y="217931"/>
                    </a:lnTo>
                    <a:lnTo>
                      <a:pt x="371094" y="212597"/>
                    </a:lnTo>
                    <a:lnTo>
                      <a:pt x="369569" y="208025"/>
                    </a:lnTo>
                    <a:lnTo>
                      <a:pt x="368045" y="202691"/>
                    </a:lnTo>
                    <a:lnTo>
                      <a:pt x="365760" y="198119"/>
                    </a:lnTo>
                    <a:lnTo>
                      <a:pt x="363474" y="192786"/>
                    </a:lnTo>
                    <a:lnTo>
                      <a:pt x="361950" y="188213"/>
                    </a:lnTo>
                    <a:lnTo>
                      <a:pt x="350519" y="167639"/>
                    </a:lnTo>
                    <a:lnTo>
                      <a:pt x="345948" y="161543"/>
                    </a:lnTo>
                    <a:lnTo>
                      <a:pt x="341375" y="154686"/>
                    </a:lnTo>
                    <a:lnTo>
                      <a:pt x="336804" y="148589"/>
                    </a:lnTo>
                    <a:lnTo>
                      <a:pt x="331469" y="141731"/>
                    </a:lnTo>
                    <a:lnTo>
                      <a:pt x="320801" y="129539"/>
                    </a:lnTo>
                    <a:lnTo>
                      <a:pt x="316230" y="123443"/>
                    </a:lnTo>
                    <a:lnTo>
                      <a:pt x="308610" y="115062"/>
                    </a:lnTo>
                    <a:lnTo>
                      <a:pt x="300989" y="107441"/>
                    </a:lnTo>
                    <a:lnTo>
                      <a:pt x="293369" y="99059"/>
                    </a:lnTo>
                    <a:lnTo>
                      <a:pt x="260604" y="69341"/>
                    </a:lnTo>
                    <a:lnTo>
                      <a:pt x="217931" y="44957"/>
                    </a:lnTo>
                    <a:lnTo>
                      <a:pt x="201930" y="39624"/>
                    </a:lnTo>
                    <a:lnTo>
                      <a:pt x="194310" y="37337"/>
                    </a:lnTo>
                    <a:lnTo>
                      <a:pt x="185166" y="35051"/>
                    </a:lnTo>
                    <a:lnTo>
                      <a:pt x="160019" y="30479"/>
                    </a:lnTo>
                    <a:lnTo>
                      <a:pt x="151637" y="29717"/>
                    </a:lnTo>
                    <a:lnTo>
                      <a:pt x="141731" y="28193"/>
                    </a:lnTo>
                    <a:lnTo>
                      <a:pt x="114300" y="25907"/>
                    </a:lnTo>
                    <a:lnTo>
                      <a:pt x="105156" y="25907"/>
                    </a:lnTo>
                    <a:lnTo>
                      <a:pt x="96012" y="25145"/>
                    </a:lnTo>
                    <a:lnTo>
                      <a:pt x="67818" y="25145"/>
                    </a:lnTo>
                    <a:lnTo>
                      <a:pt x="58674" y="24383"/>
                    </a:lnTo>
                  </a:path>
                  <a:path w="403860" h="355600">
                    <a:moveTo>
                      <a:pt x="82295" y="138683"/>
                    </a:moveTo>
                    <a:lnTo>
                      <a:pt x="82295" y="175259"/>
                    </a:lnTo>
                  </a:path>
                  <a:path w="403860" h="355600">
                    <a:moveTo>
                      <a:pt x="47243" y="351281"/>
                    </a:moveTo>
                    <a:lnTo>
                      <a:pt x="57150" y="351281"/>
                    </a:lnTo>
                  </a:path>
                  <a:path w="403860" h="355600">
                    <a:moveTo>
                      <a:pt x="47243" y="336803"/>
                    </a:moveTo>
                    <a:lnTo>
                      <a:pt x="57150" y="336803"/>
                    </a:lnTo>
                  </a:path>
                  <a:path w="403860" h="355600">
                    <a:moveTo>
                      <a:pt x="47243" y="332231"/>
                    </a:moveTo>
                    <a:lnTo>
                      <a:pt x="57150" y="332231"/>
                    </a:lnTo>
                  </a:path>
                  <a:path w="403860" h="355600">
                    <a:moveTo>
                      <a:pt x="47243" y="355091"/>
                    </a:moveTo>
                    <a:lnTo>
                      <a:pt x="57150" y="355091"/>
                    </a:lnTo>
                  </a:path>
                  <a:path w="403860" h="355600">
                    <a:moveTo>
                      <a:pt x="0" y="341375"/>
                    </a:moveTo>
                    <a:lnTo>
                      <a:pt x="82295" y="27965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1" name="object 357">
                <a:extLst>
                  <a:ext uri="{FF2B5EF4-FFF2-40B4-BE49-F238E27FC236}">
                    <a16:creationId xmlns:a16="http://schemas.microsoft.com/office/drawing/2014/main" id="{346ADE48-C2B6-882B-AFBB-8781F0BA94DA}"/>
                  </a:ext>
                </a:extLst>
              </p:cNvPr>
              <p:cNvSpPr/>
              <p:nvPr/>
            </p:nvSpPr>
            <p:spPr>
              <a:xfrm>
                <a:off x="2503169" y="4351019"/>
                <a:ext cx="1365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6525">
                    <a:moveTo>
                      <a:pt x="0" y="0"/>
                    </a:moveTo>
                    <a:lnTo>
                      <a:pt x="136398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2" name="object 358">
                <a:extLst>
                  <a:ext uri="{FF2B5EF4-FFF2-40B4-BE49-F238E27FC236}">
                    <a16:creationId xmlns:a16="http://schemas.microsoft.com/office/drawing/2014/main" id="{A2D042B0-6107-F070-187C-3916D2F41A29}"/>
                  </a:ext>
                </a:extLst>
              </p:cNvPr>
              <p:cNvSpPr/>
              <p:nvPr/>
            </p:nvSpPr>
            <p:spPr>
              <a:xfrm>
                <a:off x="2382774" y="4182617"/>
                <a:ext cx="17526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66370">
                    <a:moveTo>
                      <a:pt x="19050" y="0"/>
                    </a:moveTo>
                    <a:lnTo>
                      <a:pt x="175259" y="0"/>
                    </a:lnTo>
                  </a:path>
                  <a:path w="175260" h="166370">
                    <a:moveTo>
                      <a:pt x="175259" y="41148"/>
                    </a:moveTo>
                    <a:lnTo>
                      <a:pt x="19812" y="41148"/>
                    </a:lnTo>
                  </a:path>
                  <a:path w="175260" h="166370">
                    <a:moveTo>
                      <a:pt x="0" y="105156"/>
                    </a:moveTo>
                    <a:lnTo>
                      <a:pt x="0" y="41148"/>
                    </a:lnTo>
                  </a:path>
                  <a:path w="175260" h="166370">
                    <a:moveTo>
                      <a:pt x="60959" y="166116"/>
                    </a:moveTo>
                    <a:lnTo>
                      <a:pt x="92963" y="16611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3" name="object 359">
                <a:extLst>
                  <a:ext uri="{FF2B5EF4-FFF2-40B4-BE49-F238E27FC236}">
                    <a16:creationId xmlns:a16="http://schemas.microsoft.com/office/drawing/2014/main" id="{2AA82A4F-22F0-3C5C-B441-FCDA00FCAC02}"/>
                  </a:ext>
                </a:extLst>
              </p:cNvPr>
              <p:cNvSpPr/>
              <p:nvPr/>
            </p:nvSpPr>
            <p:spPr>
              <a:xfrm>
                <a:off x="2512313" y="4347209"/>
                <a:ext cx="1079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8889">
                    <a:moveTo>
                      <a:pt x="10668" y="0"/>
                    </a:moveTo>
                    <a:lnTo>
                      <a:pt x="0" y="0"/>
                    </a:lnTo>
                  </a:path>
                  <a:path w="10794" h="8889">
                    <a:moveTo>
                      <a:pt x="10668" y="8381"/>
                    </a:moveTo>
                    <a:lnTo>
                      <a:pt x="0" y="838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4" name="object 360">
                <a:extLst>
                  <a:ext uri="{FF2B5EF4-FFF2-40B4-BE49-F238E27FC236}">
                    <a16:creationId xmlns:a16="http://schemas.microsoft.com/office/drawing/2014/main" id="{0A8482C6-0CBC-344E-D157-9D6362966D80}"/>
                  </a:ext>
                </a:extLst>
              </p:cNvPr>
              <p:cNvSpPr/>
              <p:nvPr/>
            </p:nvSpPr>
            <p:spPr>
              <a:xfrm>
                <a:off x="2388108" y="3932681"/>
                <a:ext cx="300990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300989" h="449579">
                    <a:moveTo>
                      <a:pt x="126492" y="424433"/>
                    </a:moveTo>
                    <a:lnTo>
                      <a:pt x="126492" y="412241"/>
                    </a:lnTo>
                    <a:lnTo>
                      <a:pt x="134874" y="412241"/>
                    </a:lnTo>
                  </a:path>
                  <a:path w="300989" h="449579">
                    <a:moveTo>
                      <a:pt x="124206" y="414527"/>
                    </a:moveTo>
                    <a:lnTo>
                      <a:pt x="126492" y="412241"/>
                    </a:lnTo>
                  </a:path>
                  <a:path w="300989" h="449579">
                    <a:moveTo>
                      <a:pt x="124206" y="422909"/>
                    </a:moveTo>
                    <a:lnTo>
                      <a:pt x="124206" y="414527"/>
                    </a:lnTo>
                  </a:path>
                  <a:path w="300989" h="449579">
                    <a:moveTo>
                      <a:pt x="126492" y="424433"/>
                    </a:moveTo>
                    <a:lnTo>
                      <a:pt x="124206" y="422909"/>
                    </a:lnTo>
                  </a:path>
                  <a:path w="300989" h="449579">
                    <a:moveTo>
                      <a:pt x="134874" y="424433"/>
                    </a:moveTo>
                    <a:lnTo>
                      <a:pt x="126492" y="424433"/>
                    </a:lnTo>
                  </a:path>
                  <a:path w="300989" h="449579">
                    <a:moveTo>
                      <a:pt x="134874" y="429767"/>
                    </a:moveTo>
                    <a:lnTo>
                      <a:pt x="134874" y="406907"/>
                    </a:lnTo>
                  </a:path>
                  <a:path w="300989" h="449579">
                    <a:moveTo>
                      <a:pt x="169925" y="354329"/>
                    </a:moveTo>
                    <a:lnTo>
                      <a:pt x="169925" y="291083"/>
                    </a:lnTo>
                  </a:path>
                  <a:path w="300989" h="449579">
                    <a:moveTo>
                      <a:pt x="220980" y="408431"/>
                    </a:moveTo>
                    <a:lnTo>
                      <a:pt x="230886" y="408431"/>
                    </a:lnTo>
                  </a:path>
                  <a:path w="300989" h="449579">
                    <a:moveTo>
                      <a:pt x="220980" y="429005"/>
                    </a:moveTo>
                    <a:lnTo>
                      <a:pt x="230886" y="429005"/>
                    </a:lnTo>
                  </a:path>
                  <a:path w="300989" h="449579">
                    <a:moveTo>
                      <a:pt x="259842" y="449579"/>
                    </a:moveTo>
                    <a:lnTo>
                      <a:pt x="223266" y="449579"/>
                    </a:lnTo>
                  </a:path>
                  <a:path w="300989" h="449579">
                    <a:moveTo>
                      <a:pt x="259842" y="443483"/>
                    </a:moveTo>
                    <a:lnTo>
                      <a:pt x="223266" y="443483"/>
                    </a:lnTo>
                  </a:path>
                  <a:path w="300989" h="449579">
                    <a:moveTo>
                      <a:pt x="220980" y="402335"/>
                    </a:moveTo>
                    <a:lnTo>
                      <a:pt x="220218" y="400812"/>
                    </a:lnTo>
                    <a:lnTo>
                      <a:pt x="218694" y="400050"/>
                    </a:lnTo>
                  </a:path>
                  <a:path w="300989" h="449579">
                    <a:moveTo>
                      <a:pt x="211074" y="397763"/>
                    </a:moveTo>
                    <a:lnTo>
                      <a:pt x="217169" y="397763"/>
                    </a:lnTo>
                  </a:path>
                  <a:path w="300989" h="449579">
                    <a:moveTo>
                      <a:pt x="211074" y="412241"/>
                    </a:moveTo>
                    <a:lnTo>
                      <a:pt x="211074" y="424433"/>
                    </a:lnTo>
                  </a:path>
                  <a:path w="300989" h="449579">
                    <a:moveTo>
                      <a:pt x="211074" y="387857"/>
                    </a:moveTo>
                    <a:lnTo>
                      <a:pt x="211074" y="412241"/>
                    </a:lnTo>
                  </a:path>
                  <a:path w="300989" h="449579">
                    <a:moveTo>
                      <a:pt x="217169" y="400050"/>
                    </a:moveTo>
                    <a:lnTo>
                      <a:pt x="218694" y="400050"/>
                    </a:lnTo>
                  </a:path>
                  <a:path w="300989" h="449579">
                    <a:moveTo>
                      <a:pt x="217169" y="400050"/>
                    </a:moveTo>
                    <a:lnTo>
                      <a:pt x="218694" y="400050"/>
                    </a:lnTo>
                  </a:path>
                  <a:path w="300989" h="449579">
                    <a:moveTo>
                      <a:pt x="218694" y="436625"/>
                    </a:moveTo>
                    <a:lnTo>
                      <a:pt x="220218" y="436625"/>
                    </a:lnTo>
                    <a:lnTo>
                      <a:pt x="220980" y="435101"/>
                    </a:lnTo>
                  </a:path>
                  <a:path w="300989" h="449579">
                    <a:moveTo>
                      <a:pt x="217169" y="436625"/>
                    </a:moveTo>
                    <a:lnTo>
                      <a:pt x="218694" y="436625"/>
                    </a:lnTo>
                  </a:path>
                  <a:path w="300989" h="449579">
                    <a:moveTo>
                      <a:pt x="220980" y="435101"/>
                    </a:moveTo>
                    <a:lnTo>
                      <a:pt x="220980" y="429005"/>
                    </a:lnTo>
                  </a:path>
                  <a:path w="300989" h="449579">
                    <a:moveTo>
                      <a:pt x="217169" y="436625"/>
                    </a:moveTo>
                    <a:lnTo>
                      <a:pt x="217169" y="397763"/>
                    </a:lnTo>
                  </a:path>
                  <a:path w="300989" h="449579">
                    <a:moveTo>
                      <a:pt x="211074" y="424433"/>
                    </a:moveTo>
                    <a:lnTo>
                      <a:pt x="211074" y="437388"/>
                    </a:lnTo>
                  </a:path>
                  <a:path w="300989" h="449579">
                    <a:moveTo>
                      <a:pt x="220980" y="402335"/>
                    </a:moveTo>
                    <a:lnTo>
                      <a:pt x="220980" y="429005"/>
                    </a:lnTo>
                  </a:path>
                  <a:path w="300989" h="449579">
                    <a:moveTo>
                      <a:pt x="149352" y="387857"/>
                    </a:moveTo>
                    <a:lnTo>
                      <a:pt x="149352" y="439673"/>
                    </a:lnTo>
                  </a:path>
                  <a:path w="300989" h="449579">
                    <a:moveTo>
                      <a:pt x="149352" y="387857"/>
                    </a:moveTo>
                    <a:lnTo>
                      <a:pt x="211074" y="387857"/>
                    </a:lnTo>
                  </a:path>
                  <a:path w="300989" h="449579">
                    <a:moveTo>
                      <a:pt x="217169" y="436625"/>
                    </a:moveTo>
                    <a:lnTo>
                      <a:pt x="218694" y="441197"/>
                    </a:lnTo>
                    <a:lnTo>
                      <a:pt x="223266" y="443483"/>
                    </a:lnTo>
                  </a:path>
                  <a:path w="300989" h="449579">
                    <a:moveTo>
                      <a:pt x="211074" y="436625"/>
                    </a:moveTo>
                    <a:lnTo>
                      <a:pt x="212598" y="443483"/>
                    </a:lnTo>
                    <a:lnTo>
                      <a:pt x="217169" y="448055"/>
                    </a:lnTo>
                    <a:lnTo>
                      <a:pt x="223266" y="449579"/>
                    </a:lnTo>
                  </a:path>
                  <a:path w="300989" h="449579">
                    <a:moveTo>
                      <a:pt x="147066" y="400050"/>
                    </a:moveTo>
                    <a:lnTo>
                      <a:pt x="145542" y="400812"/>
                    </a:lnTo>
                    <a:lnTo>
                      <a:pt x="144780" y="402335"/>
                    </a:lnTo>
                  </a:path>
                  <a:path w="300989" h="449579">
                    <a:moveTo>
                      <a:pt x="144780" y="435101"/>
                    </a:moveTo>
                    <a:lnTo>
                      <a:pt x="145542" y="436625"/>
                    </a:lnTo>
                    <a:lnTo>
                      <a:pt x="147066" y="436625"/>
                    </a:lnTo>
                  </a:path>
                  <a:path w="300989" h="449579">
                    <a:moveTo>
                      <a:pt x="144780" y="435101"/>
                    </a:moveTo>
                    <a:lnTo>
                      <a:pt x="144780" y="402335"/>
                    </a:lnTo>
                  </a:path>
                  <a:path w="300989" h="449579">
                    <a:moveTo>
                      <a:pt x="149352" y="400050"/>
                    </a:moveTo>
                    <a:lnTo>
                      <a:pt x="147066" y="400050"/>
                    </a:lnTo>
                  </a:path>
                  <a:path w="300989" h="449579">
                    <a:moveTo>
                      <a:pt x="149352" y="436625"/>
                    </a:moveTo>
                    <a:lnTo>
                      <a:pt x="147066" y="436625"/>
                    </a:lnTo>
                  </a:path>
                  <a:path w="300989" h="449579">
                    <a:moveTo>
                      <a:pt x="233172" y="409955"/>
                    </a:moveTo>
                    <a:lnTo>
                      <a:pt x="232410" y="408431"/>
                    </a:lnTo>
                    <a:lnTo>
                      <a:pt x="230886" y="408431"/>
                    </a:lnTo>
                  </a:path>
                  <a:path w="300989" h="449579">
                    <a:moveTo>
                      <a:pt x="233172" y="409955"/>
                    </a:moveTo>
                    <a:lnTo>
                      <a:pt x="233172" y="426719"/>
                    </a:lnTo>
                  </a:path>
                  <a:path w="300989" h="449579">
                    <a:moveTo>
                      <a:pt x="230886" y="429005"/>
                    </a:moveTo>
                    <a:lnTo>
                      <a:pt x="232410" y="428243"/>
                    </a:lnTo>
                    <a:lnTo>
                      <a:pt x="233172" y="426719"/>
                    </a:lnTo>
                  </a:path>
                  <a:path w="300989" h="449579">
                    <a:moveTo>
                      <a:pt x="230886" y="429005"/>
                    </a:moveTo>
                    <a:lnTo>
                      <a:pt x="232410" y="428243"/>
                    </a:lnTo>
                    <a:lnTo>
                      <a:pt x="233172" y="426719"/>
                    </a:lnTo>
                  </a:path>
                  <a:path w="300989" h="449579">
                    <a:moveTo>
                      <a:pt x="169925" y="291083"/>
                    </a:moveTo>
                    <a:lnTo>
                      <a:pt x="169925" y="249935"/>
                    </a:lnTo>
                  </a:path>
                  <a:path w="300989" h="449579">
                    <a:moveTo>
                      <a:pt x="30480" y="0"/>
                    </a:moveTo>
                    <a:lnTo>
                      <a:pt x="169925" y="0"/>
                    </a:lnTo>
                  </a:path>
                  <a:path w="300989" h="449579">
                    <a:moveTo>
                      <a:pt x="118110" y="86105"/>
                    </a:moveTo>
                    <a:lnTo>
                      <a:pt x="118110" y="134873"/>
                    </a:lnTo>
                  </a:path>
                  <a:path w="300989" h="449579">
                    <a:moveTo>
                      <a:pt x="118110" y="192785"/>
                    </a:moveTo>
                    <a:lnTo>
                      <a:pt x="118110" y="213359"/>
                    </a:lnTo>
                  </a:path>
                  <a:path w="300989" h="449579">
                    <a:moveTo>
                      <a:pt x="27431" y="18287"/>
                    </a:moveTo>
                    <a:lnTo>
                      <a:pt x="30480" y="14477"/>
                    </a:lnTo>
                  </a:path>
                  <a:path w="300989" h="449579">
                    <a:moveTo>
                      <a:pt x="0" y="14477"/>
                    </a:moveTo>
                    <a:lnTo>
                      <a:pt x="3810" y="18287"/>
                    </a:lnTo>
                  </a:path>
                  <a:path w="300989" h="449579">
                    <a:moveTo>
                      <a:pt x="0" y="14477"/>
                    </a:moveTo>
                    <a:lnTo>
                      <a:pt x="30480" y="14477"/>
                    </a:lnTo>
                  </a:path>
                  <a:path w="300989" h="449579">
                    <a:moveTo>
                      <a:pt x="3810" y="18287"/>
                    </a:moveTo>
                    <a:lnTo>
                      <a:pt x="27431" y="18287"/>
                    </a:lnTo>
                  </a:path>
                  <a:path w="300989" h="449579">
                    <a:moveTo>
                      <a:pt x="118110" y="28193"/>
                    </a:moveTo>
                    <a:lnTo>
                      <a:pt x="118110" y="0"/>
                    </a:lnTo>
                  </a:path>
                  <a:path w="300989" h="449579">
                    <a:moveTo>
                      <a:pt x="272034" y="134873"/>
                    </a:moveTo>
                    <a:lnTo>
                      <a:pt x="272034" y="161543"/>
                    </a:lnTo>
                  </a:path>
                  <a:path w="300989" h="449579">
                    <a:moveTo>
                      <a:pt x="272034" y="192785"/>
                    </a:moveTo>
                    <a:lnTo>
                      <a:pt x="272034" y="161543"/>
                    </a:lnTo>
                  </a:path>
                  <a:path w="300989" h="449579">
                    <a:moveTo>
                      <a:pt x="300990" y="163067"/>
                    </a:moveTo>
                    <a:lnTo>
                      <a:pt x="296418" y="156971"/>
                    </a:lnTo>
                    <a:lnTo>
                      <a:pt x="290322" y="153162"/>
                    </a:lnTo>
                    <a:lnTo>
                      <a:pt x="282702" y="151637"/>
                    </a:lnTo>
                  </a:path>
                  <a:path w="300989" h="449579">
                    <a:moveTo>
                      <a:pt x="291846" y="167639"/>
                    </a:moveTo>
                    <a:lnTo>
                      <a:pt x="288036" y="163829"/>
                    </a:lnTo>
                    <a:lnTo>
                      <a:pt x="282702" y="16154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5" name="object 361">
                <a:extLst>
                  <a:ext uri="{FF2B5EF4-FFF2-40B4-BE49-F238E27FC236}">
                    <a16:creationId xmlns:a16="http://schemas.microsoft.com/office/drawing/2014/main" id="{268CD260-D72B-AB18-86BC-01FEB5A75BEB}"/>
                  </a:ext>
                </a:extLst>
              </p:cNvPr>
              <p:cNvSpPr/>
              <p:nvPr/>
            </p:nvSpPr>
            <p:spPr>
              <a:xfrm>
                <a:off x="2639568" y="4056887"/>
                <a:ext cx="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h="74929">
                    <a:moveTo>
                      <a:pt x="0" y="0"/>
                    </a:moveTo>
                    <a:lnTo>
                      <a:pt x="0" y="7467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6" name="object 362">
                <a:extLst>
                  <a:ext uri="{FF2B5EF4-FFF2-40B4-BE49-F238E27FC236}">
                    <a16:creationId xmlns:a16="http://schemas.microsoft.com/office/drawing/2014/main" id="{D0230B3A-7AF8-BFA4-5078-638F6E1FC88B}"/>
                  </a:ext>
                </a:extLst>
              </p:cNvPr>
              <p:cNvSpPr/>
              <p:nvPr/>
            </p:nvSpPr>
            <p:spPr>
              <a:xfrm>
                <a:off x="2647950" y="4094225"/>
                <a:ext cx="22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860">
                    <a:moveTo>
                      <a:pt x="0" y="0"/>
                    </a:moveTo>
                    <a:lnTo>
                      <a:pt x="2286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7" name="object 363">
                <a:extLst>
                  <a:ext uri="{FF2B5EF4-FFF2-40B4-BE49-F238E27FC236}">
                    <a16:creationId xmlns:a16="http://schemas.microsoft.com/office/drawing/2014/main" id="{70AB570A-A5AF-B6A2-B6FD-4AC039744208}"/>
                  </a:ext>
                </a:extLst>
              </p:cNvPr>
              <p:cNvSpPr/>
              <p:nvPr/>
            </p:nvSpPr>
            <p:spPr>
              <a:xfrm>
                <a:off x="2615184" y="4049267"/>
                <a:ext cx="4699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18414">
                    <a:moveTo>
                      <a:pt x="0" y="18287"/>
                    </a:moveTo>
                    <a:lnTo>
                      <a:pt x="0" y="0"/>
                    </a:lnTo>
                  </a:path>
                  <a:path w="46989" h="18414">
                    <a:moveTo>
                      <a:pt x="4648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8" name="object 364">
                <a:extLst>
                  <a:ext uri="{FF2B5EF4-FFF2-40B4-BE49-F238E27FC236}">
                    <a16:creationId xmlns:a16="http://schemas.microsoft.com/office/drawing/2014/main" id="{DD5B3151-6FD3-D8B0-85AD-6C7E7947ABE9}"/>
                  </a:ext>
                </a:extLst>
              </p:cNvPr>
              <p:cNvSpPr/>
              <p:nvPr/>
            </p:nvSpPr>
            <p:spPr>
              <a:xfrm>
                <a:off x="2609087" y="3987545"/>
                <a:ext cx="6223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24129">
                    <a:moveTo>
                      <a:pt x="61722" y="0"/>
                    </a:moveTo>
                    <a:lnTo>
                      <a:pt x="0" y="0"/>
                    </a:lnTo>
                  </a:path>
                  <a:path w="62230" h="24129">
                    <a:moveTo>
                      <a:pt x="0" y="2362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9" name="object 365">
                <a:extLst>
                  <a:ext uri="{FF2B5EF4-FFF2-40B4-BE49-F238E27FC236}">
                    <a16:creationId xmlns:a16="http://schemas.microsoft.com/office/drawing/2014/main" id="{F62D616A-2601-BD07-4796-64D654D1B9ED}"/>
                  </a:ext>
                </a:extLst>
              </p:cNvPr>
              <p:cNvSpPr/>
              <p:nvPr/>
            </p:nvSpPr>
            <p:spPr>
              <a:xfrm>
                <a:off x="2588513" y="3953255"/>
                <a:ext cx="0" cy="74295"/>
              </a:xfrm>
              <a:custGeom>
                <a:avLst/>
                <a:gdLst/>
                <a:ahLst/>
                <a:cxnLst/>
                <a:rect l="l" t="t" r="r" b="b"/>
                <a:pathLst>
                  <a:path h="74295">
                    <a:moveTo>
                      <a:pt x="0" y="0"/>
                    </a:moveTo>
                    <a:lnTo>
                      <a:pt x="0" y="73914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0" name="object 366">
                <a:extLst>
                  <a:ext uri="{FF2B5EF4-FFF2-40B4-BE49-F238E27FC236}">
                    <a16:creationId xmlns:a16="http://schemas.microsoft.com/office/drawing/2014/main" id="{F22FB9E9-EBA4-D1FA-6304-CB8B187B355D}"/>
                  </a:ext>
                </a:extLst>
              </p:cNvPr>
              <p:cNvSpPr/>
              <p:nvPr/>
            </p:nvSpPr>
            <p:spPr>
              <a:xfrm>
                <a:off x="2660141" y="3960875"/>
                <a:ext cx="10795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7145">
                    <a:moveTo>
                      <a:pt x="10668" y="16763"/>
                    </a:moveTo>
                    <a:lnTo>
                      <a:pt x="0" y="16763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1" name="object 367">
                <a:extLst>
                  <a:ext uri="{FF2B5EF4-FFF2-40B4-BE49-F238E27FC236}">
                    <a16:creationId xmlns:a16="http://schemas.microsoft.com/office/drawing/2014/main" id="{DCC2F365-AB31-87C8-F702-C496481EB830}"/>
                  </a:ext>
                </a:extLst>
              </p:cNvPr>
              <p:cNvSpPr/>
              <p:nvPr/>
            </p:nvSpPr>
            <p:spPr>
              <a:xfrm>
                <a:off x="2699003" y="4072889"/>
                <a:ext cx="90805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90805" h="195579">
                    <a:moveTo>
                      <a:pt x="90677" y="19507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2" name="object 368">
                <a:extLst>
                  <a:ext uri="{FF2B5EF4-FFF2-40B4-BE49-F238E27FC236}">
                    <a16:creationId xmlns:a16="http://schemas.microsoft.com/office/drawing/2014/main" id="{E05144C1-B9D6-6BC7-135C-BDDBB42BE1F5}"/>
                  </a:ext>
                </a:extLst>
              </p:cNvPr>
              <p:cNvSpPr/>
              <p:nvPr/>
            </p:nvSpPr>
            <p:spPr>
              <a:xfrm>
                <a:off x="2732531" y="4004309"/>
                <a:ext cx="266700" cy="241935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241935">
                    <a:moveTo>
                      <a:pt x="0" y="7619"/>
                    </a:moveTo>
                    <a:lnTo>
                      <a:pt x="259842" y="241553"/>
                    </a:lnTo>
                  </a:path>
                  <a:path w="266700" h="241935">
                    <a:moveTo>
                      <a:pt x="6857" y="0"/>
                    </a:moveTo>
                    <a:lnTo>
                      <a:pt x="266700" y="23393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3" name="object 369">
                <a:extLst>
                  <a:ext uri="{FF2B5EF4-FFF2-40B4-BE49-F238E27FC236}">
                    <a16:creationId xmlns:a16="http://schemas.microsoft.com/office/drawing/2014/main" id="{6DC6A65F-988A-7F03-DD13-5D30C57A08C0}"/>
                  </a:ext>
                </a:extLst>
              </p:cNvPr>
              <p:cNvSpPr/>
              <p:nvPr/>
            </p:nvSpPr>
            <p:spPr>
              <a:xfrm>
                <a:off x="2772156" y="3966971"/>
                <a:ext cx="26035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260350" h="234314">
                    <a:moveTo>
                      <a:pt x="0" y="0"/>
                    </a:moveTo>
                    <a:lnTo>
                      <a:pt x="85343" y="76962"/>
                    </a:lnTo>
                  </a:path>
                  <a:path w="260350" h="234314">
                    <a:moveTo>
                      <a:pt x="175260" y="157733"/>
                    </a:moveTo>
                    <a:lnTo>
                      <a:pt x="259842" y="233933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4" name="object 370">
                <a:extLst>
                  <a:ext uri="{FF2B5EF4-FFF2-40B4-BE49-F238E27FC236}">
                    <a16:creationId xmlns:a16="http://schemas.microsoft.com/office/drawing/2014/main" id="{D9CA06EB-30F9-15A0-91ED-77BEEBAA256D}"/>
                  </a:ext>
                </a:extLst>
              </p:cNvPr>
              <p:cNvSpPr/>
              <p:nvPr/>
            </p:nvSpPr>
            <p:spPr>
              <a:xfrm>
                <a:off x="2763774" y="4263389"/>
                <a:ext cx="124460" cy="116205"/>
              </a:xfrm>
              <a:custGeom>
                <a:avLst/>
                <a:gdLst/>
                <a:ahLst/>
                <a:cxnLst/>
                <a:rect l="l" t="t" r="r" b="b"/>
                <a:pathLst>
                  <a:path w="124460" h="116204">
                    <a:moveTo>
                      <a:pt x="124206" y="0"/>
                    </a:moveTo>
                    <a:lnTo>
                      <a:pt x="92201" y="2286"/>
                    </a:lnTo>
                    <a:lnTo>
                      <a:pt x="102107" y="115824"/>
                    </a:lnTo>
                  </a:path>
                  <a:path w="124460" h="116204">
                    <a:moveTo>
                      <a:pt x="19812" y="60198"/>
                    </a:moveTo>
                    <a:lnTo>
                      <a:pt x="18287" y="43434"/>
                    </a:lnTo>
                    <a:lnTo>
                      <a:pt x="15239" y="27432"/>
                    </a:lnTo>
                    <a:lnTo>
                      <a:pt x="9143" y="12192"/>
                    </a:lnTo>
                  </a:path>
                  <a:path w="124460" h="116204">
                    <a:moveTo>
                      <a:pt x="9143" y="60198"/>
                    </a:moveTo>
                    <a:lnTo>
                      <a:pt x="6857" y="38100"/>
                    </a:lnTo>
                    <a:lnTo>
                      <a:pt x="0" y="16763"/>
                    </a:lnTo>
                  </a:path>
                  <a:path w="124460" h="116204">
                    <a:moveTo>
                      <a:pt x="70103" y="99060"/>
                    </a:moveTo>
                    <a:lnTo>
                      <a:pt x="81533" y="97536"/>
                    </a:lnTo>
                  </a:path>
                  <a:path w="124460" h="116204">
                    <a:moveTo>
                      <a:pt x="81533" y="95250"/>
                    </a:moveTo>
                    <a:lnTo>
                      <a:pt x="67056" y="96774"/>
                    </a:lnTo>
                  </a:path>
                  <a:path w="124460" h="116204">
                    <a:moveTo>
                      <a:pt x="80009" y="81534"/>
                    </a:moveTo>
                    <a:lnTo>
                      <a:pt x="68580" y="82296"/>
                    </a:lnTo>
                  </a:path>
                  <a:path w="124460" h="116204">
                    <a:moveTo>
                      <a:pt x="80009" y="83820"/>
                    </a:moveTo>
                    <a:lnTo>
                      <a:pt x="66293" y="85344"/>
                    </a:lnTo>
                  </a:path>
                  <a:path w="124460" h="116204">
                    <a:moveTo>
                      <a:pt x="67056" y="61722"/>
                    </a:moveTo>
                    <a:lnTo>
                      <a:pt x="78486" y="60960"/>
                    </a:lnTo>
                  </a:path>
                  <a:path w="124460" h="116204">
                    <a:moveTo>
                      <a:pt x="76962" y="44958"/>
                    </a:moveTo>
                    <a:lnTo>
                      <a:pt x="65531" y="45720"/>
                    </a:lnTo>
                  </a:path>
                  <a:path w="124460" h="116204">
                    <a:moveTo>
                      <a:pt x="76962" y="47244"/>
                    </a:moveTo>
                    <a:lnTo>
                      <a:pt x="62483" y="48768"/>
                    </a:lnTo>
                  </a:path>
                  <a:path w="124460" h="116204">
                    <a:moveTo>
                      <a:pt x="77724" y="58674"/>
                    </a:moveTo>
                    <a:lnTo>
                      <a:pt x="64007" y="59436"/>
                    </a:lnTo>
                  </a:path>
                  <a:path w="124460" h="116204">
                    <a:moveTo>
                      <a:pt x="66293" y="85344"/>
                    </a:moveTo>
                    <a:lnTo>
                      <a:pt x="67056" y="96774"/>
                    </a:lnTo>
                  </a:path>
                  <a:path w="124460" h="116204">
                    <a:moveTo>
                      <a:pt x="68580" y="82296"/>
                    </a:moveTo>
                    <a:lnTo>
                      <a:pt x="70103" y="99060"/>
                    </a:lnTo>
                  </a:path>
                  <a:path w="124460" h="116204">
                    <a:moveTo>
                      <a:pt x="67056" y="96774"/>
                    </a:moveTo>
                    <a:lnTo>
                      <a:pt x="70103" y="99060"/>
                    </a:lnTo>
                  </a:path>
                  <a:path w="124460" h="116204">
                    <a:moveTo>
                      <a:pt x="68580" y="82296"/>
                    </a:moveTo>
                    <a:lnTo>
                      <a:pt x="66293" y="85344"/>
                    </a:lnTo>
                  </a:path>
                  <a:path w="124460" h="116204">
                    <a:moveTo>
                      <a:pt x="65531" y="45720"/>
                    </a:moveTo>
                    <a:lnTo>
                      <a:pt x="62483" y="48768"/>
                    </a:lnTo>
                    <a:lnTo>
                      <a:pt x="64007" y="59436"/>
                    </a:lnTo>
                    <a:lnTo>
                      <a:pt x="67056" y="61722"/>
                    </a:lnTo>
                  </a:path>
                  <a:path w="124460" h="116204">
                    <a:moveTo>
                      <a:pt x="65531" y="45720"/>
                    </a:moveTo>
                    <a:lnTo>
                      <a:pt x="67056" y="61722"/>
                    </a:lnTo>
                  </a:path>
                  <a:path w="124460" h="116204">
                    <a:moveTo>
                      <a:pt x="81533" y="82296"/>
                    </a:moveTo>
                    <a:lnTo>
                      <a:pt x="82295" y="96774"/>
                    </a:lnTo>
                  </a:path>
                  <a:path w="124460" h="116204">
                    <a:moveTo>
                      <a:pt x="94487" y="96012"/>
                    </a:moveTo>
                    <a:lnTo>
                      <a:pt x="92963" y="80772"/>
                    </a:lnTo>
                  </a:path>
                  <a:path w="124460" h="116204">
                    <a:moveTo>
                      <a:pt x="92963" y="69342"/>
                    </a:moveTo>
                    <a:lnTo>
                      <a:pt x="96012" y="107442"/>
                    </a:lnTo>
                  </a:path>
                  <a:path w="124460" h="116204">
                    <a:moveTo>
                      <a:pt x="80009" y="78486"/>
                    </a:moveTo>
                    <a:lnTo>
                      <a:pt x="81533" y="100584"/>
                    </a:lnTo>
                  </a:path>
                  <a:path w="124460" h="116204">
                    <a:moveTo>
                      <a:pt x="82295" y="96774"/>
                    </a:moveTo>
                    <a:lnTo>
                      <a:pt x="83057" y="104394"/>
                    </a:lnTo>
                  </a:path>
                  <a:path w="124460" h="116204">
                    <a:moveTo>
                      <a:pt x="94487" y="102870"/>
                    </a:moveTo>
                    <a:lnTo>
                      <a:pt x="94487" y="96012"/>
                    </a:lnTo>
                  </a:path>
                  <a:path w="124460" h="116204">
                    <a:moveTo>
                      <a:pt x="96012" y="107442"/>
                    </a:moveTo>
                    <a:lnTo>
                      <a:pt x="101345" y="107442"/>
                    </a:lnTo>
                  </a:path>
                  <a:path w="124460" h="116204">
                    <a:moveTo>
                      <a:pt x="94487" y="102870"/>
                    </a:moveTo>
                    <a:lnTo>
                      <a:pt x="83057" y="104394"/>
                    </a:lnTo>
                  </a:path>
                  <a:path w="124460" h="116204">
                    <a:moveTo>
                      <a:pt x="94487" y="96012"/>
                    </a:moveTo>
                    <a:lnTo>
                      <a:pt x="82295" y="96774"/>
                    </a:lnTo>
                  </a:path>
                  <a:path w="124460" h="116204">
                    <a:moveTo>
                      <a:pt x="80771" y="74675"/>
                    </a:moveTo>
                    <a:lnTo>
                      <a:pt x="81533" y="82296"/>
                    </a:lnTo>
                  </a:path>
                  <a:path w="124460" h="116204">
                    <a:moveTo>
                      <a:pt x="92963" y="80772"/>
                    </a:moveTo>
                    <a:lnTo>
                      <a:pt x="92201" y="73913"/>
                    </a:lnTo>
                  </a:path>
                  <a:path w="124460" h="116204">
                    <a:moveTo>
                      <a:pt x="76962" y="38100"/>
                    </a:moveTo>
                    <a:lnTo>
                      <a:pt x="77724" y="45720"/>
                    </a:lnTo>
                  </a:path>
                  <a:path w="124460" h="116204">
                    <a:moveTo>
                      <a:pt x="79248" y="60198"/>
                    </a:moveTo>
                    <a:lnTo>
                      <a:pt x="80009" y="67056"/>
                    </a:lnTo>
                  </a:path>
                  <a:path w="124460" h="116204">
                    <a:moveTo>
                      <a:pt x="77724" y="45720"/>
                    </a:moveTo>
                    <a:lnTo>
                      <a:pt x="79248" y="60198"/>
                    </a:lnTo>
                  </a:path>
                  <a:path w="124460" h="116204">
                    <a:moveTo>
                      <a:pt x="89915" y="44196"/>
                    </a:moveTo>
                    <a:lnTo>
                      <a:pt x="89153" y="37337"/>
                    </a:lnTo>
                  </a:path>
                  <a:path w="124460" h="116204">
                    <a:moveTo>
                      <a:pt x="91439" y="66294"/>
                    </a:moveTo>
                    <a:lnTo>
                      <a:pt x="91439" y="58674"/>
                    </a:lnTo>
                    <a:lnTo>
                      <a:pt x="89915" y="44196"/>
                    </a:lnTo>
                  </a:path>
                  <a:path w="124460" h="116204">
                    <a:moveTo>
                      <a:pt x="97536" y="68580"/>
                    </a:moveTo>
                    <a:lnTo>
                      <a:pt x="92963" y="69342"/>
                    </a:lnTo>
                  </a:path>
                  <a:path w="124460" h="116204">
                    <a:moveTo>
                      <a:pt x="92201" y="73913"/>
                    </a:moveTo>
                    <a:lnTo>
                      <a:pt x="80771" y="74675"/>
                    </a:lnTo>
                  </a:path>
                  <a:path w="124460" h="116204">
                    <a:moveTo>
                      <a:pt x="92963" y="80772"/>
                    </a:moveTo>
                    <a:lnTo>
                      <a:pt x="81533" y="82296"/>
                    </a:lnTo>
                  </a:path>
                  <a:path w="124460" h="116204">
                    <a:moveTo>
                      <a:pt x="89915" y="32004"/>
                    </a:moveTo>
                    <a:lnTo>
                      <a:pt x="92963" y="70865"/>
                    </a:lnTo>
                    <a:lnTo>
                      <a:pt x="97536" y="70104"/>
                    </a:lnTo>
                  </a:path>
                  <a:path w="124460" h="116204">
                    <a:moveTo>
                      <a:pt x="94487" y="32004"/>
                    </a:moveTo>
                    <a:lnTo>
                      <a:pt x="89915" y="32004"/>
                    </a:lnTo>
                  </a:path>
                  <a:path w="124460" h="116204">
                    <a:moveTo>
                      <a:pt x="76962" y="41910"/>
                    </a:moveTo>
                    <a:lnTo>
                      <a:pt x="78486" y="64008"/>
                    </a:lnTo>
                  </a:path>
                  <a:path w="124460" h="116204">
                    <a:moveTo>
                      <a:pt x="91439" y="66294"/>
                    </a:moveTo>
                    <a:lnTo>
                      <a:pt x="80009" y="67056"/>
                    </a:lnTo>
                  </a:path>
                  <a:path w="124460" h="116204">
                    <a:moveTo>
                      <a:pt x="89153" y="37337"/>
                    </a:moveTo>
                    <a:lnTo>
                      <a:pt x="76962" y="38100"/>
                    </a:lnTo>
                  </a:path>
                  <a:path w="124460" h="116204">
                    <a:moveTo>
                      <a:pt x="89915" y="44196"/>
                    </a:moveTo>
                    <a:lnTo>
                      <a:pt x="77724" y="45720"/>
                    </a:lnTo>
                  </a:path>
                  <a:path w="124460" h="116204">
                    <a:moveTo>
                      <a:pt x="91439" y="58674"/>
                    </a:moveTo>
                    <a:lnTo>
                      <a:pt x="79248" y="601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5" name="object 371">
                <a:extLst>
                  <a:ext uri="{FF2B5EF4-FFF2-40B4-BE49-F238E27FC236}">
                    <a16:creationId xmlns:a16="http://schemas.microsoft.com/office/drawing/2014/main" id="{2FD0EC9C-351A-16DD-370A-EC1FC9949FD4}"/>
                  </a:ext>
                </a:extLst>
              </p:cNvPr>
              <p:cNvSpPr/>
              <p:nvPr/>
            </p:nvSpPr>
            <p:spPr>
              <a:xfrm>
                <a:off x="2789681" y="4267961"/>
                <a:ext cx="12700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55879">
                    <a:moveTo>
                      <a:pt x="12192" y="55625"/>
                    </a:moveTo>
                    <a:lnTo>
                      <a:pt x="10668" y="36575"/>
                    </a:lnTo>
                    <a:lnTo>
                      <a:pt x="6857" y="17525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6" name="object 372">
                <a:extLst>
                  <a:ext uri="{FF2B5EF4-FFF2-40B4-BE49-F238E27FC236}">
                    <a16:creationId xmlns:a16="http://schemas.microsoft.com/office/drawing/2014/main" id="{D78FF9B2-6EED-87FF-B0A8-377CEA42E859}"/>
                  </a:ext>
                </a:extLst>
              </p:cNvPr>
              <p:cNvSpPr/>
              <p:nvPr/>
            </p:nvSpPr>
            <p:spPr>
              <a:xfrm>
                <a:off x="2855213" y="4238243"/>
                <a:ext cx="170815" cy="140970"/>
              </a:xfrm>
              <a:custGeom>
                <a:avLst/>
                <a:gdLst/>
                <a:ahLst/>
                <a:cxnLst/>
                <a:rect l="l" t="t" r="r" b="b"/>
                <a:pathLst>
                  <a:path w="170814" h="140970">
                    <a:moveTo>
                      <a:pt x="1524" y="27431"/>
                    </a:moveTo>
                    <a:lnTo>
                      <a:pt x="0" y="6857"/>
                    </a:lnTo>
                  </a:path>
                  <a:path w="170814" h="140970">
                    <a:moveTo>
                      <a:pt x="164592" y="45719"/>
                    </a:moveTo>
                    <a:lnTo>
                      <a:pt x="163068" y="32765"/>
                    </a:lnTo>
                    <a:lnTo>
                      <a:pt x="159258" y="20573"/>
                    </a:lnTo>
                    <a:lnTo>
                      <a:pt x="153162" y="9143"/>
                    </a:lnTo>
                    <a:lnTo>
                      <a:pt x="144018" y="0"/>
                    </a:lnTo>
                  </a:path>
                  <a:path w="170814" h="140970">
                    <a:moveTo>
                      <a:pt x="154686" y="45719"/>
                    </a:moveTo>
                    <a:lnTo>
                      <a:pt x="152400" y="31241"/>
                    </a:lnTo>
                    <a:lnTo>
                      <a:pt x="146304" y="18287"/>
                    </a:lnTo>
                    <a:lnTo>
                      <a:pt x="137160" y="7619"/>
                    </a:lnTo>
                  </a:path>
                  <a:path w="170814" h="140970">
                    <a:moveTo>
                      <a:pt x="34290" y="39623"/>
                    </a:moveTo>
                    <a:lnTo>
                      <a:pt x="32766" y="25145"/>
                    </a:lnTo>
                  </a:path>
                  <a:path w="170814" h="140970">
                    <a:moveTo>
                      <a:pt x="68580" y="88391"/>
                    </a:moveTo>
                    <a:lnTo>
                      <a:pt x="63246" y="89153"/>
                    </a:lnTo>
                  </a:path>
                  <a:path w="170814" h="140970">
                    <a:moveTo>
                      <a:pt x="74675" y="55625"/>
                    </a:moveTo>
                    <a:lnTo>
                      <a:pt x="65531" y="56387"/>
                    </a:lnTo>
                  </a:path>
                  <a:path w="170814" h="140970">
                    <a:moveTo>
                      <a:pt x="64008" y="90677"/>
                    </a:moveTo>
                    <a:lnTo>
                      <a:pt x="68580" y="89915"/>
                    </a:lnTo>
                  </a:path>
                  <a:path w="170814" h="140970">
                    <a:moveTo>
                      <a:pt x="64769" y="51815"/>
                    </a:moveTo>
                    <a:lnTo>
                      <a:pt x="68580" y="89915"/>
                    </a:lnTo>
                  </a:path>
                  <a:path w="170814" h="140970">
                    <a:moveTo>
                      <a:pt x="64769" y="51815"/>
                    </a:moveTo>
                    <a:lnTo>
                      <a:pt x="60198" y="51815"/>
                    </a:lnTo>
                  </a:path>
                  <a:path w="170814" h="140970">
                    <a:moveTo>
                      <a:pt x="80010" y="121919"/>
                    </a:moveTo>
                    <a:lnTo>
                      <a:pt x="81534" y="117347"/>
                    </a:lnTo>
                    <a:lnTo>
                      <a:pt x="80010" y="114300"/>
                    </a:lnTo>
                  </a:path>
                  <a:path w="170814" h="140970">
                    <a:moveTo>
                      <a:pt x="68580" y="88391"/>
                    </a:moveTo>
                    <a:lnTo>
                      <a:pt x="71628" y="127253"/>
                    </a:lnTo>
                  </a:path>
                  <a:path w="170814" h="140970">
                    <a:moveTo>
                      <a:pt x="70866" y="121919"/>
                    </a:moveTo>
                    <a:lnTo>
                      <a:pt x="80010" y="121919"/>
                    </a:lnTo>
                  </a:path>
                  <a:path w="170814" h="140970">
                    <a:moveTo>
                      <a:pt x="67056" y="127253"/>
                    </a:moveTo>
                    <a:lnTo>
                      <a:pt x="71628" y="127253"/>
                    </a:lnTo>
                  </a:path>
                  <a:path w="170814" h="140970">
                    <a:moveTo>
                      <a:pt x="78486" y="99821"/>
                    </a:moveTo>
                    <a:lnTo>
                      <a:pt x="79248" y="96011"/>
                    </a:lnTo>
                    <a:lnTo>
                      <a:pt x="77724" y="92201"/>
                    </a:lnTo>
                  </a:path>
                  <a:path w="170814" h="140970">
                    <a:moveTo>
                      <a:pt x="80010" y="114300"/>
                    </a:moveTo>
                    <a:lnTo>
                      <a:pt x="80772" y="106679"/>
                    </a:lnTo>
                    <a:lnTo>
                      <a:pt x="78486" y="99821"/>
                    </a:lnTo>
                  </a:path>
                  <a:path w="170814" h="140970">
                    <a:moveTo>
                      <a:pt x="75437" y="62483"/>
                    </a:moveTo>
                    <a:lnTo>
                      <a:pt x="76200" y="58673"/>
                    </a:lnTo>
                    <a:lnTo>
                      <a:pt x="74675" y="55625"/>
                    </a:lnTo>
                  </a:path>
                  <a:path w="170814" h="140970">
                    <a:moveTo>
                      <a:pt x="76962" y="84581"/>
                    </a:moveTo>
                    <a:lnTo>
                      <a:pt x="78486" y="80771"/>
                    </a:lnTo>
                    <a:lnTo>
                      <a:pt x="76200" y="77723"/>
                    </a:lnTo>
                    <a:lnTo>
                      <a:pt x="76962" y="70103"/>
                    </a:lnTo>
                    <a:lnTo>
                      <a:pt x="75437" y="62483"/>
                    </a:lnTo>
                  </a:path>
                  <a:path w="170814" h="140970">
                    <a:moveTo>
                      <a:pt x="77724" y="92201"/>
                    </a:moveTo>
                    <a:lnTo>
                      <a:pt x="68580" y="92963"/>
                    </a:lnTo>
                  </a:path>
                  <a:path w="170814" h="140970">
                    <a:moveTo>
                      <a:pt x="78486" y="99821"/>
                    </a:moveTo>
                    <a:lnTo>
                      <a:pt x="69342" y="100583"/>
                    </a:lnTo>
                  </a:path>
                  <a:path w="170814" h="140970">
                    <a:moveTo>
                      <a:pt x="81534" y="117347"/>
                    </a:moveTo>
                    <a:lnTo>
                      <a:pt x="79248" y="96011"/>
                    </a:lnTo>
                  </a:path>
                  <a:path w="170814" h="140970">
                    <a:moveTo>
                      <a:pt x="80010" y="114300"/>
                    </a:moveTo>
                    <a:lnTo>
                      <a:pt x="70866" y="115061"/>
                    </a:lnTo>
                  </a:path>
                  <a:path w="170814" h="140970">
                    <a:moveTo>
                      <a:pt x="75437" y="62483"/>
                    </a:moveTo>
                    <a:lnTo>
                      <a:pt x="66293" y="63245"/>
                    </a:lnTo>
                  </a:path>
                  <a:path w="170814" h="140970">
                    <a:moveTo>
                      <a:pt x="78486" y="80771"/>
                    </a:moveTo>
                    <a:lnTo>
                      <a:pt x="76200" y="58673"/>
                    </a:lnTo>
                  </a:path>
                  <a:path w="170814" h="140970">
                    <a:moveTo>
                      <a:pt x="76200" y="77723"/>
                    </a:moveTo>
                    <a:lnTo>
                      <a:pt x="67056" y="78485"/>
                    </a:lnTo>
                  </a:path>
                  <a:path w="170814" h="140970">
                    <a:moveTo>
                      <a:pt x="67818" y="85343"/>
                    </a:moveTo>
                    <a:lnTo>
                      <a:pt x="76962" y="84581"/>
                    </a:lnTo>
                  </a:path>
                  <a:path w="170814" h="140970">
                    <a:moveTo>
                      <a:pt x="34290" y="39623"/>
                    </a:moveTo>
                    <a:lnTo>
                      <a:pt x="59436" y="37337"/>
                    </a:lnTo>
                  </a:path>
                  <a:path w="170814" h="140970">
                    <a:moveTo>
                      <a:pt x="43434" y="138683"/>
                    </a:moveTo>
                    <a:lnTo>
                      <a:pt x="34290" y="39623"/>
                    </a:lnTo>
                  </a:path>
                  <a:path w="170814" h="140970">
                    <a:moveTo>
                      <a:pt x="67818" y="136397"/>
                    </a:moveTo>
                    <a:lnTo>
                      <a:pt x="59436" y="37337"/>
                    </a:lnTo>
                  </a:path>
                  <a:path w="170814" h="140970">
                    <a:moveTo>
                      <a:pt x="10668" y="140969"/>
                    </a:moveTo>
                    <a:lnTo>
                      <a:pt x="43434" y="137921"/>
                    </a:lnTo>
                  </a:path>
                  <a:path w="170814" h="140970">
                    <a:moveTo>
                      <a:pt x="154686" y="98297"/>
                    </a:moveTo>
                    <a:lnTo>
                      <a:pt x="164592" y="98297"/>
                    </a:lnTo>
                  </a:path>
                  <a:path w="170814" h="140970">
                    <a:moveTo>
                      <a:pt x="154686" y="98297"/>
                    </a:moveTo>
                    <a:lnTo>
                      <a:pt x="154686" y="45719"/>
                    </a:lnTo>
                  </a:path>
                  <a:path w="170814" h="140970">
                    <a:moveTo>
                      <a:pt x="170687" y="57150"/>
                    </a:moveTo>
                    <a:lnTo>
                      <a:pt x="164592" y="57150"/>
                    </a:lnTo>
                  </a:path>
                  <a:path w="170814" h="140970">
                    <a:moveTo>
                      <a:pt x="25908" y="25907"/>
                    </a:moveTo>
                    <a:lnTo>
                      <a:pt x="24384" y="533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7" name="object 373">
                <a:extLst>
                  <a:ext uri="{FF2B5EF4-FFF2-40B4-BE49-F238E27FC236}">
                    <a16:creationId xmlns:a16="http://schemas.microsoft.com/office/drawing/2014/main" id="{81523F6A-F66B-86FE-9BEE-191AEE04FA42}"/>
                  </a:ext>
                </a:extLst>
              </p:cNvPr>
              <p:cNvSpPr/>
              <p:nvPr/>
            </p:nvSpPr>
            <p:spPr>
              <a:xfrm>
                <a:off x="3068574" y="4271771"/>
                <a:ext cx="6985" cy="532765"/>
              </a:xfrm>
              <a:custGeom>
                <a:avLst/>
                <a:gdLst/>
                <a:ahLst/>
                <a:cxnLst/>
                <a:rect l="l" t="t" r="r" b="b"/>
                <a:pathLst>
                  <a:path w="6985" h="532764">
                    <a:moveTo>
                      <a:pt x="6857" y="532638"/>
                    </a:moveTo>
                    <a:lnTo>
                      <a:pt x="6857" y="358901"/>
                    </a:lnTo>
                  </a:path>
                  <a:path w="6985" h="532764">
                    <a:moveTo>
                      <a:pt x="6857" y="238505"/>
                    </a:moveTo>
                    <a:lnTo>
                      <a:pt x="6857" y="64769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8" name="object 374">
                <a:extLst>
                  <a:ext uri="{FF2B5EF4-FFF2-40B4-BE49-F238E27FC236}">
                    <a16:creationId xmlns:a16="http://schemas.microsoft.com/office/drawing/2014/main" id="{0832FD2A-71A0-3F01-753D-DCC2079EC7B5}"/>
                  </a:ext>
                </a:extLst>
              </p:cNvPr>
              <p:cNvSpPr/>
              <p:nvPr/>
            </p:nvSpPr>
            <p:spPr>
              <a:xfrm>
                <a:off x="2742437" y="3341369"/>
                <a:ext cx="10795" cy="34036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340360">
                    <a:moveTo>
                      <a:pt x="0" y="0"/>
                    </a:moveTo>
                    <a:lnTo>
                      <a:pt x="0" y="339851"/>
                    </a:lnTo>
                  </a:path>
                  <a:path w="10794" h="340360">
                    <a:moveTo>
                      <a:pt x="10668" y="316229"/>
                    </a:moveTo>
                    <a:lnTo>
                      <a:pt x="10668" y="990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439" name="object 375">
                <a:extLst>
                  <a:ext uri="{FF2B5EF4-FFF2-40B4-BE49-F238E27FC236}">
                    <a16:creationId xmlns:a16="http://schemas.microsoft.com/office/drawing/2014/main" id="{E638E49F-E17E-EDE9-3691-8C7CBB732F4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375916" y="3464813"/>
                <a:ext cx="428625" cy="447675"/>
              </a:xfrm>
              <a:prstGeom prst="rect">
                <a:avLst/>
              </a:prstGeom>
            </p:spPr>
          </p:pic>
          <p:sp>
            <p:nvSpPr>
              <p:cNvPr id="440" name="object 376">
                <a:extLst>
                  <a:ext uri="{FF2B5EF4-FFF2-40B4-BE49-F238E27FC236}">
                    <a16:creationId xmlns:a16="http://schemas.microsoft.com/office/drawing/2014/main" id="{D609EC41-E081-22A2-8EC4-26EF525D3EB9}"/>
                  </a:ext>
                </a:extLst>
              </p:cNvPr>
              <p:cNvSpPr/>
              <p:nvPr/>
            </p:nvSpPr>
            <p:spPr>
              <a:xfrm>
                <a:off x="2742437" y="3320795"/>
                <a:ext cx="2095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0479">
                    <a:moveTo>
                      <a:pt x="20574" y="0"/>
                    </a:moveTo>
                    <a:lnTo>
                      <a:pt x="20574" y="20574"/>
                    </a:lnTo>
                    <a:lnTo>
                      <a:pt x="0" y="20574"/>
                    </a:lnTo>
                  </a:path>
                  <a:path w="20955" h="30479">
                    <a:moveTo>
                      <a:pt x="10668" y="30479"/>
                    </a:moveTo>
                    <a:lnTo>
                      <a:pt x="0" y="20574"/>
                    </a:lnTo>
                  </a:path>
                  <a:path w="20955" h="30479">
                    <a:moveTo>
                      <a:pt x="10668" y="30479"/>
                    </a:moveTo>
                    <a:lnTo>
                      <a:pt x="20574" y="205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</p:grpSp>
        <p:grpSp>
          <p:nvGrpSpPr>
            <p:cNvPr id="8" name="object 377">
              <a:extLst>
                <a:ext uri="{FF2B5EF4-FFF2-40B4-BE49-F238E27FC236}">
                  <a16:creationId xmlns:a16="http://schemas.microsoft.com/office/drawing/2014/main" id="{124F8425-356C-91A7-2E6E-8EB17BC83DAA}"/>
                </a:ext>
              </a:extLst>
            </p:cNvPr>
            <p:cNvGrpSpPr/>
            <p:nvPr/>
          </p:nvGrpSpPr>
          <p:grpSpPr>
            <a:xfrm>
              <a:off x="5061585" y="2830270"/>
              <a:ext cx="4597774" cy="2705660"/>
              <a:chOff x="3856863" y="3207639"/>
              <a:chExt cx="5210810" cy="3066415"/>
            </a:xfrm>
          </p:grpSpPr>
          <p:sp>
            <p:nvSpPr>
              <p:cNvPr id="63" name="object 378">
                <a:extLst>
                  <a:ext uri="{FF2B5EF4-FFF2-40B4-BE49-F238E27FC236}">
                    <a16:creationId xmlns:a16="http://schemas.microsoft.com/office/drawing/2014/main" id="{17CC821D-E635-16DE-9A2A-7A7D7C93898D}"/>
                  </a:ext>
                </a:extLst>
              </p:cNvPr>
              <p:cNvSpPr/>
              <p:nvPr/>
            </p:nvSpPr>
            <p:spPr>
              <a:xfrm>
                <a:off x="5077968" y="3650742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64" name="object 379">
                <a:extLst>
                  <a:ext uri="{FF2B5EF4-FFF2-40B4-BE49-F238E27FC236}">
                    <a16:creationId xmlns:a16="http://schemas.microsoft.com/office/drawing/2014/main" id="{7F6D007E-D77A-9E14-49E1-F5CA6D7E0D1D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856863" y="3207639"/>
                <a:ext cx="5210556" cy="3066288"/>
              </a:xfrm>
              <a:prstGeom prst="rect">
                <a:avLst/>
              </a:prstGeom>
            </p:spPr>
          </p:pic>
          <p:sp>
            <p:nvSpPr>
              <p:cNvPr id="65" name="object 380">
                <a:extLst>
                  <a:ext uri="{FF2B5EF4-FFF2-40B4-BE49-F238E27FC236}">
                    <a16:creationId xmlns:a16="http://schemas.microsoft.com/office/drawing/2014/main" id="{74B7DA5A-3F25-966F-8A29-7D143BDB9EAA}"/>
                  </a:ext>
                </a:extLst>
              </p:cNvPr>
              <p:cNvSpPr/>
              <p:nvPr/>
            </p:nvSpPr>
            <p:spPr>
              <a:xfrm>
                <a:off x="7646670" y="3878580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66" name="object 381">
                <a:extLst>
                  <a:ext uri="{FF2B5EF4-FFF2-40B4-BE49-F238E27FC236}">
                    <a16:creationId xmlns:a16="http://schemas.microsoft.com/office/drawing/2014/main" id="{786AB302-4EFB-C97D-F5A3-6858002A8D76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706742" y="3226689"/>
                <a:ext cx="304799" cy="92201"/>
              </a:xfrm>
              <a:prstGeom prst="rect">
                <a:avLst/>
              </a:prstGeom>
            </p:spPr>
          </p:pic>
          <p:pic>
            <p:nvPicPr>
              <p:cNvPr id="67" name="object 382">
                <a:extLst>
                  <a:ext uri="{FF2B5EF4-FFF2-40B4-BE49-F238E27FC236}">
                    <a16:creationId xmlns:a16="http://schemas.microsoft.com/office/drawing/2014/main" id="{91E56934-BB60-6467-3048-57C29003AF13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7086219" y="3226689"/>
                <a:ext cx="240029" cy="92201"/>
              </a:xfrm>
              <a:prstGeom prst="rect">
                <a:avLst/>
              </a:prstGeom>
            </p:spPr>
          </p:pic>
        </p:grpSp>
        <p:sp>
          <p:nvSpPr>
            <p:cNvPr id="9" name="object 383">
              <a:extLst>
                <a:ext uri="{FF2B5EF4-FFF2-40B4-BE49-F238E27FC236}">
                  <a16:creationId xmlns:a16="http://schemas.microsoft.com/office/drawing/2014/main" id="{40E40216-0DFF-5BDB-AC51-A62C918B5566}"/>
                </a:ext>
              </a:extLst>
            </p:cNvPr>
            <p:cNvSpPr txBox="1"/>
            <p:nvPr/>
          </p:nvSpPr>
          <p:spPr>
            <a:xfrm>
              <a:off x="3447153" y="2604247"/>
              <a:ext cx="533175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Cry</a:t>
              </a:r>
              <a:r>
                <a:rPr sz="1235"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12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384">
              <a:extLst>
                <a:ext uri="{FF2B5EF4-FFF2-40B4-BE49-F238E27FC236}">
                  <a16:creationId xmlns:a16="http://schemas.microsoft.com/office/drawing/2014/main" id="{059E781A-7375-35EC-28CF-860DAEB63954}"/>
                </a:ext>
              </a:extLst>
            </p:cNvPr>
            <p:cNvSpPr txBox="1"/>
            <p:nvPr/>
          </p:nvSpPr>
          <p:spPr>
            <a:xfrm>
              <a:off x="5987977" y="2541725"/>
              <a:ext cx="415738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Cry</a:t>
              </a:r>
              <a:r>
                <a:rPr sz="1235"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385">
              <a:extLst>
                <a:ext uri="{FF2B5EF4-FFF2-40B4-BE49-F238E27FC236}">
                  <a16:creationId xmlns:a16="http://schemas.microsoft.com/office/drawing/2014/main" id="{E6C22F6D-52DD-6E16-9C0B-8B6242DF16C0}"/>
                </a:ext>
              </a:extLst>
            </p:cNvPr>
            <p:cNvSpPr txBox="1"/>
            <p:nvPr/>
          </p:nvSpPr>
          <p:spPr>
            <a:xfrm>
              <a:off x="8255825" y="2761579"/>
              <a:ext cx="415738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Cry</a:t>
              </a:r>
              <a:r>
                <a:rPr sz="1235"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sz="12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386">
              <a:extLst>
                <a:ext uri="{FF2B5EF4-FFF2-40B4-BE49-F238E27FC236}">
                  <a16:creationId xmlns:a16="http://schemas.microsoft.com/office/drawing/2014/main" id="{099CC61C-F13B-3132-97D2-B1678976F39C}"/>
                </a:ext>
              </a:extLst>
            </p:cNvPr>
            <p:cNvSpPr txBox="1"/>
            <p:nvPr/>
          </p:nvSpPr>
          <p:spPr>
            <a:xfrm>
              <a:off x="2721407" y="5627575"/>
              <a:ext cx="1634262" cy="226194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1st</a:t>
              </a:r>
              <a:r>
                <a:rPr spc="-4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r>
                <a:rPr spc="-4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spc="-4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TTF</a:t>
              </a:r>
              <a:r>
                <a:rPr spc="-35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44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387">
              <a:extLst>
                <a:ext uri="{FF2B5EF4-FFF2-40B4-BE49-F238E27FC236}">
                  <a16:creationId xmlns:a16="http://schemas.microsoft.com/office/drawing/2014/main" id="{35113885-975B-0319-C677-210A6E516A09}"/>
                </a:ext>
              </a:extLst>
            </p:cNvPr>
            <p:cNvSpPr txBox="1"/>
            <p:nvPr/>
          </p:nvSpPr>
          <p:spPr>
            <a:xfrm>
              <a:off x="5158972" y="5590843"/>
              <a:ext cx="2115325" cy="441637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 marR="4483" indent="132797">
                <a:spcBef>
                  <a:spcPts val="84"/>
                </a:spcBef>
              </a:pP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TTF</a:t>
              </a:r>
              <a:r>
                <a:rPr spc="-18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44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r>
                <a:rPr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</a:t>
              </a:r>
              <a:r>
                <a:rPr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TTF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388">
              <a:extLst>
                <a:ext uri="{FF2B5EF4-FFF2-40B4-BE49-F238E27FC236}">
                  <a16:creationId xmlns:a16="http://schemas.microsoft.com/office/drawing/2014/main" id="{13A2C377-9BE3-9662-416D-8730665AFEB4}"/>
                </a:ext>
              </a:extLst>
            </p:cNvPr>
            <p:cNvSpPr txBox="1"/>
            <p:nvPr/>
          </p:nvSpPr>
          <p:spPr>
            <a:xfrm>
              <a:off x="7717953" y="5590843"/>
              <a:ext cx="1941182" cy="226194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r>
                <a:rPr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spc="-3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spc="-3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TTF</a:t>
              </a:r>
              <a:r>
                <a:rPr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F25B128-5BAF-2F53-4812-E59457FBD869}"/>
              </a:ext>
            </a:extLst>
          </p:cNvPr>
          <p:cNvGrpSpPr/>
          <p:nvPr/>
        </p:nvGrpSpPr>
        <p:grpSpPr>
          <a:xfrm>
            <a:off x="1447800" y="1159050"/>
            <a:ext cx="8895148" cy="1039995"/>
            <a:chOff x="1965512" y="1258328"/>
            <a:chExt cx="7723318" cy="902988"/>
          </a:xfrm>
        </p:grpSpPr>
        <p:sp>
          <p:nvSpPr>
            <p:cNvPr id="16" name="object 389">
              <a:extLst>
                <a:ext uri="{FF2B5EF4-FFF2-40B4-BE49-F238E27FC236}">
                  <a16:creationId xmlns:a16="http://schemas.microsoft.com/office/drawing/2014/main" id="{5DA04786-0BF8-1887-10F3-6D6A4A7F718A}"/>
                </a:ext>
              </a:extLst>
            </p:cNvPr>
            <p:cNvSpPr txBox="1"/>
            <p:nvPr/>
          </p:nvSpPr>
          <p:spPr>
            <a:xfrm>
              <a:off x="9228268" y="1258328"/>
              <a:ext cx="460562" cy="337302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059" dirty="0">
                  <a:latin typeface="Arial" panose="020B0604020202020204" pitchFamily="34" charset="0"/>
                  <a:cs typeface="Arial" panose="020B0604020202020204" pitchFamily="34" charset="0"/>
                </a:rPr>
                <a:t>RF</a:t>
              </a:r>
              <a:r>
                <a:rPr sz="1059" spc="-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59" spc="-22" dirty="0">
                  <a:latin typeface="Arial" panose="020B0604020202020204" pitchFamily="34" charset="0"/>
                  <a:cs typeface="Arial" panose="020B0604020202020204" pitchFamily="34" charset="0"/>
                </a:rPr>
                <a:t>gun</a:t>
              </a:r>
              <a:endParaRPr sz="105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390">
              <a:extLst>
                <a:ext uri="{FF2B5EF4-FFF2-40B4-BE49-F238E27FC236}">
                  <a16:creationId xmlns:a16="http://schemas.microsoft.com/office/drawing/2014/main" id="{920FA430-4230-70E2-02C2-5D62B1867840}"/>
                </a:ext>
              </a:extLst>
            </p:cNvPr>
            <p:cNvSpPr txBox="1"/>
            <p:nvPr/>
          </p:nvSpPr>
          <p:spPr>
            <a:xfrm>
              <a:off x="4432374" y="1922612"/>
              <a:ext cx="740708" cy="22861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41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r>
                <a:rPr sz="1412" spc="-9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12" spc="-2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sz="141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391">
              <a:extLst>
                <a:ext uri="{FF2B5EF4-FFF2-40B4-BE49-F238E27FC236}">
                  <a16:creationId xmlns:a16="http://schemas.microsoft.com/office/drawing/2014/main" id="{7E6480BD-6699-F771-C009-A872F3551CE4}"/>
                </a:ext>
              </a:extLst>
            </p:cNvPr>
            <p:cNvSpPr txBox="1"/>
            <p:nvPr/>
          </p:nvSpPr>
          <p:spPr>
            <a:xfrm>
              <a:off x="7297270" y="1925305"/>
              <a:ext cx="740708" cy="22861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41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r>
                <a:rPr sz="1412" spc="-9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12" spc="-2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sz="141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object 392">
              <a:extLst>
                <a:ext uri="{FF2B5EF4-FFF2-40B4-BE49-F238E27FC236}">
                  <a16:creationId xmlns:a16="http://schemas.microsoft.com/office/drawing/2014/main" id="{4539C5F7-7A24-BE3B-E8AF-F490CE5507D3}"/>
                </a:ext>
              </a:extLst>
            </p:cNvPr>
            <p:cNvGrpSpPr/>
            <p:nvPr/>
          </p:nvGrpSpPr>
          <p:grpSpPr>
            <a:xfrm>
              <a:off x="2465294" y="1535562"/>
              <a:ext cx="7139828" cy="275104"/>
              <a:chOff x="1123696" y="2117344"/>
              <a:chExt cx="8091805" cy="311785"/>
            </a:xfrm>
          </p:grpSpPr>
          <p:sp>
            <p:nvSpPr>
              <p:cNvPr id="27" name="object 393">
                <a:extLst>
                  <a:ext uri="{FF2B5EF4-FFF2-40B4-BE49-F238E27FC236}">
                    <a16:creationId xmlns:a16="http://schemas.microsoft.com/office/drawing/2014/main" id="{C1AFDF96-7858-41A6-AB48-79753A98AF93}"/>
                  </a:ext>
                </a:extLst>
              </p:cNvPr>
              <p:cNvSpPr/>
              <p:nvPr/>
            </p:nvSpPr>
            <p:spPr>
              <a:xfrm>
                <a:off x="1795272" y="2273046"/>
                <a:ext cx="22777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77745">
                    <a:moveTo>
                      <a:pt x="0" y="0"/>
                    </a:moveTo>
                    <a:lnTo>
                      <a:pt x="2277618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bject 394">
                <a:extLst>
                  <a:ext uri="{FF2B5EF4-FFF2-40B4-BE49-F238E27FC236}">
                    <a16:creationId xmlns:a16="http://schemas.microsoft.com/office/drawing/2014/main" id="{9B038AC5-923F-1009-9BA9-D333A9763625}"/>
                  </a:ext>
                </a:extLst>
              </p:cNvPr>
              <p:cNvSpPr/>
              <p:nvPr/>
            </p:nvSpPr>
            <p:spPr>
              <a:xfrm>
                <a:off x="2208276" y="2125980"/>
                <a:ext cx="107442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4420" h="295275">
                    <a:moveTo>
                      <a:pt x="1074420" y="245363"/>
                    </a:moveTo>
                    <a:lnTo>
                      <a:pt x="1074420" y="48768"/>
                    </a:lnTo>
                    <a:lnTo>
                      <a:pt x="1070550" y="29575"/>
                    </a:lnTo>
                    <a:lnTo>
                      <a:pt x="1060037" y="14097"/>
                    </a:lnTo>
                    <a:lnTo>
                      <a:pt x="1044523" y="3762"/>
                    </a:lnTo>
                    <a:lnTo>
                      <a:pt x="1025651" y="0"/>
                    </a:lnTo>
                    <a:lnTo>
                      <a:pt x="48768" y="0"/>
                    </a:lnTo>
                    <a:lnTo>
                      <a:pt x="29896" y="3762"/>
                    </a:lnTo>
                    <a:lnTo>
                      <a:pt x="14382" y="14097"/>
                    </a:lnTo>
                    <a:lnTo>
                      <a:pt x="3869" y="29575"/>
                    </a:lnTo>
                    <a:lnTo>
                      <a:pt x="0" y="48768"/>
                    </a:lnTo>
                    <a:lnTo>
                      <a:pt x="0" y="245364"/>
                    </a:lnTo>
                    <a:lnTo>
                      <a:pt x="3869" y="264675"/>
                    </a:lnTo>
                    <a:lnTo>
                      <a:pt x="14382" y="280416"/>
                    </a:lnTo>
                    <a:lnTo>
                      <a:pt x="29896" y="291012"/>
                    </a:lnTo>
                    <a:lnTo>
                      <a:pt x="48768" y="294894"/>
                    </a:lnTo>
                    <a:lnTo>
                      <a:pt x="1025651" y="294894"/>
                    </a:lnTo>
                    <a:lnTo>
                      <a:pt x="1044523" y="291012"/>
                    </a:lnTo>
                    <a:lnTo>
                      <a:pt x="1060037" y="280416"/>
                    </a:lnTo>
                    <a:lnTo>
                      <a:pt x="1070550" y="264675"/>
                    </a:lnTo>
                    <a:lnTo>
                      <a:pt x="1074420" y="245363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bject 395">
                <a:extLst>
                  <a:ext uri="{FF2B5EF4-FFF2-40B4-BE49-F238E27FC236}">
                    <a16:creationId xmlns:a16="http://schemas.microsoft.com/office/drawing/2014/main" id="{C7BA26F4-2CA8-1107-A175-1B982FDC6636}"/>
                  </a:ext>
                </a:extLst>
              </p:cNvPr>
              <p:cNvSpPr/>
              <p:nvPr/>
            </p:nvSpPr>
            <p:spPr>
              <a:xfrm>
                <a:off x="2208276" y="2125980"/>
                <a:ext cx="107442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4420" h="295275">
                    <a:moveTo>
                      <a:pt x="1025651" y="294894"/>
                    </a:moveTo>
                    <a:lnTo>
                      <a:pt x="1044523" y="291012"/>
                    </a:lnTo>
                    <a:lnTo>
                      <a:pt x="1060037" y="280416"/>
                    </a:lnTo>
                    <a:lnTo>
                      <a:pt x="1070550" y="264675"/>
                    </a:lnTo>
                    <a:lnTo>
                      <a:pt x="1074420" y="245363"/>
                    </a:lnTo>
                    <a:lnTo>
                      <a:pt x="1074420" y="48768"/>
                    </a:lnTo>
                    <a:lnTo>
                      <a:pt x="1070550" y="29575"/>
                    </a:lnTo>
                    <a:lnTo>
                      <a:pt x="1060037" y="14097"/>
                    </a:lnTo>
                    <a:lnTo>
                      <a:pt x="1044523" y="3762"/>
                    </a:lnTo>
                    <a:lnTo>
                      <a:pt x="1025651" y="0"/>
                    </a:lnTo>
                    <a:lnTo>
                      <a:pt x="48768" y="0"/>
                    </a:lnTo>
                    <a:lnTo>
                      <a:pt x="29896" y="3762"/>
                    </a:lnTo>
                    <a:lnTo>
                      <a:pt x="14382" y="14097"/>
                    </a:lnTo>
                    <a:lnTo>
                      <a:pt x="3869" y="29575"/>
                    </a:lnTo>
                    <a:lnTo>
                      <a:pt x="0" y="48768"/>
                    </a:lnTo>
                    <a:lnTo>
                      <a:pt x="0" y="245364"/>
                    </a:lnTo>
                    <a:lnTo>
                      <a:pt x="3869" y="264675"/>
                    </a:lnTo>
                    <a:lnTo>
                      <a:pt x="14382" y="280416"/>
                    </a:lnTo>
                    <a:lnTo>
                      <a:pt x="29896" y="291012"/>
                    </a:lnTo>
                    <a:lnTo>
                      <a:pt x="48768" y="294894"/>
                    </a:lnTo>
                    <a:lnTo>
                      <a:pt x="1025651" y="294894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bject 396">
                <a:extLst>
                  <a:ext uri="{FF2B5EF4-FFF2-40B4-BE49-F238E27FC236}">
                    <a16:creationId xmlns:a16="http://schemas.microsoft.com/office/drawing/2014/main" id="{52A5E758-337E-00AC-4C60-24A76C936C3E}"/>
                  </a:ext>
                </a:extLst>
              </p:cNvPr>
              <p:cNvSpPr/>
              <p:nvPr/>
            </p:nvSpPr>
            <p:spPr>
              <a:xfrm>
                <a:off x="2296668" y="2225040"/>
                <a:ext cx="89725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255" h="95250">
                    <a:moveTo>
                      <a:pt x="896874" y="95250"/>
                    </a:moveTo>
                    <a:lnTo>
                      <a:pt x="896874" y="0"/>
                    </a:lnTo>
                    <a:lnTo>
                      <a:pt x="0" y="0"/>
                    </a:lnTo>
                    <a:lnTo>
                      <a:pt x="0" y="95250"/>
                    </a:lnTo>
                    <a:lnTo>
                      <a:pt x="896874" y="95250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bject 397">
                <a:extLst>
                  <a:ext uri="{FF2B5EF4-FFF2-40B4-BE49-F238E27FC236}">
                    <a16:creationId xmlns:a16="http://schemas.microsoft.com/office/drawing/2014/main" id="{E1089E02-333A-7006-D4A5-203A53C267C9}"/>
                  </a:ext>
                </a:extLst>
              </p:cNvPr>
              <p:cNvSpPr/>
              <p:nvPr/>
            </p:nvSpPr>
            <p:spPr>
              <a:xfrm>
                <a:off x="2297430" y="2225802"/>
                <a:ext cx="89725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255" h="95250">
                    <a:moveTo>
                      <a:pt x="0" y="0"/>
                    </a:moveTo>
                    <a:lnTo>
                      <a:pt x="0" y="95250"/>
                    </a:lnTo>
                    <a:lnTo>
                      <a:pt x="896874" y="95249"/>
                    </a:lnTo>
                    <a:lnTo>
                      <a:pt x="89687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bject 398">
                <a:extLst>
                  <a:ext uri="{FF2B5EF4-FFF2-40B4-BE49-F238E27FC236}">
                    <a16:creationId xmlns:a16="http://schemas.microsoft.com/office/drawing/2014/main" id="{D8B1CF04-E650-8696-35CA-23F561520E8C}"/>
                  </a:ext>
                </a:extLst>
              </p:cNvPr>
              <p:cNvSpPr/>
              <p:nvPr/>
            </p:nvSpPr>
            <p:spPr>
              <a:xfrm>
                <a:off x="1130046" y="2123694"/>
                <a:ext cx="1075690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1075689" h="295910">
                    <a:moveTo>
                      <a:pt x="1075181" y="246125"/>
                    </a:moveTo>
                    <a:lnTo>
                      <a:pt x="1075181" y="49529"/>
                    </a:lnTo>
                    <a:lnTo>
                      <a:pt x="1071300" y="30218"/>
                    </a:lnTo>
                    <a:lnTo>
                      <a:pt x="1060703" y="14477"/>
                    </a:lnTo>
                    <a:lnTo>
                      <a:pt x="1044963" y="3881"/>
                    </a:lnTo>
                    <a:lnTo>
                      <a:pt x="1025651" y="0"/>
                    </a:lnTo>
                    <a:lnTo>
                      <a:pt x="49529" y="0"/>
                    </a:lnTo>
                    <a:lnTo>
                      <a:pt x="30218" y="3881"/>
                    </a:lnTo>
                    <a:lnTo>
                      <a:pt x="14478" y="14477"/>
                    </a:lnTo>
                    <a:lnTo>
                      <a:pt x="3881" y="30218"/>
                    </a:lnTo>
                    <a:lnTo>
                      <a:pt x="0" y="49529"/>
                    </a:lnTo>
                    <a:lnTo>
                      <a:pt x="0" y="246125"/>
                    </a:lnTo>
                    <a:lnTo>
                      <a:pt x="3881" y="265437"/>
                    </a:lnTo>
                    <a:lnTo>
                      <a:pt x="14478" y="281177"/>
                    </a:lnTo>
                    <a:lnTo>
                      <a:pt x="30218" y="291774"/>
                    </a:lnTo>
                    <a:lnTo>
                      <a:pt x="49529" y="295655"/>
                    </a:lnTo>
                    <a:lnTo>
                      <a:pt x="1025651" y="295655"/>
                    </a:lnTo>
                    <a:lnTo>
                      <a:pt x="1044963" y="291774"/>
                    </a:lnTo>
                    <a:lnTo>
                      <a:pt x="1060703" y="281177"/>
                    </a:lnTo>
                    <a:lnTo>
                      <a:pt x="1071300" y="265437"/>
                    </a:lnTo>
                    <a:lnTo>
                      <a:pt x="1075181" y="246125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bject 399">
                <a:extLst>
                  <a:ext uri="{FF2B5EF4-FFF2-40B4-BE49-F238E27FC236}">
                    <a16:creationId xmlns:a16="http://schemas.microsoft.com/office/drawing/2014/main" id="{8FB6CF6D-CDCB-A712-7F5A-3DEC347E941C}"/>
                  </a:ext>
                </a:extLst>
              </p:cNvPr>
              <p:cNvSpPr/>
              <p:nvPr/>
            </p:nvSpPr>
            <p:spPr>
              <a:xfrm>
                <a:off x="1130046" y="2123694"/>
                <a:ext cx="1075690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1075689" h="295910">
                    <a:moveTo>
                      <a:pt x="1025651" y="295655"/>
                    </a:moveTo>
                    <a:lnTo>
                      <a:pt x="1044963" y="291774"/>
                    </a:lnTo>
                    <a:lnTo>
                      <a:pt x="1060703" y="281177"/>
                    </a:lnTo>
                    <a:lnTo>
                      <a:pt x="1071300" y="265437"/>
                    </a:lnTo>
                    <a:lnTo>
                      <a:pt x="1075181" y="246125"/>
                    </a:lnTo>
                    <a:lnTo>
                      <a:pt x="1075181" y="49529"/>
                    </a:lnTo>
                    <a:lnTo>
                      <a:pt x="1071300" y="30218"/>
                    </a:lnTo>
                    <a:lnTo>
                      <a:pt x="1060703" y="14477"/>
                    </a:lnTo>
                    <a:lnTo>
                      <a:pt x="1044963" y="3881"/>
                    </a:lnTo>
                    <a:lnTo>
                      <a:pt x="1025651" y="0"/>
                    </a:lnTo>
                    <a:lnTo>
                      <a:pt x="49529" y="0"/>
                    </a:lnTo>
                    <a:lnTo>
                      <a:pt x="30218" y="3881"/>
                    </a:lnTo>
                    <a:lnTo>
                      <a:pt x="14478" y="14477"/>
                    </a:lnTo>
                    <a:lnTo>
                      <a:pt x="3881" y="30218"/>
                    </a:lnTo>
                    <a:lnTo>
                      <a:pt x="0" y="49529"/>
                    </a:lnTo>
                    <a:lnTo>
                      <a:pt x="0" y="246125"/>
                    </a:lnTo>
                    <a:lnTo>
                      <a:pt x="3881" y="265437"/>
                    </a:lnTo>
                    <a:lnTo>
                      <a:pt x="14478" y="281177"/>
                    </a:lnTo>
                    <a:lnTo>
                      <a:pt x="30218" y="291774"/>
                    </a:lnTo>
                    <a:lnTo>
                      <a:pt x="49529" y="295655"/>
                    </a:lnTo>
                    <a:lnTo>
                      <a:pt x="1025651" y="295655"/>
                    </a:lnTo>
                    <a:close/>
                  </a:path>
                </a:pathLst>
              </a:custGeom>
              <a:ln w="12699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bject 400">
                <a:extLst>
                  <a:ext uri="{FF2B5EF4-FFF2-40B4-BE49-F238E27FC236}">
                    <a16:creationId xmlns:a16="http://schemas.microsoft.com/office/drawing/2014/main" id="{341CA044-1B9C-6799-A9B7-7806CB8FC8A4}"/>
                  </a:ext>
                </a:extLst>
              </p:cNvPr>
              <p:cNvSpPr/>
              <p:nvPr/>
            </p:nvSpPr>
            <p:spPr>
              <a:xfrm>
                <a:off x="1218438" y="2223516"/>
                <a:ext cx="89789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889" h="95250">
                    <a:moveTo>
                      <a:pt x="897635" y="95249"/>
                    </a:moveTo>
                    <a:lnTo>
                      <a:pt x="897635" y="0"/>
                    </a:lnTo>
                    <a:lnTo>
                      <a:pt x="0" y="0"/>
                    </a:lnTo>
                    <a:lnTo>
                      <a:pt x="0" y="95249"/>
                    </a:lnTo>
                    <a:lnTo>
                      <a:pt x="897635" y="95249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bject 401">
                <a:extLst>
                  <a:ext uri="{FF2B5EF4-FFF2-40B4-BE49-F238E27FC236}">
                    <a16:creationId xmlns:a16="http://schemas.microsoft.com/office/drawing/2014/main" id="{4C75EACC-99DB-9A34-71DE-11CA05D95204}"/>
                  </a:ext>
                </a:extLst>
              </p:cNvPr>
              <p:cNvSpPr/>
              <p:nvPr/>
            </p:nvSpPr>
            <p:spPr>
              <a:xfrm>
                <a:off x="1219200" y="2224278"/>
                <a:ext cx="89725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255" h="95250">
                    <a:moveTo>
                      <a:pt x="0" y="0"/>
                    </a:moveTo>
                    <a:lnTo>
                      <a:pt x="0" y="95250"/>
                    </a:lnTo>
                    <a:lnTo>
                      <a:pt x="896873" y="95250"/>
                    </a:lnTo>
                    <a:lnTo>
                      <a:pt x="89687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402">
                <a:extLst>
                  <a:ext uri="{FF2B5EF4-FFF2-40B4-BE49-F238E27FC236}">
                    <a16:creationId xmlns:a16="http://schemas.microsoft.com/office/drawing/2014/main" id="{AF0D86DF-7C3A-65EA-4FA4-18B5938426D2}"/>
                  </a:ext>
                </a:extLst>
              </p:cNvPr>
              <p:cNvSpPr/>
              <p:nvPr/>
            </p:nvSpPr>
            <p:spPr>
              <a:xfrm>
                <a:off x="3493769" y="2274570"/>
                <a:ext cx="5791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9120">
                    <a:moveTo>
                      <a:pt x="0" y="0"/>
                    </a:moveTo>
                    <a:lnTo>
                      <a:pt x="579120" y="0"/>
                    </a:lnTo>
                  </a:path>
                </a:pathLst>
              </a:custGeom>
              <a:ln w="4114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bject 403">
                <a:extLst>
                  <a:ext uri="{FF2B5EF4-FFF2-40B4-BE49-F238E27FC236}">
                    <a16:creationId xmlns:a16="http://schemas.microsoft.com/office/drawing/2014/main" id="{FD01A5CE-0CBF-E832-5F81-4FE4A80F7F91}"/>
                  </a:ext>
                </a:extLst>
              </p:cNvPr>
              <p:cNvSpPr/>
              <p:nvPr/>
            </p:nvSpPr>
            <p:spPr>
              <a:xfrm>
                <a:off x="3505200" y="2195322"/>
                <a:ext cx="42418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w="424179" h="167005">
                    <a:moveTo>
                      <a:pt x="208025" y="0"/>
                    </a:moveTo>
                    <a:lnTo>
                      <a:pt x="423672" y="166877"/>
                    </a:lnTo>
                  </a:path>
                  <a:path w="424179" h="167005">
                    <a:moveTo>
                      <a:pt x="0" y="77723"/>
                    </a:moveTo>
                    <a:lnTo>
                      <a:pt x="206501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bject 404">
                <a:extLst>
                  <a:ext uri="{FF2B5EF4-FFF2-40B4-BE49-F238E27FC236}">
                    <a16:creationId xmlns:a16="http://schemas.microsoft.com/office/drawing/2014/main" id="{C7322E10-D697-CB57-870C-52E0E5A84CD7}"/>
                  </a:ext>
                </a:extLst>
              </p:cNvPr>
              <p:cNvSpPr/>
              <p:nvPr/>
            </p:nvSpPr>
            <p:spPr>
              <a:xfrm>
                <a:off x="4123944" y="2273046"/>
                <a:ext cx="508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85080">
                    <a:moveTo>
                      <a:pt x="0" y="0"/>
                    </a:moveTo>
                    <a:lnTo>
                      <a:pt x="3227070" y="0"/>
                    </a:lnTo>
                  </a:path>
                  <a:path w="5085080">
                    <a:moveTo>
                      <a:pt x="3278124" y="0"/>
                    </a:moveTo>
                    <a:lnTo>
                      <a:pt x="5084826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bject 405">
                <a:extLst>
                  <a:ext uri="{FF2B5EF4-FFF2-40B4-BE49-F238E27FC236}">
                    <a16:creationId xmlns:a16="http://schemas.microsoft.com/office/drawing/2014/main" id="{1C01D48F-D096-48CA-8DDB-ABF4C8316341}"/>
                  </a:ext>
                </a:extLst>
              </p:cNvPr>
              <p:cNvSpPr/>
              <p:nvPr/>
            </p:nvSpPr>
            <p:spPr>
              <a:xfrm>
                <a:off x="8931402" y="2127504"/>
                <a:ext cx="277495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277495" h="295275">
                    <a:moveTo>
                      <a:pt x="277368" y="248411"/>
                    </a:moveTo>
                    <a:lnTo>
                      <a:pt x="277368" y="45719"/>
                    </a:lnTo>
                    <a:lnTo>
                      <a:pt x="273760" y="27967"/>
                    </a:lnTo>
                    <a:lnTo>
                      <a:pt x="263937" y="13430"/>
                    </a:lnTo>
                    <a:lnTo>
                      <a:pt x="249400" y="3607"/>
                    </a:lnTo>
                    <a:lnTo>
                      <a:pt x="231648" y="0"/>
                    </a:lnTo>
                    <a:lnTo>
                      <a:pt x="46481" y="0"/>
                    </a:lnTo>
                    <a:lnTo>
                      <a:pt x="28289" y="3607"/>
                    </a:lnTo>
                    <a:lnTo>
                      <a:pt x="13525" y="13430"/>
                    </a:lnTo>
                    <a:lnTo>
                      <a:pt x="3619" y="27967"/>
                    </a:lnTo>
                    <a:lnTo>
                      <a:pt x="0" y="45719"/>
                    </a:lnTo>
                    <a:lnTo>
                      <a:pt x="0" y="248411"/>
                    </a:lnTo>
                    <a:lnTo>
                      <a:pt x="3619" y="266604"/>
                    </a:lnTo>
                    <a:lnTo>
                      <a:pt x="13525" y="281368"/>
                    </a:lnTo>
                    <a:lnTo>
                      <a:pt x="28289" y="291274"/>
                    </a:lnTo>
                    <a:lnTo>
                      <a:pt x="46481" y="294893"/>
                    </a:lnTo>
                    <a:lnTo>
                      <a:pt x="231648" y="294893"/>
                    </a:lnTo>
                    <a:lnTo>
                      <a:pt x="249400" y="291274"/>
                    </a:lnTo>
                    <a:lnTo>
                      <a:pt x="263937" y="281368"/>
                    </a:lnTo>
                    <a:lnTo>
                      <a:pt x="273760" y="266604"/>
                    </a:lnTo>
                    <a:lnTo>
                      <a:pt x="277368" y="248411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bject 406">
                <a:extLst>
                  <a:ext uri="{FF2B5EF4-FFF2-40B4-BE49-F238E27FC236}">
                    <a16:creationId xmlns:a16="http://schemas.microsoft.com/office/drawing/2014/main" id="{20124A94-D6EF-B68D-F917-F6E6AA33AE8B}"/>
                  </a:ext>
                </a:extLst>
              </p:cNvPr>
              <p:cNvSpPr/>
              <p:nvPr/>
            </p:nvSpPr>
            <p:spPr>
              <a:xfrm>
                <a:off x="8931402" y="2127504"/>
                <a:ext cx="277495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277495" h="295275">
                    <a:moveTo>
                      <a:pt x="231648" y="294893"/>
                    </a:moveTo>
                    <a:lnTo>
                      <a:pt x="249400" y="291274"/>
                    </a:lnTo>
                    <a:lnTo>
                      <a:pt x="263937" y="281368"/>
                    </a:lnTo>
                    <a:lnTo>
                      <a:pt x="273760" y="266604"/>
                    </a:lnTo>
                    <a:lnTo>
                      <a:pt x="277368" y="248411"/>
                    </a:lnTo>
                    <a:lnTo>
                      <a:pt x="277368" y="45719"/>
                    </a:lnTo>
                    <a:lnTo>
                      <a:pt x="273760" y="27967"/>
                    </a:lnTo>
                    <a:lnTo>
                      <a:pt x="263937" y="13430"/>
                    </a:lnTo>
                    <a:lnTo>
                      <a:pt x="249400" y="3607"/>
                    </a:lnTo>
                    <a:lnTo>
                      <a:pt x="231648" y="0"/>
                    </a:lnTo>
                    <a:lnTo>
                      <a:pt x="46481" y="0"/>
                    </a:lnTo>
                    <a:lnTo>
                      <a:pt x="28289" y="3607"/>
                    </a:lnTo>
                    <a:lnTo>
                      <a:pt x="13525" y="13430"/>
                    </a:lnTo>
                    <a:lnTo>
                      <a:pt x="3619" y="27967"/>
                    </a:lnTo>
                    <a:lnTo>
                      <a:pt x="0" y="45719"/>
                    </a:lnTo>
                    <a:lnTo>
                      <a:pt x="0" y="248411"/>
                    </a:lnTo>
                    <a:lnTo>
                      <a:pt x="3619" y="266604"/>
                    </a:lnTo>
                    <a:lnTo>
                      <a:pt x="13525" y="281368"/>
                    </a:lnTo>
                    <a:lnTo>
                      <a:pt x="28289" y="291274"/>
                    </a:lnTo>
                    <a:lnTo>
                      <a:pt x="46481" y="294893"/>
                    </a:lnTo>
                    <a:lnTo>
                      <a:pt x="231648" y="294893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407">
                <a:extLst>
                  <a:ext uri="{FF2B5EF4-FFF2-40B4-BE49-F238E27FC236}">
                    <a16:creationId xmlns:a16="http://schemas.microsoft.com/office/drawing/2014/main" id="{BE085A05-A2E1-1A20-E8A8-F6909872CE44}"/>
                  </a:ext>
                </a:extLst>
              </p:cNvPr>
              <p:cNvSpPr/>
              <p:nvPr/>
            </p:nvSpPr>
            <p:spPr>
              <a:xfrm>
                <a:off x="7494269" y="2125980"/>
                <a:ext cx="1073785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3784" h="295275">
                    <a:moveTo>
                      <a:pt x="1073657" y="245363"/>
                    </a:moveTo>
                    <a:lnTo>
                      <a:pt x="1073657" y="48768"/>
                    </a:lnTo>
                    <a:lnTo>
                      <a:pt x="1069776" y="29575"/>
                    </a:lnTo>
                    <a:lnTo>
                      <a:pt x="1059179" y="14097"/>
                    </a:lnTo>
                    <a:lnTo>
                      <a:pt x="1043439" y="3762"/>
                    </a:lnTo>
                    <a:lnTo>
                      <a:pt x="1024127" y="0"/>
                    </a:lnTo>
                    <a:lnTo>
                      <a:pt x="49529" y="0"/>
                    </a:lnTo>
                    <a:lnTo>
                      <a:pt x="30218" y="3762"/>
                    </a:lnTo>
                    <a:lnTo>
                      <a:pt x="14477" y="14097"/>
                    </a:lnTo>
                    <a:lnTo>
                      <a:pt x="3881" y="29575"/>
                    </a:lnTo>
                    <a:lnTo>
                      <a:pt x="0" y="48768"/>
                    </a:lnTo>
                    <a:lnTo>
                      <a:pt x="0" y="245363"/>
                    </a:lnTo>
                    <a:lnTo>
                      <a:pt x="3881" y="264675"/>
                    </a:lnTo>
                    <a:lnTo>
                      <a:pt x="14477" y="280415"/>
                    </a:lnTo>
                    <a:lnTo>
                      <a:pt x="30218" y="291012"/>
                    </a:lnTo>
                    <a:lnTo>
                      <a:pt x="49529" y="294894"/>
                    </a:lnTo>
                    <a:lnTo>
                      <a:pt x="1024127" y="294894"/>
                    </a:lnTo>
                    <a:lnTo>
                      <a:pt x="1043439" y="291012"/>
                    </a:lnTo>
                    <a:lnTo>
                      <a:pt x="1059179" y="280416"/>
                    </a:lnTo>
                    <a:lnTo>
                      <a:pt x="1069776" y="264675"/>
                    </a:lnTo>
                    <a:lnTo>
                      <a:pt x="1073657" y="245363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bject 408">
                <a:extLst>
                  <a:ext uri="{FF2B5EF4-FFF2-40B4-BE49-F238E27FC236}">
                    <a16:creationId xmlns:a16="http://schemas.microsoft.com/office/drawing/2014/main" id="{592EEEDD-4ACC-2269-62F1-E69274B77ECE}"/>
                  </a:ext>
                </a:extLst>
              </p:cNvPr>
              <p:cNvSpPr/>
              <p:nvPr/>
            </p:nvSpPr>
            <p:spPr>
              <a:xfrm>
                <a:off x="7494269" y="2125980"/>
                <a:ext cx="1073785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3784" h="295275">
                    <a:moveTo>
                      <a:pt x="1024127" y="294894"/>
                    </a:moveTo>
                    <a:lnTo>
                      <a:pt x="1043439" y="291012"/>
                    </a:lnTo>
                    <a:lnTo>
                      <a:pt x="1059179" y="280416"/>
                    </a:lnTo>
                    <a:lnTo>
                      <a:pt x="1069776" y="264675"/>
                    </a:lnTo>
                    <a:lnTo>
                      <a:pt x="1073657" y="245363"/>
                    </a:lnTo>
                    <a:lnTo>
                      <a:pt x="1073657" y="48768"/>
                    </a:lnTo>
                    <a:lnTo>
                      <a:pt x="1069776" y="29575"/>
                    </a:lnTo>
                    <a:lnTo>
                      <a:pt x="1059179" y="14097"/>
                    </a:lnTo>
                    <a:lnTo>
                      <a:pt x="1043439" y="3762"/>
                    </a:lnTo>
                    <a:lnTo>
                      <a:pt x="1024127" y="0"/>
                    </a:lnTo>
                    <a:lnTo>
                      <a:pt x="49529" y="0"/>
                    </a:lnTo>
                    <a:lnTo>
                      <a:pt x="30218" y="3762"/>
                    </a:lnTo>
                    <a:lnTo>
                      <a:pt x="14477" y="14097"/>
                    </a:lnTo>
                    <a:lnTo>
                      <a:pt x="3881" y="29575"/>
                    </a:lnTo>
                    <a:lnTo>
                      <a:pt x="0" y="48768"/>
                    </a:lnTo>
                    <a:lnTo>
                      <a:pt x="0" y="245363"/>
                    </a:lnTo>
                    <a:lnTo>
                      <a:pt x="3881" y="264675"/>
                    </a:lnTo>
                    <a:lnTo>
                      <a:pt x="14477" y="280415"/>
                    </a:lnTo>
                    <a:lnTo>
                      <a:pt x="30218" y="291012"/>
                    </a:lnTo>
                    <a:lnTo>
                      <a:pt x="49529" y="294894"/>
                    </a:lnTo>
                    <a:lnTo>
                      <a:pt x="1024127" y="294894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bject 409">
                <a:extLst>
                  <a:ext uri="{FF2B5EF4-FFF2-40B4-BE49-F238E27FC236}">
                    <a16:creationId xmlns:a16="http://schemas.microsoft.com/office/drawing/2014/main" id="{1E3B5FD8-0B38-E6EC-210D-25DDB7725B90}"/>
                  </a:ext>
                </a:extLst>
              </p:cNvPr>
              <p:cNvSpPr/>
              <p:nvPr/>
            </p:nvSpPr>
            <p:spPr>
              <a:xfrm>
                <a:off x="7581899" y="2225040"/>
                <a:ext cx="8985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8525" h="95250">
                    <a:moveTo>
                      <a:pt x="898398" y="95250"/>
                    </a:moveTo>
                    <a:lnTo>
                      <a:pt x="898398" y="0"/>
                    </a:lnTo>
                    <a:lnTo>
                      <a:pt x="0" y="0"/>
                    </a:lnTo>
                    <a:lnTo>
                      <a:pt x="0" y="95250"/>
                    </a:lnTo>
                    <a:lnTo>
                      <a:pt x="898398" y="95250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bject 410">
                <a:extLst>
                  <a:ext uri="{FF2B5EF4-FFF2-40B4-BE49-F238E27FC236}">
                    <a16:creationId xmlns:a16="http://schemas.microsoft.com/office/drawing/2014/main" id="{7745A506-01F7-E0FE-7236-03A99DE98589}"/>
                  </a:ext>
                </a:extLst>
              </p:cNvPr>
              <p:cNvSpPr/>
              <p:nvPr/>
            </p:nvSpPr>
            <p:spPr>
              <a:xfrm>
                <a:off x="7581899" y="2225802"/>
                <a:ext cx="8985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8525" h="95250">
                    <a:moveTo>
                      <a:pt x="0" y="0"/>
                    </a:moveTo>
                    <a:lnTo>
                      <a:pt x="0" y="95249"/>
                    </a:lnTo>
                    <a:lnTo>
                      <a:pt x="898398" y="95249"/>
                    </a:lnTo>
                    <a:lnTo>
                      <a:pt x="89839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object 411">
                <a:extLst>
                  <a:ext uri="{FF2B5EF4-FFF2-40B4-BE49-F238E27FC236}">
                    <a16:creationId xmlns:a16="http://schemas.microsoft.com/office/drawing/2014/main" id="{0309410A-B933-F71B-763D-FD185026FD74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7005574" y="2235454"/>
                <a:ext cx="403605" cy="185674"/>
              </a:xfrm>
              <a:prstGeom prst="rect">
                <a:avLst/>
              </a:prstGeom>
            </p:spPr>
          </p:pic>
          <p:sp>
            <p:nvSpPr>
              <p:cNvPr id="46" name="object 412">
                <a:extLst>
                  <a:ext uri="{FF2B5EF4-FFF2-40B4-BE49-F238E27FC236}">
                    <a16:creationId xmlns:a16="http://schemas.microsoft.com/office/drawing/2014/main" id="{4F05480D-521B-9BA6-1F5D-A8D8F3E4587B}"/>
                  </a:ext>
                </a:extLst>
              </p:cNvPr>
              <p:cNvSpPr/>
              <p:nvPr/>
            </p:nvSpPr>
            <p:spPr>
              <a:xfrm>
                <a:off x="5378196" y="2125980"/>
                <a:ext cx="107569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5689" h="295275">
                    <a:moveTo>
                      <a:pt x="1075181" y="245363"/>
                    </a:moveTo>
                    <a:lnTo>
                      <a:pt x="1075181" y="48768"/>
                    </a:lnTo>
                    <a:lnTo>
                      <a:pt x="1071300" y="29575"/>
                    </a:lnTo>
                    <a:lnTo>
                      <a:pt x="1060703" y="14097"/>
                    </a:lnTo>
                    <a:lnTo>
                      <a:pt x="1044963" y="3762"/>
                    </a:lnTo>
                    <a:lnTo>
                      <a:pt x="1025651" y="0"/>
                    </a:lnTo>
                    <a:lnTo>
                      <a:pt x="49529" y="0"/>
                    </a:lnTo>
                    <a:lnTo>
                      <a:pt x="30218" y="3762"/>
                    </a:lnTo>
                    <a:lnTo>
                      <a:pt x="14477" y="14097"/>
                    </a:lnTo>
                    <a:lnTo>
                      <a:pt x="3881" y="29575"/>
                    </a:lnTo>
                    <a:lnTo>
                      <a:pt x="0" y="48768"/>
                    </a:lnTo>
                    <a:lnTo>
                      <a:pt x="0" y="245363"/>
                    </a:lnTo>
                    <a:lnTo>
                      <a:pt x="3881" y="264675"/>
                    </a:lnTo>
                    <a:lnTo>
                      <a:pt x="14478" y="280415"/>
                    </a:lnTo>
                    <a:lnTo>
                      <a:pt x="30218" y="291012"/>
                    </a:lnTo>
                    <a:lnTo>
                      <a:pt x="49529" y="294894"/>
                    </a:lnTo>
                    <a:lnTo>
                      <a:pt x="1025651" y="294894"/>
                    </a:lnTo>
                    <a:lnTo>
                      <a:pt x="1044963" y="291012"/>
                    </a:lnTo>
                    <a:lnTo>
                      <a:pt x="1060703" y="280416"/>
                    </a:lnTo>
                    <a:lnTo>
                      <a:pt x="1071300" y="264675"/>
                    </a:lnTo>
                    <a:lnTo>
                      <a:pt x="1075181" y="245363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bject 413">
                <a:extLst>
                  <a:ext uri="{FF2B5EF4-FFF2-40B4-BE49-F238E27FC236}">
                    <a16:creationId xmlns:a16="http://schemas.microsoft.com/office/drawing/2014/main" id="{6334E505-F4C2-76D4-3065-41EC359F6549}"/>
                  </a:ext>
                </a:extLst>
              </p:cNvPr>
              <p:cNvSpPr/>
              <p:nvPr/>
            </p:nvSpPr>
            <p:spPr>
              <a:xfrm>
                <a:off x="5378196" y="2125980"/>
                <a:ext cx="107569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5689" h="295275">
                    <a:moveTo>
                      <a:pt x="1025651" y="294894"/>
                    </a:moveTo>
                    <a:lnTo>
                      <a:pt x="1044963" y="291012"/>
                    </a:lnTo>
                    <a:lnTo>
                      <a:pt x="1060703" y="280416"/>
                    </a:lnTo>
                    <a:lnTo>
                      <a:pt x="1071300" y="264675"/>
                    </a:lnTo>
                    <a:lnTo>
                      <a:pt x="1075181" y="245363"/>
                    </a:lnTo>
                    <a:lnTo>
                      <a:pt x="1075181" y="48768"/>
                    </a:lnTo>
                    <a:lnTo>
                      <a:pt x="1071300" y="29575"/>
                    </a:lnTo>
                    <a:lnTo>
                      <a:pt x="1060703" y="14097"/>
                    </a:lnTo>
                    <a:lnTo>
                      <a:pt x="1044963" y="3762"/>
                    </a:lnTo>
                    <a:lnTo>
                      <a:pt x="1025651" y="0"/>
                    </a:lnTo>
                    <a:lnTo>
                      <a:pt x="49529" y="0"/>
                    </a:lnTo>
                    <a:lnTo>
                      <a:pt x="30218" y="3762"/>
                    </a:lnTo>
                    <a:lnTo>
                      <a:pt x="14477" y="14097"/>
                    </a:lnTo>
                    <a:lnTo>
                      <a:pt x="3881" y="29575"/>
                    </a:lnTo>
                    <a:lnTo>
                      <a:pt x="0" y="48768"/>
                    </a:lnTo>
                    <a:lnTo>
                      <a:pt x="0" y="245363"/>
                    </a:lnTo>
                    <a:lnTo>
                      <a:pt x="3881" y="264675"/>
                    </a:lnTo>
                    <a:lnTo>
                      <a:pt x="14478" y="280415"/>
                    </a:lnTo>
                    <a:lnTo>
                      <a:pt x="30218" y="291012"/>
                    </a:lnTo>
                    <a:lnTo>
                      <a:pt x="49529" y="294894"/>
                    </a:lnTo>
                    <a:lnTo>
                      <a:pt x="1025651" y="294894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bject 414">
                <a:extLst>
                  <a:ext uri="{FF2B5EF4-FFF2-40B4-BE49-F238E27FC236}">
                    <a16:creationId xmlns:a16="http://schemas.microsoft.com/office/drawing/2014/main" id="{475C9EE8-C3C5-58CF-5DC3-BEF70E8FE116}"/>
                  </a:ext>
                </a:extLst>
              </p:cNvPr>
              <p:cNvSpPr/>
              <p:nvPr/>
            </p:nvSpPr>
            <p:spPr>
              <a:xfrm>
                <a:off x="5467349" y="2225040"/>
                <a:ext cx="89725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254" h="95250">
                    <a:moveTo>
                      <a:pt x="896874" y="95250"/>
                    </a:moveTo>
                    <a:lnTo>
                      <a:pt x="896874" y="0"/>
                    </a:lnTo>
                    <a:lnTo>
                      <a:pt x="0" y="0"/>
                    </a:lnTo>
                    <a:lnTo>
                      <a:pt x="0" y="95250"/>
                    </a:lnTo>
                    <a:lnTo>
                      <a:pt x="896874" y="95250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bject 415">
                <a:extLst>
                  <a:ext uri="{FF2B5EF4-FFF2-40B4-BE49-F238E27FC236}">
                    <a16:creationId xmlns:a16="http://schemas.microsoft.com/office/drawing/2014/main" id="{6F6F9C9E-6109-F4F0-7764-C5FA20C49E5C}"/>
                  </a:ext>
                </a:extLst>
              </p:cNvPr>
              <p:cNvSpPr/>
              <p:nvPr/>
            </p:nvSpPr>
            <p:spPr>
              <a:xfrm>
                <a:off x="5467349" y="2225802"/>
                <a:ext cx="89725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254" h="95250">
                    <a:moveTo>
                      <a:pt x="0" y="0"/>
                    </a:moveTo>
                    <a:lnTo>
                      <a:pt x="0" y="95249"/>
                    </a:lnTo>
                    <a:lnTo>
                      <a:pt x="896874" y="95249"/>
                    </a:lnTo>
                    <a:lnTo>
                      <a:pt x="89687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bject 416">
                <a:extLst>
                  <a:ext uri="{FF2B5EF4-FFF2-40B4-BE49-F238E27FC236}">
                    <a16:creationId xmlns:a16="http://schemas.microsoft.com/office/drawing/2014/main" id="{1915C1B5-50BF-EE35-19E4-DE24BFCC0D08}"/>
                  </a:ext>
                </a:extLst>
              </p:cNvPr>
              <p:cNvSpPr/>
              <p:nvPr/>
            </p:nvSpPr>
            <p:spPr>
              <a:xfrm>
                <a:off x="4300728" y="2123694"/>
                <a:ext cx="1073150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1073150" h="295910">
                    <a:moveTo>
                      <a:pt x="1072896" y="246125"/>
                    </a:moveTo>
                    <a:lnTo>
                      <a:pt x="1072896" y="49530"/>
                    </a:lnTo>
                    <a:lnTo>
                      <a:pt x="1069014" y="30218"/>
                    </a:lnTo>
                    <a:lnTo>
                      <a:pt x="1058417" y="14478"/>
                    </a:lnTo>
                    <a:lnTo>
                      <a:pt x="1042677" y="3881"/>
                    </a:lnTo>
                    <a:lnTo>
                      <a:pt x="1023366" y="0"/>
                    </a:lnTo>
                    <a:lnTo>
                      <a:pt x="48768" y="0"/>
                    </a:lnTo>
                    <a:lnTo>
                      <a:pt x="29896" y="3881"/>
                    </a:lnTo>
                    <a:lnTo>
                      <a:pt x="14382" y="14477"/>
                    </a:lnTo>
                    <a:lnTo>
                      <a:pt x="3869" y="30218"/>
                    </a:lnTo>
                    <a:lnTo>
                      <a:pt x="0" y="49530"/>
                    </a:lnTo>
                    <a:lnTo>
                      <a:pt x="0" y="246125"/>
                    </a:lnTo>
                    <a:lnTo>
                      <a:pt x="3869" y="265437"/>
                    </a:lnTo>
                    <a:lnTo>
                      <a:pt x="14382" y="281177"/>
                    </a:lnTo>
                    <a:lnTo>
                      <a:pt x="29896" y="291774"/>
                    </a:lnTo>
                    <a:lnTo>
                      <a:pt x="48768" y="295656"/>
                    </a:lnTo>
                    <a:lnTo>
                      <a:pt x="1023366" y="295656"/>
                    </a:lnTo>
                    <a:lnTo>
                      <a:pt x="1042677" y="291774"/>
                    </a:lnTo>
                    <a:lnTo>
                      <a:pt x="1058418" y="281178"/>
                    </a:lnTo>
                    <a:lnTo>
                      <a:pt x="1069014" y="265437"/>
                    </a:lnTo>
                    <a:lnTo>
                      <a:pt x="1072896" y="246125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object 417">
                <a:extLst>
                  <a:ext uri="{FF2B5EF4-FFF2-40B4-BE49-F238E27FC236}">
                    <a16:creationId xmlns:a16="http://schemas.microsoft.com/office/drawing/2014/main" id="{B0B62A3B-9150-0062-C613-F842ECDDB212}"/>
                  </a:ext>
                </a:extLst>
              </p:cNvPr>
              <p:cNvSpPr/>
              <p:nvPr/>
            </p:nvSpPr>
            <p:spPr>
              <a:xfrm>
                <a:off x="4300728" y="2123694"/>
                <a:ext cx="1073150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1073150" h="295910">
                    <a:moveTo>
                      <a:pt x="1023366" y="295656"/>
                    </a:moveTo>
                    <a:lnTo>
                      <a:pt x="1042677" y="291774"/>
                    </a:lnTo>
                    <a:lnTo>
                      <a:pt x="1058418" y="281178"/>
                    </a:lnTo>
                    <a:lnTo>
                      <a:pt x="1069014" y="265437"/>
                    </a:lnTo>
                    <a:lnTo>
                      <a:pt x="1072896" y="246125"/>
                    </a:lnTo>
                    <a:lnTo>
                      <a:pt x="1072896" y="49530"/>
                    </a:lnTo>
                    <a:lnTo>
                      <a:pt x="1069014" y="30218"/>
                    </a:lnTo>
                    <a:lnTo>
                      <a:pt x="1058417" y="14478"/>
                    </a:lnTo>
                    <a:lnTo>
                      <a:pt x="1042677" y="3881"/>
                    </a:lnTo>
                    <a:lnTo>
                      <a:pt x="1023366" y="0"/>
                    </a:lnTo>
                    <a:lnTo>
                      <a:pt x="48768" y="0"/>
                    </a:lnTo>
                    <a:lnTo>
                      <a:pt x="29896" y="3881"/>
                    </a:lnTo>
                    <a:lnTo>
                      <a:pt x="14382" y="14477"/>
                    </a:lnTo>
                    <a:lnTo>
                      <a:pt x="3869" y="30218"/>
                    </a:lnTo>
                    <a:lnTo>
                      <a:pt x="0" y="49530"/>
                    </a:lnTo>
                    <a:lnTo>
                      <a:pt x="0" y="246125"/>
                    </a:lnTo>
                    <a:lnTo>
                      <a:pt x="3869" y="265437"/>
                    </a:lnTo>
                    <a:lnTo>
                      <a:pt x="14382" y="281177"/>
                    </a:lnTo>
                    <a:lnTo>
                      <a:pt x="29896" y="291774"/>
                    </a:lnTo>
                    <a:lnTo>
                      <a:pt x="48768" y="295656"/>
                    </a:lnTo>
                    <a:lnTo>
                      <a:pt x="1023366" y="295656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bject 418">
                <a:extLst>
                  <a:ext uri="{FF2B5EF4-FFF2-40B4-BE49-F238E27FC236}">
                    <a16:creationId xmlns:a16="http://schemas.microsoft.com/office/drawing/2014/main" id="{AABF5338-12CA-6137-AC96-0BB47791A254}"/>
                  </a:ext>
                </a:extLst>
              </p:cNvPr>
              <p:cNvSpPr/>
              <p:nvPr/>
            </p:nvSpPr>
            <p:spPr>
              <a:xfrm>
                <a:off x="4387596" y="2223516"/>
                <a:ext cx="8985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8525" h="95250">
                    <a:moveTo>
                      <a:pt x="898398" y="95250"/>
                    </a:moveTo>
                    <a:lnTo>
                      <a:pt x="898398" y="0"/>
                    </a:lnTo>
                    <a:lnTo>
                      <a:pt x="0" y="0"/>
                    </a:lnTo>
                    <a:lnTo>
                      <a:pt x="0" y="95250"/>
                    </a:lnTo>
                    <a:lnTo>
                      <a:pt x="898398" y="95250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object 419">
                <a:extLst>
                  <a:ext uri="{FF2B5EF4-FFF2-40B4-BE49-F238E27FC236}">
                    <a16:creationId xmlns:a16="http://schemas.microsoft.com/office/drawing/2014/main" id="{4561D52F-14EF-0958-6CE1-3D1F7C5087DF}"/>
                  </a:ext>
                </a:extLst>
              </p:cNvPr>
              <p:cNvSpPr/>
              <p:nvPr/>
            </p:nvSpPr>
            <p:spPr>
              <a:xfrm>
                <a:off x="4387596" y="2224278"/>
                <a:ext cx="8985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8525" h="95250">
                    <a:moveTo>
                      <a:pt x="0" y="0"/>
                    </a:moveTo>
                    <a:lnTo>
                      <a:pt x="0" y="95249"/>
                    </a:lnTo>
                    <a:lnTo>
                      <a:pt x="898398" y="95249"/>
                    </a:lnTo>
                    <a:lnTo>
                      <a:pt x="89839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bject 420">
                <a:extLst>
                  <a:ext uri="{FF2B5EF4-FFF2-40B4-BE49-F238E27FC236}">
                    <a16:creationId xmlns:a16="http://schemas.microsoft.com/office/drawing/2014/main" id="{7DB3CCB3-CEEB-2027-CD1D-CC0E42F4EBC4}"/>
                  </a:ext>
                </a:extLst>
              </p:cNvPr>
              <p:cNvSpPr/>
              <p:nvPr/>
            </p:nvSpPr>
            <p:spPr>
              <a:xfrm>
                <a:off x="3925824" y="2273046"/>
                <a:ext cx="168910" cy="85090"/>
              </a:xfrm>
              <a:custGeom>
                <a:avLst/>
                <a:gdLst/>
                <a:ahLst/>
                <a:cxnLst/>
                <a:rect l="l" t="t" r="r" b="b"/>
                <a:pathLst>
                  <a:path w="168910" h="85089">
                    <a:moveTo>
                      <a:pt x="168401" y="0"/>
                    </a:moveTo>
                    <a:lnTo>
                      <a:pt x="0" y="84581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bject 421">
                <a:extLst>
                  <a:ext uri="{FF2B5EF4-FFF2-40B4-BE49-F238E27FC236}">
                    <a16:creationId xmlns:a16="http://schemas.microsoft.com/office/drawing/2014/main" id="{28CF4906-11E0-8B03-A6B3-867BD9C44FC3}"/>
                  </a:ext>
                </a:extLst>
              </p:cNvPr>
              <p:cNvSpPr/>
              <p:nvPr/>
            </p:nvSpPr>
            <p:spPr>
              <a:xfrm>
                <a:off x="4072890" y="2231898"/>
                <a:ext cx="5143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6994">
                    <a:moveTo>
                      <a:pt x="51053" y="86867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86867"/>
                    </a:lnTo>
                    <a:lnTo>
                      <a:pt x="51053" y="86867"/>
                    </a:lnTo>
                    <a:close/>
                  </a:path>
                </a:pathLst>
              </a:custGeom>
              <a:solidFill>
                <a:srgbClr val="3434CC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bject 422">
                <a:extLst>
                  <a:ext uri="{FF2B5EF4-FFF2-40B4-BE49-F238E27FC236}">
                    <a16:creationId xmlns:a16="http://schemas.microsoft.com/office/drawing/2014/main" id="{5D7CCAAE-5A36-8D45-0881-829FB116C734}"/>
                  </a:ext>
                </a:extLst>
              </p:cNvPr>
              <p:cNvSpPr/>
              <p:nvPr/>
            </p:nvSpPr>
            <p:spPr>
              <a:xfrm>
                <a:off x="4073652" y="2231898"/>
                <a:ext cx="5080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87630">
                    <a:moveTo>
                      <a:pt x="0" y="0"/>
                    </a:moveTo>
                    <a:lnTo>
                      <a:pt x="0" y="87629"/>
                    </a:lnTo>
                    <a:lnTo>
                      <a:pt x="50291" y="87629"/>
                    </a:lnTo>
                    <a:lnTo>
                      <a:pt x="5029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bject 423">
                <a:extLst>
                  <a:ext uri="{FF2B5EF4-FFF2-40B4-BE49-F238E27FC236}">
                    <a16:creationId xmlns:a16="http://schemas.microsoft.com/office/drawing/2014/main" id="{F64A94D2-B09E-35E6-9F21-6C592D1D5B25}"/>
                  </a:ext>
                </a:extLst>
              </p:cNvPr>
              <p:cNvSpPr/>
              <p:nvPr/>
            </p:nvSpPr>
            <p:spPr>
              <a:xfrm>
                <a:off x="3902963" y="2311146"/>
                <a:ext cx="5143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6994">
                    <a:moveTo>
                      <a:pt x="51053" y="86868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86868"/>
                    </a:lnTo>
                    <a:lnTo>
                      <a:pt x="51053" y="86868"/>
                    </a:lnTo>
                    <a:close/>
                  </a:path>
                </a:pathLst>
              </a:custGeom>
              <a:solidFill>
                <a:srgbClr val="3434CC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bject 424">
                <a:extLst>
                  <a:ext uri="{FF2B5EF4-FFF2-40B4-BE49-F238E27FC236}">
                    <a16:creationId xmlns:a16="http://schemas.microsoft.com/office/drawing/2014/main" id="{41B42DF8-2F50-947F-1588-9EBDFC6C1286}"/>
                  </a:ext>
                </a:extLst>
              </p:cNvPr>
              <p:cNvSpPr/>
              <p:nvPr/>
            </p:nvSpPr>
            <p:spPr>
              <a:xfrm>
                <a:off x="3903725" y="2311146"/>
                <a:ext cx="5143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7630">
                    <a:moveTo>
                      <a:pt x="0" y="0"/>
                    </a:moveTo>
                    <a:lnTo>
                      <a:pt x="0" y="87630"/>
                    </a:lnTo>
                    <a:lnTo>
                      <a:pt x="51053" y="87630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bject 425">
                <a:extLst>
                  <a:ext uri="{FF2B5EF4-FFF2-40B4-BE49-F238E27FC236}">
                    <a16:creationId xmlns:a16="http://schemas.microsoft.com/office/drawing/2014/main" id="{506E810C-CA94-FEDC-7B40-7AF3428DD3BA}"/>
                  </a:ext>
                </a:extLst>
              </p:cNvPr>
              <p:cNvSpPr/>
              <p:nvPr/>
            </p:nvSpPr>
            <p:spPr>
              <a:xfrm>
                <a:off x="3687318" y="2154174"/>
                <a:ext cx="527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86994">
                    <a:moveTo>
                      <a:pt x="52577" y="86867"/>
                    </a:moveTo>
                    <a:lnTo>
                      <a:pt x="52577" y="0"/>
                    </a:lnTo>
                    <a:lnTo>
                      <a:pt x="0" y="0"/>
                    </a:lnTo>
                    <a:lnTo>
                      <a:pt x="0" y="86867"/>
                    </a:lnTo>
                    <a:lnTo>
                      <a:pt x="52577" y="86867"/>
                    </a:lnTo>
                    <a:close/>
                  </a:path>
                </a:pathLst>
              </a:custGeom>
              <a:solidFill>
                <a:srgbClr val="3434CC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object 426">
                <a:extLst>
                  <a:ext uri="{FF2B5EF4-FFF2-40B4-BE49-F238E27FC236}">
                    <a16:creationId xmlns:a16="http://schemas.microsoft.com/office/drawing/2014/main" id="{18228088-6F59-115F-F7D3-FF93536200CF}"/>
                  </a:ext>
                </a:extLst>
              </p:cNvPr>
              <p:cNvSpPr/>
              <p:nvPr/>
            </p:nvSpPr>
            <p:spPr>
              <a:xfrm>
                <a:off x="3688080" y="2154174"/>
                <a:ext cx="52069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2070" h="87630">
                    <a:moveTo>
                      <a:pt x="0" y="0"/>
                    </a:moveTo>
                    <a:lnTo>
                      <a:pt x="0" y="87629"/>
                    </a:lnTo>
                    <a:lnTo>
                      <a:pt x="51815" y="87629"/>
                    </a:lnTo>
                    <a:lnTo>
                      <a:pt x="5181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bject 427">
                <a:extLst>
                  <a:ext uri="{FF2B5EF4-FFF2-40B4-BE49-F238E27FC236}">
                    <a16:creationId xmlns:a16="http://schemas.microsoft.com/office/drawing/2014/main" id="{D59D9B5D-1C09-C1EF-3C46-447708CF1BA3}"/>
                  </a:ext>
                </a:extLst>
              </p:cNvPr>
              <p:cNvSpPr/>
              <p:nvPr/>
            </p:nvSpPr>
            <p:spPr>
              <a:xfrm>
                <a:off x="3487674" y="2231898"/>
                <a:ext cx="50800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86994">
                    <a:moveTo>
                      <a:pt x="50291" y="86867"/>
                    </a:moveTo>
                    <a:lnTo>
                      <a:pt x="50291" y="0"/>
                    </a:lnTo>
                    <a:lnTo>
                      <a:pt x="0" y="0"/>
                    </a:lnTo>
                    <a:lnTo>
                      <a:pt x="0" y="86867"/>
                    </a:lnTo>
                    <a:lnTo>
                      <a:pt x="50291" y="86867"/>
                    </a:lnTo>
                    <a:close/>
                  </a:path>
                </a:pathLst>
              </a:custGeom>
              <a:solidFill>
                <a:srgbClr val="3434CC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bject 428">
                <a:extLst>
                  <a:ext uri="{FF2B5EF4-FFF2-40B4-BE49-F238E27FC236}">
                    <a16:creationId xmlns:a16="http://schemas.microsoft.com/office/drawing/2014/main" id="{28475793-FFA1-FCB6-FC18-2DB94BCD0E7E}"/>
                  </a:ext>
                </a:extLst>
              </p:cNvPr>
              <p:cNvSpPr/>
              <p:nvPr/>
            </p:nvSpPr>
            <p:spPr>
              <a:xfrm>
                <a:off x="3487674" y="2231898"/>
                <a:ext cx="5143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7630">
                    <a:moveTo>
                      <a:pt x="0" y="0"/>
                    </a:moveTo>
                    <a:lnTo>
                      <a:pt x="0" y="87629"/>
                    </a:lnTo>
                    <a:lnTo>
                      <a:pt x="51053" y="87629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object 429">
              <a:extLst>
                <a:ext uri="{FF2B5EF4-FFF2-40B4-BE49-F238E27FC236}">
                  <a16:creationId xmlns:a16="http://schemas.microsoft.com/office/drawing/2014/main" id="{2AF71A90-839E-9684-ECA4-CAD76DCCE19D}"/>
                </a:ext>
              </a:extLst>
            </p:cNvPr>
            <p:cNvSpPr txBox="1"/>
            <p:nvPr/>
          </p:nvSpPr>
          <p:spPr>
            <a:xfrm>
              <a:off x="1965512" y="1930680"/>
              <a:ext cx="740708" cy="22861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41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r>
                <a:rPr sz="1412" spc="-9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12" spc="-2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sz="141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bject 430">
              <a:extLst>
                <a:ext uri="{FF2B5EF4-FFF2-40B4-BE49-F238E27FC236}">
                  <a16:creationId xmlns:a16="http://schemas.microsoft.com/office/drawing/2014/main" id="{D4BD7974-BDD8-1000-3F1F-E35308E68E1D}"/>
                </a:ext>
              </a:extLst>
            </p:cNvPr>
            <p:cNvSpPr txBox="1"/>
            <p:nvPr/>
          </p:nvSpPr>
          <p:spPr>
            <a:xfrm>
              <a:off x="8289663" y="1299341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431">
              <a:extLst>
                <a:ext uri="{FF2B5EF4-FFF2-40B4-BE49-F238E27FC236}">
                  <a16:creationId xmlns:a16="http://schemas.microsoft.com/office/drawing/2014/main" id="{FA897C9D-6F6E-5D5D-7807-12686467738F}"/>
                </a:ext>
              </a:extLst>
            </p:cNvPr>
            <p:cNvSpPr txBox="1"/>
            <p:nvPr/>
          </p:nvSpPr>
          <p:spPr>
            <a:xfrm>
              <a:off x="6444731" y="1301363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432">
              <a:extLst>
                <a:ext uri="{FF2B5EF4-FFF2-40B4-BE49-F238E27FC236}">
                  <a16:creationId xmlns:a16="http://schemas.microsoft.com/office/drawing/2014/main" id="{2DF9D9BC-0F14-522E-212A-E6AEC8461A31}"/>
                </a:ext>
              </a:extLst>
            </p:cNvPr>
            <p:cNvSpPr txBox="1"/>
            <p:nvPr/>
          </p:nvSpPr>
          <p:spPr>
            <a:xfrm>
              <a:off x="5498061" y="1295316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433">
              <a:extLst>
                <a:ext uri="{FF2B5EF4-FFF2-40B4-BE49-F238E27FC236}">
                  <a16:creationId xmlns:a16="http://schemas.microsoft.com/office/drawing/2014/main" id="{F2D759AA-91FF-1690-A57A-4F4A2113BF46}"/>
                </a:ext>
              </a:extLst>
            </p:cNvPr>
            <p:cNvSpPr txBox="1"/>
            <p:nvPr/>
          </p:nvSpPr>
          <p:spPr>
            <a:xfrm>
              <a:off x="3643713" y="1296663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434">
              <a:extLst>
                <a:ext uri="{FF2B5EF4-FFF2-40B4-BE49-F238E27FC236}">
                  <a16:creationId xmlns:a16="http://schemas.microsoft.com/office/drawing/2014/main" id="{BC5A9ACC-195B-FB54-9FF1-8DD09D8C278F}"/>
                </a:ext>
              </a:extLst>
            </p:cNvPr>
            <p:cNvSpPr txBox="1"/>
            <p:nvPr/>
          </p:nvSpPr>
          <p:spPr>
            <a:xfrm>
              <a:off x="2705111" y="1299357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435">
              <a:extLst>
                <a:ext uri="{FF2B5EF4-FFF2-40B4-BE49-F238E27FC236}">
                  <a16:creationId xmlns:a16="http://schemas.microsoft.com/office/drawing/2014/main" id="{4D32E983-295C-DB91-522F-E7297359A93F}"/>
                </a:ext>
              </a:extLst>
            </p:cNvPr>
            <p:cNvSpPr txBox="1"/>
            <p:nvPr/>
          </p:nvSpPr>
          <p:spPr>
            <a:xfrm>
              <a:off x="8901505" y="1932697"/>
              <a:ext cx="540684" cy="22861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41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sz="1412" spc="-2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sz="141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634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A0E0B-7772-CBA8-16AD-629EECD9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Cryoodules</a:t>
            </a:r>
            <a:r>
              <a:rPr lang="it-IT" spc="-26" dirty="0"/>
              <a:t> </a:t>
            </a:r>
            <a:r>
              <a:rPr lang="it-IT" dirty="0" err="1"/>
              <a:t>installed</a:t>
            </a:r>
            <a:r>
              <a:rPr lang="it-IT" spc="-26" dirty="0"/>
              <a:t> </a:t>
            </a:r>
            <a:r>
              <a:rPr lang="it-IT" dirty="0"/>
              <a:t>in</a:t>
            </a:r>
            <a:r>
              <a:rPr lang="it-IT" spc="-26" dirty="0"/>
              <a:t> </a:t>
            </a:r>
            <a:r>
              <a:rPr lang="it-IT" dirty="0"/>
              <a:t>TTF</a:t>
            </a:r>
            <a:r>
              <a:rPr lang="it-IT" spc="-26" dirty="0"/>
              <a:t> </a:t>
            </a:r>
            <a:r>
              <a:rPr lang="it-IT" spc="-22" dirty="0"/>
              <a:t>II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BEF0F9C-13BF-582A-CA42-FFC6491EF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D91B0C-F36D-7861-981B-C168C878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CCCA3B-A9AD-EDB9-5674-27EDA0D1C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object 52">
            <a:extLst>
              <a:ext uri="{FF2B5EF4-FFF2-40B4-BE49-F238E27FC236}">
                <a16:creationId xmlns:a16="http://schemas.microsoft.com/office/drawing/2014/main" id="{A2A2C839-EE7A-A8F5-F85B-5705C57D8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280" y="3865731"/>
            <a:ext cx="4135912" cy="2317608"/>
          </a:xfrm>
          <a:prstGeom prst="rect">
            <a:avLst/>
          </a:prstGeom>
        </p:spPr>
      </p:pic>
      <p:pic>
        <p:nvPicPr>
          <p:cNvPr id="7" name="object 53">
            <a:extLst>
              <a:ext uri="{FF2B5EF4-FFF2-40B4-BE49-F238E27FC236}">
                <a16:creationId xmlns:a16="http://schemas.microsoft.com/office/drawing/2014/main" id="{8CB28651-31D7-41E1-C563-94CB48B16D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8312" y="3880321"/>
            <a:ext cx="4259792" cy="2303501"/>
          </a:xfrm>
          <a:prstGeom prst="rect">
            <a:avLst/>
          </a:prstGeom>
        </p:spPr>
      </p:pic>
      <p:sp>
        <p:nvSpPr>
          <p:cNvPr id="8" name="object 54">
            <a:extLst>
              <a:ext uri="{FF2B5EF4-FFF2-40B4-BE49-F238E27FC236}">
                <a16:creationId xmlns:a16="http://schemas.microsoft.com/office/drawing/2014/main" id="{3BD7CCFB-1276-07BF-AF20-29AE08C3C241}"/>
              </a:ext>
            </a:extLst>
          </p:cNvPr>
          <p:cNvSpPr txBox="1"/>
          <p:nvPr/>
        </p:nvSpPr>
        <p:spPr>
          <a:xfrm>
            <a:off x="3275030" y="4087458"/>
            <a:ext cx="1037665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sz="1059" spc="-13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1059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1059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sz="1059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9" spc="-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105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5">
            <a:extLst>
              <a:ext uri="{FF2B5EF4-FFF2-40B4-BE49-F238E27FC236}">
                <a16:creationId xmlns:a16="http://schemas.microsoft.com/office/drawing/2014/main" id="{4F59F077-3BB0-D880-4357-426B4AFB3E4E}"/>
              </a:ext>
            </a:extLst>
          </p:cNvPr>
          <p:cNvSpPr txBox="1"/>
          <p:nvPr/>
        </p:nvSpPr>
        <p:spPr>
          <a:xfrm>
            <a:off x="6768471" y="4087458"/>
            <a:ext cx="1038225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sz="1059" spc="-13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059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1059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 </a:t>
            </a:r>
            <a:r>
              <a:rPr sz="1059" spc="-4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05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71AB326-B917-D1B3-D78D-52A0B2AB5073}"/>
              </a:ext>
            </a:extLst>
          </p:cNvPr>
          <p:cNvGrpSpPr/>
          <p:nvPr/>
        </p:nvGrpSpPr>
        <p:grpSpPr>
          <a:xfrm>
            <a:off x="1621482" y="907120"/>
            <a:ext cx="8356599" cy="2753575"/>
            <a:chOff x="2191870" y="1327898"/>
            <a:chExt cx="7723318" cy="2580733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ACBA590F-1C1C-5493-74CF-B8365ECBFC80}"/>
                </a:ext>
              </a:extLst>
            </p:cNvPr>
            <p:cNvSpPr txBox="1"/>
            <p:nvPr/>
          </p:nvSpPr>
          <p:spPr>
            <a:xfrm>
              <a:off x="9454626" y="3006314"/>
              <a:ext cx="460562" cy="337302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059" dirty="0">
                  <a:latin typeface="Arial" panose="020B0604020202020204" pitchFamily="34" charset="0"/>
                  <a:cs typeface="Arial" panose="020B0604020202020204" pitchFamily="34" charset="0"/>
                </a:rPr>
                <a:t>RF</a:t>
              </a:r>
              <a:r>
                <a:rPr sz="1059" spc="-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59" spc="-22" dirty="0">
                  <a:latin typeface="Arial" panose="020B0604020202020204" pitchFamily="34" charset="0"/>
                  <a:cs typeface="Arial" panose="020B0604020202020204" pitchFamily="34" charset="0"/>
                </a:rPr>
                <a:t>gun</a:t>
              </a:r>
              <a:endParaRPr sz="105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0314C24B-7E33-CEA0-D8FA-B570253E97CF}"/>
                </a:ext>
              </a:extLst>
            </p:cNvPr>
            <p:cNvSpPr txBox="1"/>
            <p:nvPr/>
          </p:nvSpPr>
          <p:spPr>
            <a:xfrm>
              <a:off x="4658733" y="3669927"/>
              <a:ext cx="740708" cy="22861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41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  <a:r>
                <a:rPr sz="1412" spc="-9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12" spc="-2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sz="141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DA0A6760-99A7-8F53-504A-8F9E300EC09E}"/>
                </a:ext>
              </a:extLst>
            </p:cNvPr>
            <p:cNvSpPr txBox="1"/>
            <p:nvPr/>
          </p:nvSpPr>
          <p:spPr>
            <a:xfrm>
              <a:off x="7523629" y="3672619"/>
              <a:ext cx="740708" cy="22861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41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r>
                <a:rPr sz="1412" spc="-9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12" spc="-2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sz="141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object 6">
              <a:extLst>
                <a:ext uri="{FF2B5EF4-FFF2-40B4-BE49-F238E27FC236}">
                  <a16:creationId xmlns:a16="http://schemas.microsoft.com/office/drawing/2014/main" id="{9DBB4737-1587-B2E7-5E27-BB128B6B41B8}"/>
                </a:ext>
              </a:extLst>
            </p:cNvPr>
            <p:cNvGrpSpPr/>
            <p:nvPr/>
          </p:nvGrpSpPr>
          <p:grpSpPr>
            <a:xfrm>
              <a:off x="2692326" y="3283547"/>
              <a:ext cx="7139828" cy="274544"/>
              <a:chOff x="1171702" y="3721353"/>
              <a:chExt cx="8091805" cy="311150"/>
            </a:xfrm>
          </p:grpSpPr>
          <p:sp>
            <p:nvSpPr>
              <p:cNvPr id="26" name="object 7">
                <a:extLst>
                  <a:ext uri="{FF2B5EF4-FFF2-40B4-BE49-F238E27FC236}">
                    <a16:creationId xmlns:a16="http://schemas.microsoft.com/office/drawing/2014/main" id="{534E994E-828F-D00D-677E-77109FA482F6}"/>
                  </a:ext>
                </a:extLst>
              </p:cNvPr>
              <p:cNvSpPr/>
              <p:nvPr/>
            </p:nvSpPr>
            <p:spPr>
              <a:xfrm>
                <a:off x="1843278" y="3876293"/>
                <a:ext cx="16916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91639">
                    <a:moveTo>
                      <a:pt x="0" y="0"/>
                    </a:moveTo>
                    <a:lnTo>
                      <a:pt x="1691640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bject 8">
                <a:extLst>
                  <a:ext uri="{FF2B5EF4-FFF2-40B4-BE49-F238E27FC236}">
                    <a16:creationId xmlns:a16="http://schemas.microsoft.com/office/drawing/2014/main" id="{A96D04BF-D9A7-B480-C5F0-BE46E7D0126C}"/>
                  </a:ext>
                </a:extLst>
              </p:cNvPr>
              <p:cNvSpPr/>
              <p:nvPr/>
            </p:nvSpPr>
            <p:spPr>
              <a:xfrm>
                <a:off x="2255519" y="3729227"/>
                <a:ext cx="107569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5689" h="295275">
                    <a:moveTo>
                      <a:pt x="1075181" y="246125"/>
                    </a:moveTo>
                    <a:lnTo>
                      <a:pt x="1075181" y="48768"/>
                    </a:lnTo>
                    <a:lnTo>
                      <a:pt x="1071300" y="29896"/>
                    </a:lnTo>
                    <a:lnTo>
                      <a:pt x="1060703" y="14382"/>
                    </a:lnTo>
                    <a:lnTo>
                      <a:pt x="1044963" y="3869"/>
                    </a:lnTo>
                    <a:lnTo>
                      <a:pt x="1025651" y="0"/>
                    </a:lnTo>
                    <a:lnTo>
                      <a:pt x="49530" y="0"/>
                    </a:lnTo>
                    <a:lnTo>
                      <a:pt x="30218" y="3869"/>
                    </a:lnTo>
                    <a:lnTo>
                      <a:pt x="14478" y="14382"/>
                    </a:lnTo>
                    <a:lnTo>
                      <a:pt x="3881" y="29896"/>
                    </a:lnTo>
                    <a:lnTo>
                      <a:pt x="0" y="48768"/>
                    </a:lnTo>
                    <a:lnTo>
                      <a:pt x="0" y="246125"/>
                    </a:lnTo>
                    <a:lnTo>
                      <a:pt x="3881" y="264997"/>
                    </a:lnTo>
                    <a:lnTo>
                      <a:pt x="14477" y="280511"/>
                    </a:lnTo>
                    <a:lnTo>
                      <a:pt x="30218" y="291024"/>
                    </a:lnTo>
                    <a:lnTo>
                      <a:pt x="49530" y="294894"/>
                    </a:lnTo>
                    <a:lnTo>
                      <a:pt x="1025651" y="294894"/>
                    </a:lnTo>
                    <a:lnTo>
                      <a:pt x="1044963" y="291024"/>
                    </a:lnTo>
                    <a:lnTo>
                      <a:pt x="1060703" y="280511"/>
                    </a:lnTo>
                    <a:lnTo>
                      <a:pt x="1071300" y="264997"/>
                    </a:lnTo>
                    <a:lnTo>
                      <a:pt x="1075181" y="246125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349BAD2B-B16B-4651-F9F2-E92AE7CC2A1E}"/>
                  </a:ext>
                </a:extLst>
              </p:cNvPr>
              <p:cNvSpPr/>
              <p:nvPr/>
            </p:nvSpPr>
            <p:spPr>
              <a:xfrm>
                <a:off x="2255519" y="3729227"/>
                <a:ext cx="107569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5689" h="295275">
                    <a:moveTo>
                      <a:pt x="1025651" y="294894"/>
                    </a:moveTo>
                    <a:lnTo>
                      <a:pt x="1044963" y="291024"/>
                    </a:lnTo>
                    <a:lnTo>
                      <a:pt x="1060703" y="280511"/>
                    </a:lnTo>
                    <a:lnTo>
                      <a:pt x="1071300" y="264997"/>
                    </a:lnTo>
                    <a:lnTo>
                      <a:pt x="1075181" y="246125"/>
                    </a:lnTo>
                    <a:lnTo>
                      <a:pt x="1075181" y="48768"/>
                    </a:lnTo>
                    <a:lnTo>
                      <a:pt x="1071300" y="29896"/>
                    </a:lnTo>
                    <a:lnTo>
                      <a:pt x="1060703" y="14382"/>
                    </a:lnTo>
                    <a:lnTo>
                      <a:pt x="1044963" y="3869"/>
                    </a:lnTo>
                    <a:lnTo>
                      <a:pt x="1025651" y="0"/>
                    </a:lnTo>
                    <a:lnTo>
                      <a:pt x="49530" y="0"/>
                    </a:lnTo>
                    <a:lnTo>
                      <a:pt x="30218" y="3869"/>
                    </a:lnTo>
                    <a:lnTo>
                      <a:pt x="14478" y="14382"/>
                    </a:lnTo>
                    <a:lnTo>
                      <a:pt x="3881" y="29896"/>
                    </a:lnTo>
                    <a:lnTo>
                      <a:pt x="0" y="48768"/>
                    </a:lnTo>
                    <a:lnTo>
                      <a:pt x="0" y="246125"/>
                    </a:lnTo>
                    <a:lnTo>
                      <a:pt x="3881" y="264997"/>
                    </a:lnTo>
                    <a:lnTo>
                      <a:pt x="14477" y="280511"/>
                    </a:lnTo>
                    <a:lnTo>
                      <a:pt x="30218" y="291024"/>
                    </a:lnTo>
                    <a:lnTo>
                      <a:pt x="49530" y="294894"/>
                    </a:lnTo>
                    <a:lnTo>
                      <a:pt x="1025651" y="294894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bject 10">
                <a:extLst>
                  <a:ext uri="{FF2B5EF4-FFF2-40B4-BE49-F238E27FC236}">
                    <a16:creationId xmlns:a16="http://schemas.microsoft.com/office/drawing/2014/main" id="{B20CC0E0-C1EB-8B72-3AFF-ECF0C4C1BF68}"/>
                  </a:ext>
                </a:extLst>
              </p:cNvPr>
              <p:cNvSpPr/>
              <p:nvPr/>
            </p:nvSpPr>
            <p:spPr>
              <a:xfrm>
                <a:off x="2344674" y="3829049"/>
                <a:ext cx="89725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255" h="95250">
                    <a:moveTo>
                      <a:pt x="896874" y="95250"/>
                    </a:moveTo>
                    <a:lnTo>
                      <a:pt x="896874" y="0"/>
                    </a:lnTo>
                    <a:lnTo>
                      <a:pt x="0" y="0"/>
                    </a:lnTo>
                    <a:lnTo>
                      <a:pt x="0" y="95250"/>
                    </a:lnTo>
                    <a:lnTo>
                      <a:pt x="896874" y="95250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bject 11">
                <a:extLst>
                  <a:ext uri="{FF2B5EF4-FFF2-40B4-BE49-F238E27FC236}">
                    <a16:creationId xmlns:a16="http://schemas.microsoft.com/office/drawing/2014/main" id="{4AE0A5ED-950B-38E0-0CFC-EBC629E84A6E}"/>
                  </a:ext>
                </a:extLst>
              </p:cNvPr>
              <p:cNvSpPr/>
              <p:nvPr/>
            </p:nvSpPr>
            <p:spPr>
              <a:xfrm>
                <a:off x="2344674" y="3829049"/>
                <a:ext cx="89725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255" h="95250">
                    <a:moveTo>
                      <a:pt x="0" y="0"/>
                    </a:moveTo>
                    <a:lnTo>
                      <a:pt x="0" y="95250"/>
                    </a:lnTo>
                    <a:lnTo>
                      <a:pt x="896874" y="95250"/>
                    </a:lnTo>
                    <a:lnTo>
                      <a:pt x="89687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6B718403-09E7-8955-2990-9CEECAA3AE5E}"/>
                  </a:ext>
                </a:extLst>
              </p:cNvPr>
              <p:cNvSpPr/>
              <p:nvPr/>
            </p:nvSpPr>
            <p:spPr>
              <a:xfrm>
                <a:off x="1178052" y="3727703"/>
                <a:ext cx="107442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4420" h="295275">
                    <a:moveTo>
                      <a:pt x="1074420" y="246125"/>
                    </a:moveTo>
                    <a:lnTo>
                      <a:pt x="1074420" y="48768"/>
                    </a:lnTo>
                    <a:lnTo>
                      <a:pt x="1070550" y="29896"/>
                    </a:lnTo>
                    <a:lnTo>
                      <a:pt x="1060037" y="14382"/>
                    </a:lnTo>
                    <a:lnTo>
                      <a:pt x="1044523" y="3869"/>
                    </a:lnTo>
                    <a:lnTo>
                      <a:pt x="1025652" y="0"/>
                    </a:lnTo>
                    <a:lnTo>
                      <a:pt x="48767" y="0"/>
                    </a:lnTo>
                    <a:lnTo>
                      <a:pt x="29896" y="3869"/>
                    </a:lnTo>
                    <a:lnTo>
                      <a:pt x="14382" y="14382"/>
                    </a:lnTo>
                    <a:lnTo>
                      <a:pt x="3869" y="29896"/>
                    </a:lnTo>
                    <a:lnTo>
                      <a:pt x="0" y="48768"/>
                    </a:lnTo>
                    <a:lnTo>
                      <a:pt x="0" y="246125"/>
                    </a:lnTo>
                    <a:lnTo>
                      <a:pt x="3869" y="264997"/>
                    </a:lnTo>
                    <a:lnTo>
                      <a:pt x="14382" y="280511"/>
                    </a:lnTo>
                    <a:lnTo>
                      <a:pt x="29896" y="291024"/>
                    </a:lnTo>
                    <a:lnTo>
                      <a:pt x="48767" y="294894"/>
                    </a:lnTo>
                    <a:lnTo>
                      <a:pt x="1025652" y="294894"/>
                    </a:lnTo>
                    <a:lnTo>
                      <a:pt x="1044523" y="291024"/>
                    </a:lnTo>
                    <a:lnTo>
                      <a:pt x="1060037" y="280511"/>
                    </a:lnTo>
                    <a:lnTo>
                      <a:pt x="1070550" y="264997"/>
                    </a:lnTo>
                    <a:lnTo>
                      <a:pt x="1074420" y="246125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61133B58-61C7-7540-4B29-414F6BD0E1D1}"/>
                  </a:ext>
                </a:extLst>
              </p:cNvPr>
              <p:cNvSpPr/>
              <p:nvPr/>
            </p:nvSpPr>
            <p:spPr>
              <a:xfrm>
                <a:off x="1178052" y="3727703"/>
                <a:ext cx="107442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4420" h="295275">
                    <a:moveTo>
                      <a:pt x="1025652" y="294894"/>
                    </a:moveTo>
                    <a:lnTo>
                      <a:pt x="1044523" y="291024"/>
                    </a:lnTo>
                    <a:lnTo>
                      <a:pt x="1060037" y="280511"/>
                    </a:lnTo>
                    <a:lnTo>
                      <a:pt x="1070550" y="264997"/>
                    </a:lnTo>
                    <a:lnTo>
                      <a:pt x="1074420" y="246125"/>
                    </a:lnTo>
                    <a:lnTo>
                      <a:pt x="1074420" y="48768"/>
                    </a:lnTo>
                    <a:lnTo>
                      <a:pt x="1070550" y="29896"/>
                    </a:lnTo>
                    <a:lnTo>
                      <a:pt x="1060037" y="14382"/>
                    </a:lnTo>
                    <a:lnTo>
                      <a:pt x="1044523" y="3869"/>
                    </a:lnTo>
                    <a:lnTo>
                      <a:pt x="1025652" y="0"/>
                    </a:lnTo>
                    <a:lnTo>
                      <a:pt x="48767" y="0"/>
                    </a:lnTo>
                    <a:lnTo>
                      <a:pt x="29896" y="3869"/>
                    </a:lnTo>
                    <a:lnTo>
                      <a:pt x="14382" y="14382"/>
                    </a:lnTo>
                    <a:lnTo>
                      <a:pt x="3869" y="29896"/>
                    </a:lnTo>
                    <a:lnTo>
                      <a:pt x="0" y="48768"/>
                    </a:lnTo>
                    <a:lnTo>
                      <a:pt x="0" y="246125"/>
                    </a:lnTo>
                    <a:lnTo>
                      <a:pt x="3869" y="264997"/>
                    </a:lnTo>
                    <a:lnTo>
                      <a:pt x="14382" y="280511"/>
                    </a:lnTo>
                    <a:lnTo>
                      <a:pt x="29896" y="291024"/>
                    </a:lnTo>
                    <a:lnTo>
                      <a:pt x="48767" y="294894"/>
                    </a:lnTo>
                    <a:lnTo>
                      <a:pt x="1025652" y="294894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bject 14">
                <a:extLst>
                  <a:ext uri="{FF2B5EF4-FFF2-40B4-BE49-F238E27FC236}">
                    <a16:creationId xmlns:a16="http://schemas.microsoft.com/office/drawing/2014/main" id="{FD2CC4DA-49D4-464F-869B-A731CD1F55F4}"/>
                  </a:ext>
                </a:extLst>
              </p:cNvPr>
              <p:cNvSpPr/>
              <p:nvPr/>
            </p:nvSpPr>
            <p:spPr>
              <a:xfrm>
                <a:off x="1266444" y="3826763"/>
                <a:ext cx="89725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255" h="95250">
                    <a:moveTo>
                      <a:pt x="896874" y="95250"/>
                    </a:moveTo>
                    <a:lnTo>
                      <a:pt x="896874" y="0"/>
                    </a:lnTo>
                    <a:lnTo>
                      <a:pt x="0" y="0"/>
                    </a:lnTo>
                    <a:lnTo>
                      <a:pt x="0" y="95250"/>
                    </a:lnTo>
                    <a:lnTo>
                      <a:pt x="896874" y="95250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bject 15">
                <a:extLst>
                  <a:ext uri="{FF2B5EF4-FFF2-40B4-BE49-F238E27FC236}">
                    <a16:creationId xmlns:a16="http://schemas.microsoft.com/office/drawing/2014/main" id="{6E3BC573-1BAD-6D24-42E7-E736440A6075}"/>
                  </a:ext>
                </a:extLst>
              </p:cNvPr>
              <p:cNvSpPr/>
              <p:nvPr/>
            </p:nvSpPr>
            <p:spPr>
              <a:xfrm>
                <a:off x="1266444" y="3827525"/>
                <a:ext cx="89789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889" h="95250">
                    <a:moveTo>
                      <a:pt x="0" y="0"/>
                    </a:moveTo>
                    <a:lnTo>
                      <a:pt x="0" y="95250"/>
                    </a:lnTo>
                    <a:lnTo>
                      <a:pt x="897636" y="95250"/>
                    </a:lnTo>
                    <a:lnTo>
                      <a:pt x="897636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bject 16">
                <a:extLst>
                  <a:ext uri="{FF2B5EF4-FFF2-40B4-BE49-F238E27FC236}">
                    <a16:creationId xmlns:a16="http://schemas.microsoft.com/office/drawing/2014/main" id="{167ED3B4-D8DD-36BF-6FE6-AEEBE0BEF995}"/>
                  </a:ext>
                </a:extLst>
              </p:cNvPr>
              <p:cNvSpPr/>
              <p:nvPr/>
            </p:nvSpPr>
            <p:spPr>
              <a:xfrm>
                <a:off x="3585972" y="3869943"/>
                <a:ext cx="53530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35304" h="12700">
                    <a:moveTo>
                      <a:pt x="0" y="12700"/>
                    </a:moveTo>
                    <a:lnTo>
                      <a:pt x="534924" y="12700"/>
                    </a:lnTo>
                    <a:lnTo>
                      <a:pt x="534924" y="0"/>
                    </a:lnTo>
                    <a:lnTo>
                      <a:pt x="0" y="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1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17">
                <a:extLst>
                  <a:ext uri="{FF2B5EF4-FFF2-40B4-BE49-F238E27FC236}">
                    <a16:creationId xmlns:a16="http://schemas.microsoft.com/office/drawing/2014/main" id="{7E8239C2-43F1-8398-B4BF-DE52E6A78781}"/>
                  </a:ext>
                </a:extLst>
              </p:cNvPr>
              <p:cNvSpPr/>
              <p:nvPr/>
            </p:nvSpPr>
            <p:spPr>
              <a:xfrm>
                <a:off x="3585972" y="3857243"/>
                <a:ext cx="535305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535304" h="41910">
                    <a:moveTo>
                      <a:pt x="0" y="41909"/>
                    </a:moveTo>
                    <a:lnTo>
                      <a:pt x="534924" y="41909"/>
                    </a:lnTo>
                    <a:lnTo>
                      <a:pt x="534924" y="0"/>
                    </a:lnTo>
                    <a:lnTo>
                      <a:pt x="0" y="0"/>
                    </a:lnTo>
                    <a:lnTo>
                      <a:pt x="0" y="419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bject 18">
                <a:extLst>
                  <a:ext uri="{FF2B5EF4-FFF2-40B4-BE49-F238E27FC236}">
                    <a16:creationId xmlns:a16="http://schemas.microsoft.com/office/drawing/2014/main" id="{43BE2B48-C756-107D-8D3C-74E8A87C72CD}"/>
                  </a:ext>
                </a:extLst>
              </p:cNvPr>
              <p:cNvSpPr/>
              <p:nvPr/>
            </p:nvSpPr>
            <p:spPr>
              <a:xfrm>
                <a:off x="3552444" y="3798569"/>
                <a:ext cx="424815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w="424814" h="167004">
                    <a:moveTo>
                      <a:pt x="208025" y="0"/>
                    </a:moveTo>
                    <a:lnTo>
                      <a:pt x="424433" y="166877"/>
                    </a:lnTo>
                  </a:path>
                  <a:path w="424814" h="167004">
                    <a:moveTo>
                      <a:pt x="0" y="77724"/>
                    </a:moveTo>
                    <a:lnTo>
                      <a:pt x="206501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bject 19">
                <a:extLst>
                  <a:ext uri="{FF2B5EF4-FFF2-40B4-BE49-F238E27FC236}">
                    <a16:creationId xmlns:a16="http://schemas.microsoft.com/office/drawing/2014/main" id="{F4FE58E2-3F52-E164-1228-41478472349C}"/>
                  </a:ext>
                </a:extLst>
              </p:cNvPr>
              <p:cNvSpPr/>
              <p:nvPr/>
            </p:nvSpPr>
            <p:spPr>
              <a:xfrm>
                <a:off x="4171950" y="3876293"/>
                <a:ext cx="32270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27070">
                    <a:moveTo>
                      <a:pt x="0" y="0"/>
                    </a:moveTo>
                    <a:lnTo>
                      <a:pt x="2887218" y="0"/>
                    </a:lnTo>
                  </a:path>
                  <a:path w="3227070">
                    <a:moveTo>
                      <a:pt x="2938272" y="0"/>
                    </a:moveTo>
                    <a:lnTo>
                      <a:pt x="3227070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bject 20">
                <a:extLst>
                  <a:ext uri="{FF2B5EF4-FFF2-40B4-BE49-F238E27FC236}">
                    <a16:creationId xmlns:a16="http://schemas.microsoft.com/office/drawing/2014/main" id="{5EC26D25-DD18-09AD-0439-839452D686BB}"/>
                  </a:ext>
                </a:extLst>
              </p:cNvPr>
              <p:cNvSpPr/>
              <p:nvPr/>
            </p:nvSpPr>
            <p:spPr>
              <a:xfrm>
                <a:off x="7450073" y="3876293"/>
                <a:ext cx="18072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07209">
                    <a:moveTo>
                      <a:pt x="0" y="0"/>
                    </a:moveTo>
                    <a:lnTo>
                      <a:pt x="1806702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bject 21">
                <a:extLst>
                  <a:ext uri="{FF2B5EF4-FFF2-40B4-BE49-F238E27FC236}">
                    <a16:creationId xmlns:a16="http://schemas.microsoft.com/office/drawing/2014/main" id="{79279DD9-3D1D-7FF7-4E2D-2DCD96EA8642}"/>
                  </a:ext>
                </a:extLst>
              </p:cNvPr>
              <p:cNvSpPr/>
              <p:nvPr/>
            </p:nvSpPr>
            <p:spPr>
              <a:xfrm>
                <a:off x="8978645" y="3730751"/>
                <a:ext cx="27813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278129" h="295275">
                    <a:moveTo>
                      <a:pt x="278129" y="249174"/>
                    </a:moveTo>
                    <a:lnTo>
                      <a:pt x="278129" y="46482"/>
                    </a:lnTo>
                    <a:lnTo>
                      <a:pt x="274510" y="28289"/>
                    </a:lnTo>
                    <a:lnTo>
                      <a:pt x="264604" y="13525"/>
                    </a:lnTo>
                    <a:lnTo>
                      <a:pt x="249840" y="3619"/>
                    </a:lnTo>
                    <a:lnTo>
                      <a:pt x="231648" y="0"/>
                    </a:lnTo>
                    <a:lnTo>
                      <a:pt x="46481" y="0"/>
                    </a:lnTo>
                    <a:lnTo>
                      <a:pt x="28610" y="3619"/>
                    </a:lnTo>
                    <a:lnTo>
                      <a:pt x="13811" y="13525"/>
                    </a:lnTo>
                    <a:lnTo>
                      <a:pt x="3726" y="28289"/>
                    </a:lnTo>
                    <a:lnTo>
                      <a:pt x="0" y="46482"/>
                    </a:lnTo>
                    <a:lnTo>
                      <a:pt x="0" y="249174"/>
                    </a:lnTo>
                    <a:lnTo>
                      <a:pt x="3726" y="266926"/>
                    </a:lnTo>
                    <a:lnTo>
                      <a:pt x="13811" y="281463"/>
                    </a:lnTo>
                    <a:lnTo>
                      <a:pt x="28610" y="291286"/>
                    </a:lnTo>
                    <a:lnTo>
                      <a:pt x="46481" y="294894"/>
                    </a:lnTo>
                    <a:lnTo>
                      <a:pt x="231648" y="294894"/>
                    </a:lnTo>
                    <a:lnTo>
                      <a:pt x="249840" y="291286"/>
                    </a:lnTo>
                    <a:lnTo>
                      <a:pt x="264604" y="281463"/>
                    </a:lnTo>
                    <a:lnTo>
                      <a:pt x="274510" y="266926"/>
                    </a:lnTo>
                    <a:lnTo>
                      <a:pt x="278129" y="249174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22">
                <a:extLst>
                  <a:ext uri="{FF2B5EF4-FFF2-40B4-BE49-F238E27FC236}">
                    <a16:creationId xmlns:a16="http://schemas.microsoft.com/office/drawing/2014/main" id="{64EC1F5E-70C0-44E1-3535-BB0CB33C4BDE}"/>
                  </a:ext>
                </a:extLst>
              </p:cNvPr>
              <p:cNvSpPr/>
              <p:nvPr/>
            </p:nvSpPr>
            <p:spPr>
              <a:xfrm>
                <a:off x="8978645" y="3730751"/>
                <a:ext cx="27813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278129" h="295275">
                    <a:moveTo>
                      <a:pt x="231648" y="294894"/>
                    </a:moveTo>
                    <a:lnTo>
                      <a:pt x="249840" y="291286"/>
                    </a:lnTo>
                    <a:lnTo>
                      <a:pt x="264604" y="281463"/>
                    </a:lnTo>
                    <a:lnTo>
                      <a:pt x="274510" y="266926"/>
                    </a:lnTo>
                    <a:lnTo>
                      <a:pt x="278129" y="249174"/>
                    </a:lnTo>
                    <a:lnTo>
                      <a:pt x="278129" y="46482"/>
                    </a:lnTo>
                    <a:lnTo>
                      <a:pt x="274510" y="28289"/>
                    </a:lnTo>
                    <a:lnTo>
                      <a:pt x="264604" y="13525"/>
                    </a:lnTo>
                    <a:lnTo>
                      <a:pt x="249840" y="3619"/>
                    </a:lnTo>
                    <a:lnTo>
                      <a:pt x="231648" y="0"/>
                    </a:lnTo>
                    <a:lnTo>
                      <a:pt x="46481" y="0"/>
                    </a:lnTo>
                    <a:lnTo>
                      <a:pt x="28610" y="3619"/>
                    </a:lnTo>
                    <a:lnTo>
                      <a:pt x="13811" y="13525"/>
                    </a:lnTo>
                    <a:lnTo>
                      <a:pt x="3726" y="28289"/>
                    </a:lnTo>
                    <a:lnTo>
                      <a:pt x="0" y="46482"/>
                    </a:lnTo>
                    <a:lnTo>
                      <a:pt x="0" y="249174"/>
                    </a:lnTo>
                    <a:lnTo>
                      <a:pt x="3726" y="266926"/>
                    </a:lnTo>
                    <a:lnTo>
                      <a:pt x="13811" y="281463"/>
                    </a:lnTo>
                    <a:lnTo>
                      <a:pt x="28610" y="291286"/>
                    </a:lnTo>
                    <a:lnTo>
                      <a:pt x="46481" y="294894"/>
                    </a:lnTo>
                    <a:lnTo>
                      <a:pt x="231648" y="294894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bject 23">
                <a:extLst>
                  <a:ext uri="{FF2B5EF4-FFF2-40B4-BE49-F238E27FC236}">
                    <a16:creationId xmlns:a16="http://schemas.microsoft.com/office/drawing/2014/main" id="{D60075A2-FD04-91D1-CAFA-3DFCC0FB4CBD}"/>
                  </a:ext>
                </a:extLst>
              </p:cNvPr>
              <p:cNvSpPr/>
              <p:nvPr/>
            </p:nvSpPr>
            <p:spPr>
              <a:xfrm>
                <a:off x="7542275" y="3729227"/>
                <a:ext cx="107315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3150" h="295275">
                    <a:moveTo>
                      <a:pt x="1072896" y="246125"/>
                    </a:moveTo>
                    <a:lnTo>
                      <a:pt x="1072896" y="48768"/>
                    </a:lnTo>
                    <a:lnTo>
                      <a:pt x="1069026" y="29896"/>
                    </a:lnTo>
                    <a:lnTo>
                      <a:pt x="1058513" y="14382"/>
                    </a:lnTo>
                    <a:lnTo>
                      <a:pt x="1042999" y="3869"/>
                    </a:lnTo>
                    <a:lnTo>
                      <a:pt x="1024127" y="0"/>
                    </a:lnTo>
                    <a:lnTo>
                      <a:pt x="48768" y="0"/>
                    </a:lnTo>
                    <a:lnTo>
                      <a:pt x="29896" y="3869"/>
                    </a:lnTo>
                    <a:lnTo>
                      <a:pt x="14382" y="14382"/>
                    </a:lnTo>
                    <a:lnTo>
                      <a:pt x="3869" y="29896"/>
                    </a:lnTo>
                    <a:lnTo>
                      <a:pt x="0" y="48768"/>
                    </a:lnTo>
                    <a:lnTo>
                      <a:pt x="0" y="246125"/>
                    </a:lnTo>
                    <a:lnTo>
                      <a:pt x="3869" y="264997"/>
                    </a:lnTo>
                    <a:lnTo>
                      <a:pt x="14382" y="280511"/>
                    </a:lnTo>
                    <a:lnTo>
                      <a:pt x="29896" y="291024"/>
                    </a:lnTo>
                    <a:lnTo>
                      <a:pt x="48768" y="294894"/>
                    </a:lnTo>
                    <a:lnTo>
                      <a:pt x="1024127" y="294894"/>
                    </a:lnTo>
                    <a:lnTo>
                      <a:pt x="1042999" y="291024"/>
                    </a:lnTo>
                    <a:lnTo>
                      <a:pt x="1058513" y="280511"/>
                    </a:lnTo>
                    <a:lnTo>
                      <a:pt x="1069026" y="264997"/>
                    </a:lnTo>
                    <a:lnTo>
                      <a:pt x="1072896" y="246125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bject 24">
                <a:extLst>
                  <a:ext uri="{FF2B5EF4-FFF2-40B4-BE49-F238E27FC236}">
                    <a16:creationId xmlns:a16="http://schemas.microsoft.com/office/drawing/2014/main" id="{BAA7B564-EA8F-3AE1-79C5-BBE0E59FF8E3}"/>
                  </a:ext>
                </a:extLst>
              </p:cNvPr>
              <p:cNvSpPr/>
              <p:nvPr/>
            </p:nvSpPr>
            <p:spPr>
              <a:xfrm>
                <a:off x="7542275" y="3729227"/>
                <a:ext cx="107315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3150" h="295275">
                    <a:moveTo>
                      <a:pt x="1024127" y="294894"/>
                    </a:moveTo>
                    <a:lnTo>
                      <a:pt x="1042999" y="291024"/>
                    </a:lnTo>
                    <a:lnTo>
                      <a:pt x="1058513" y="280511"/>
                    </a:lnTo>
                    <a:lnTo>
                      <a:pt x="1069026" y="264997"/>
                    </a:lnTo>
                    <a:lnTo>
                      <a:pt x="1072896" y="246125"/>
                    </a:lnTo>
                    <a:lnTo>
                      <a:pt x="1072896" y="48768"/>
                    </a:lnTo>
                    <a:lnTo>
                      <a:pt x="1069026" y="29896"/>
                    </a:lnTo>
                    <a:lnTo>
                      <a:pt x="1058513" y="14382"/>
                    </a:lnTo>
                    <a:lnTo>
                      <a:pt x="1042999" y="3869"/>
                    </a:lnTo>
                    <a:lnTo>
                      <a:pt x="1024127" y="0"/>
                    </a:lnTo>
                    <a:lnTo>
                      <a:pt x="48768" y="0"/>
                    </a:lnTo>
                    <a:lnTo>
                      <a:pt x="29896" y="3869"/>
                    </a:lnTo>
                    <a:lnTo>
                      <a:pt x="14382" y="14382"/>
                    </a:lnTo>
                    <a:lnTo>
                      <a:pt x="3869" y="29896"/>
                    </a:lnTo>
                    <a:lnTo>
                      <a:pt x="0" y="48768"/>
                    </a:lnTo>
                    <a:lnTo>
                      <a:pt x="0" y="246125"/>
                    </a:lnTo>
                    <a:lnTo>
                      <a:pt x="3869" y="264997"/>
                    </a:lnTo>
                    <a:lnTo>
                      <a:pt x="14382" y="280511"/>
                    </a:lnTo>
                    <a:lnTo>
                      <a:pt x="29896" y="291024"/>
                    </a:lnTo>
                    <a:lnTo>
                      <a:pt x="48768" y="294894"/>
                    </a:lnTo>
                    <a:lnTo>
                      <a:pt x="1024127" y="294894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bject 25">
                <a:extLst>
                  <a:ext uri="{FF2B5EF4-FFF2-40B4-BE49-F238E27FC236}">
                    <a16:creationId xmlns:a16="http://schemas.microsoft.com/office/drawing/2014/main" id="{C1EDDD04-B858-B0FB-6CDF-63562F69C605}"/>
                  </a:ext>
                </a:extLst>
              </p:cNvPr>
              <p:cNvSpPr/>
              <p:nvPr/>
            </p:nvSpPr>
            <p:spPr>
              <a:xfrm>
                <a:off x="7629143" y="3829049"/>
                <a:ext cx="8985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8525" h="95250">
                    <a:moveTo>
                      <a:pt x="898398" y="95250"/>
                    </a:moveTo>
                    <a:lnTo>
                      <a:pt x="898398" y="0"/>
                    </a:lnTo>
                    <a:lnTo>
                      <a:pt x="0" y="0"/>
                    </a:lnTo>
                    <a:lnTo>
                      <a:pt x="0" y="95250"/>
                    </a:lnTo>
                    <a:lnTo>
                      <a:pt x="898398" y="95250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bject 26">
                <a:extLst>
                  <a:ext uri="{FF2B5EF4-FFF2-40B4-BE49-F238E27FC236}">
                    <a16:creationId xmlns:a16="http://schemas.microsoft.com/office/drawing/2014/main" id="{BDEE5B87-E374-870F-941C-9AD8C3FDB896}"/>
                  </a:ext>
                </a:extLst>
              </p:cNvPr>
              <p:cNvSpPr/>
              <p:nvPr/>
            </p:nvSpPr>
            <p:spPr>
              <a:xfrm>
                <a:off x="7629143" y="3829049"/>
                <a:ext cx="89916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9159" h="95250">
                    <a:moveTo>
                      <a:pt x="0" y="0"/>
                    </a:moveTo>
                    <a:lnTo>
                      <a:pt x="0" y="95250"/>
                    </a:lnTo>
                    <a:lnTo>
                      <a:pt x="899159" y="95250"/>
                    </a:lnTo>
                    <a:lnTo>
                      <a:pt x="89915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6" name="object 27">
                <a:extLst>
                  <a:ext uri="{FF2B5EF4-FFF2-40B4-BE49-F238E27FC236}">
                    <a16:creationId xmlns:a16="http://schemas.microsoft.com/office/drawing/2014/main" id="{094A9392-686D-1FFB-123A-C35CB659FD7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053580" y="3838701"/>
                <a:ext cx="402844" cy="185674"/>
              </a:xfrm>
              <a:prstGeom prst="rect">
                <a:avLst/>
              </a:prstGeom>
            </p:spPr>
          </p:pic>
          <p:sp>
            <p:nvSpPr>
              <p:cNvPr id="47" name="object 28">
                <a:extLst>
                  <a:ext uri="{FF2B5EF4-FFF2-40B4-BE49-F238E27FC236}">
                    <a16:creationId xmlns:a16="http://schemas.microsoft.com/office/drawing/2014/main" id="{B595196E-EBC3-027B-BEAA-D108FB20E860}"/>
                  </a:ext>
                </a:extLst>
              </p:cNvPr>
              <p:cNvSpPr/>
              <p:nvPr/>
            </p:nvSpPr>
            <p:spPr>
              <a:xfrm>
                <a:off x="5426202" y="3729227"/>
                <a:ext cx="107442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4420" h="295275">
                    <a:moveTo>
                      <a:pt x="1074420" y="246125"/>
                    </a:moveTo>
                    <a:lnTo>
                      <a:pt x="1074420" y="48768"/>
                    </a:lnTo>
                    <a:lnTo>
                      <a:pt x="1070550" y="29896"/>
                    </a:lnTo>
                    <a:lnTo>
                      <a:pt x="1060037" y="14382"/>
                    </a:lnTo>
                    <a:lnTo>
                      <a:pt x="1044523" y="3869"/>
                    </a:lnTo>
                    <a:lnTo>
                      <a:pt x="1025651" y="0"/>
                    </a:lnTo>
                    <a:lnTo>
                      <a:pt x="48768" y="0"/>
                    </a:lnTo>
                    <a:lnTo>
                      <a:pt x="29896" y="3869"/>
                    </a:lnTo>
                    <a:lnTo>
                      <a:pt x="14382" y="14382"/>
                    </a:lnTo>
                    <a:lnTo>
                      <a:pt x="3869" y="29896"/>
                    </a:lnTo>
                    <a:lnTo>
                      <a:pt x="0" y="48768"/>
                    </a:lnTo>
                    <a:lnTo>
                      <a:pt x="0" y="246126"/>
                    </a:lnTo>
                    <a:lnTo>
                      <a:pt x="3869" y="264997"/>
                    </a:lnTo>
                    <a:lnTo>
                      <a:pt x="14382" y="280511"/>
                    </a:lnTo>
                    <a:lnTo>
                      <a:pt x="29896" y="291024"/>
                    </a:lnTo>
                    <a:lnTo>
                      <a:pt x="48768" y="294894"/>
                    </a:lnTo>
                    <a:lnTo>
                      <a:pt x="1025651" y="294894"/>
                    </a:lnTo>
                    <a:lnTo>
                      <a:pt x="1044523" y="291024"/>
                    </a:lnTo>
                    <a:lnTo>
                      <a:pt x="1060037" y="280511"/>
                    </a:lnTo>
                    <a:lnTo>
                      <a:pt x="1070550" y="264997"/>
                    </a:lnTo>
                    <a:lnTo>
                      <a:pt x="1074420" y="246125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bject 29">
                <a:extLst>
                  <a:ext uri="{FF2B5EF4-FFF2-40B4-BE49-F238E27FC236}">
                    <a16:creationId xmlns:a16="http://schemas.microsoft.com/office/drawing/2014/main" id="{F510D88F-86C3-51C4-E83D-0E86D3973485}"/>
                  </a:ext>
                </a:extLst>
              </p:cNvPr>
              <p:cNvSpPr/>
              <p:nvPr/>
            </p:nvSpPr>
            <p:spPr>
              <a:xfrm>
                <a:off x="5426202" y="3729227"/>
                <a:ext cx="1074420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4420" h="295275">
                    <a:moveTo>
                      <a:pt x="1025651" y="294894"/>
                    </a:moveTo>
                    <a:lnTo>
                      <a:pt x="1044523" y="291024"/>
                    </a:lnTo>
                    <a:lnTo>
                      <a:pt x="1060037" y="280511"/>
                    </a:lnTo>
                    <a:lnTo>
                      <a:pt x="1070550" y="264997"/>
                    </a:lnTo>
                    <a:lnTo>
                      <a:pt x="1074420" y="246125"/>
                    </a:lnTo>
                    <a:lnTo>
                      <a:pt x="1074420" y="48768"/>
                    </a:lnTo>
                    <a:lnTo>
                      <a:pt x="1070550" y="29896"/>
                    </a:lnTo>
                    <a:lnTo>
                      <a:pt x="1060037" y="14382"/>
                    </a:lnTo>
                    <a:lnTo>
                      <a:pt x="1044523" y="3869"/>
                    </a:lnTo>
                    <a:lnTo>
                      <a:pt x="1025651" y="0"/>
                    </a:lnTo>
                    <a:lnTo>
                      <a:pt x="48768" y="0"/>
                    </a:lnTo>
                    <a:lnTo>
                      <a:pt x="29896" y="3869"/>
                    </a:lnTo>
                    <a:lnTo>
                      <a:pt x="14382" y="14382"/>
                    </a:lnTo>
                    <a:lnTo>
                      <a:pt x="3869" y="29896"/>
                    </a:lnTo>
                    <a:lnTo>
                      <a:pt x="0" y="48768"/>
                    </a:lnTo>
                    <a:lnTo>
                      <a:pt x="0" y="246126"/>
                    </a:lnTo>
                    <a:lnTo>
                      <a:pt x="3869" y="264997"/>
                    </a:lnTo>
                    <a:lnTo>
                      <a:pt x="14382" y="280511"/>
                    </a:lnTo>
                    <a:lnTo>
                      <a:pt x="29896" y="291024"/>
                    </a:lnTo>
                    <a:lnTo>
                      <a:pt x="48768" y="294894"/>
                    </a:lnTo>
                    <a:lnTo>
                      <a:pt x="1025651" y="294894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bject 30">
                <a:extLst>
                  <a:ext uri="{FF2B5EF4-FFF2-40B4-BE49-F238E27FC236}">
                    <a16:creationId xmlns:a16="http://schemas.microsoft.com/office/drawing/2014/main" id="{2470F255-0436-2BF7-E7FB-C009172713A6}"/>
                  </a:ext>
                </a:extLst>
              </p:cNvPr>
              <p:cNvSpPr/>
              <p:nvPr/>
            </p:nvSpPr>
            <p:spPr>
              <a:xfrm>
                <a:off x="5514593" y="3829049"/>
                <a:ext cx="89725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254" h="95250">
                    <a:moveTo>
                      <a:pt x="896874" y="95250"/>
                    </a:moveTo>
                    <a:lnTo>
                      <a:pt x="896874" y="0"/>
                    </a:lnTo>
                    <a:lnTo>
                      <a:pt x="0" y="0"/>
                    </a:lnTo>
                    <a:lnTo>
                      <a:pt x="0" y="95250"/>
                    </a:lnTo>
                    <a:lnTo>
                      <a:pt x="896874" y="95250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bject 31">
                <a:extLst>
                  <a:ext uri="{FF2B5EF4-FFF2-40B4-BE49-F238E27FC236}">
                    <a16:creationId xmlns:a16="http://schemas.microsoft.com/office/drawing/2014/main" id="{BD726636-0E8C-993F-D758-1C88A06041A7}"/>
                  </a:ext>
                </a:extLst>
              </p:cNvPr>
              <p:cNvSpPr/>
              <p:nvPr/>
            </p:nvSpPr>
            <p:spPr>
              <a:xfrm>
                <a:off x="5514593" y="3829049"/>
                <a:ext cx="89789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7889" h="95250">
                    <a:moveTo>
                      <a:pt x="0" y="0"/>
                    </a:moveTo>
                    <a:lnTo>
                      <a:pt x="0" y="95250"/>
                    </a:lnTo>
                    <a:lnTo>
                      <a:pt x="897636" y="95250"/>
                    </a:lnTo>
                    <a:lnTo>
                      <a:pt x="897636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object 32">
                <a:extLst>
                  <a:ext uri="{FF2B5EF4-FFF2-40B4-BE49-F238E27FC236}">
                    <a16:creationId xmlns:a16="http://schemas.microsoft.com/office/drawing/2014/main" id="{AF95C023-C1F6-F6AF-A2F0-A6795956803A}"/>
                  </a:ext>
                </a:extLst>
              </p:cNvPr>
              <p:cNvSpPr/>
              <p:nvPr/>
            </p:nvSpPr>
            <p:spPr>
              <a:xfrm>
                <a:off x="4347972" y="3727703"/>
                <a:ext cx="1073785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3785" h="295275">
                    <a:moveTo>
                      <a:pt x="1073657" y="246125"/>
                    </a:moveTo>
                    <a:lnTo>
                      <a:pt x="1073657" y="48768"/>
                    </a:lnTo>
                    <a:lnTo>
                      <a:pt x="1069776" y="29896"/>
                    </a:lnTo>
                    <a:lnTo>
                      <a:pt x="1059179" y="14382"/>
                    </a:lnTo>
                    <a:lnTo>
                      <a:pt x="1043439" y="3869"/>
                    </a:lnTo>
                    <a:lnTo>
                      <a:pt x="1024127" y="0"/>
                    </a:lnTo>
                    <a:lnTo>
                      <a:pt x="49529" y="0"/>
                    </a:lnTo>
                    <a:lnTo>
                      <a:pt x="30218" y="3869"/>
                    </a:lnTo>
                    <a:lnTo>
                      <a:pt x="14477" y="14382"/>
                    </a:lnTo>
                    <a:lnTo>
                      <a:pt x="3881" y="29896"/>
                    </a:lnTo>
                    <a:lnTo>
                      <a:pt x="0" y="48768"/>
                    </a:lnTo>
                    <a:lnTo>
                      <a:pt x="0" y="246125"/>
                    </a:lnTo>
                    <a:lnTo>
                      <a:pt x="3881" y="264997"/>
                    </a:lnTo>
                    <a:lnTo>
                      <a:pt x="14478" y="280511"/>
                    </a:lnTo>
                    <a:lnTo>
                      <a:pt x="30218" y="291024"/>
                    </a:lnTo>
                    <a:lnTo>
                      <a:pt x="49529" y="294894"/>
                    </a:lnTo>
                    <a:lnTo>
                      <a:pt x="1024127" y="294894"/>
                    </a:lnTo>
                    <a:lnTo>
                      <a:pt x="1043439" y="291024"/>
                    </a:lnTo>
                    <a:lnTo>
                      <a:pt x="1059179" y="280511"/>
                    </a:lnTo>
                    <a:lnTo>
                      <a:pt x="1069776" y="264997"/>
                    </a:lnTo>
                    <a:lnTo>
                      <a:pt x="1073657" y="246125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bject 33">
                <a:extLst>
                  <a:ext uri="{FF2B5EF4-FFF2-40B4-BE49-F238E27FC236}">
                    <a16:creationId xmlns:a16="http://schemas.microsoft.com/office/drawing/2014/main" id="{4592FF6E-2B32-EAE1-BA10-ACBC9C41A67E}"/>
                  </a:ext>
                </a:extLst>
              </p:cNvPr>
              <p:cNvSpPr/>
              <p:nvPr/>
            </p:nvSpPr>
            <p:spPr>
              <a:xfrm>
                <a:off x="4347972" y="3727703"/>
                <a:ext cx="1073785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1073785" h="295275">
                    <a:moveTo>
                      <a:pt x="1024127" y="294894"/>
                    </a:moveTo>
                    <a:lnTo>
                      <a:pt x="1043439" y="291024"/>
                    </a:lnTo>
                    <a:lnTo>
                      <a:pt x="1059179" y="280511"/>
                    </a:lnTo>
                    <a:lnTo>
                      <a:pt x="1069776" y="264997"/>
                    </a:lnTo>
                    <a:lnTo>
                      <a:pt x="1073657" y="246125"/>
                    </a:lnTo>
                    <a:lnTo>
                      <a:pt x="1073657" y="48768"/>
                    </a:lnTo>
                    <a:lnTo>
                      <a:pt x="1069776" y="29896"/>
                    </a:lnTo>
                    <a:lnTo>
                      <a:pt x="1059179" y="14382"/>
                    </a:lnTo>
                    <a:lnTo>
                      <a:pt x="1043439" y="3869"/>
                    </a:lnTo>
                    <a:lnTo>
                      <a:pt x="1024127" y="0"/>
                    </a:lnTo>
                    <a:lnTo>
                      <a:pt x="49529" y="0"/>
                    </a:lnTo>
                    <a:lnTo>
                      <a:pt x="30218" y="3869"/>
                    </a:lnTo>
                    <a:lnTo>
                      <a:pt x="14477" y="14382"/>
                    </a:lnTo>
                    <a:lnTo>
                      <a:pt x="3881" y="29896"/>
                    </a:lnTo>
                    <a:lnTo>
                      <a:pt x="0" y="48768"/>
                    </a:lnTo>
                    <a:lnTo>
                      <a:pt x="0" y="246125"/>
                    </a:lnTo>
                    <a:lnTo>
                      <a:pt x="3881" y="264997"/>
                    </a:lnTo>
                    <a:lnTo>
                      <a:pt x="14478" y="280511"/>
                    </a:lnTo>
                    <a:lnTo>
                      <a:pt x="30218" y="291024"/>
                    </a:lnTo>
                    <a:lnTo>
                      <a:pt x="49529" y="294894"/>
                    </a:lnTo>
                    <a:lnTo>
                      <a:pt x="1024127" y="294894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object 34">
                <a:extLst>
                  <a:ext uri="{FF2B5EF4-FFF2-40B4-BE49-F238E27FC236}">
                    <a16:creationId xmlns:a16="http://schemas.microsoft.com/office/drawing/2014/main" id="{FD56785E-FBCE-8122-FAD0-730A5653D50E}"/>
                  </a:ext>
                </a:extLst>
              </p:cNvPr>
              <p:cNvSpPr/>
              <p:nvPr/>
            </p:nvSpPr>
            <p:spPr>
              <a:xfrm>
                <a:off x="4434840" y="3826763"/>
                <a:ext cx="89916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9160" h="95250">
                    <a:moveTo>
                      <a:pt x="899160" y="95250"/>
                    </a:moveTo>
                    <a:lnTo>
                      <a:pt x="899160" y="0"/>
                    </a:lnTo>
                    <a:lnTo>
                      <a:pt x="0" y="0"/>
                    </a:lnTo>
                    <a:lnTo>
                      <a:pt x="0" y="95250"/>
                    </a:lnTo>
                    <a:lnTo>
                      <a:pt x="899160" y="95250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bject 35">
                <a:extLst>
                  <a:ext uri="{FF2B5EF4-FFF2-40B4-BE49-F238E27FC236}">
                    <a16:creationId xmlns:a16="http://schemas.microsoft.com/office/drawing/2014/main" id="{5A9FFA2D-252D-0492-3CA6-C8C24840BC4F}"/>
                  </a:ext>
                </a:extLst>
              </p:cNvPr>
              <p:cNvSpPr/>
              <p:nvPr/>
            </p:nvSpPr>
            <p:spPr>
              <a:xfrm>
                <a:off x="4435602" y="3827525"/>
                <a:ext cx="8985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898525" h="95250">
                    <a:moveTo>
                      <a:pt x="0" y="0"/>
                    </a:moveTo>
                    <a:lnTo>
                      <a:pt x="0" y="95250"/>
                    </a:lnTo>
                    <a:lnTo>
                      <a:pt x="898398" y="95250"/>
                    </a:lnTo>
                    <a:lnTo>
                      <a:pt x="89839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bject 36">
                <a:extLst>
                  <a:ext uri="{FF2B5EF4-FFF2-40B4-BE49-F238E27FC236}">
                    <a16:creationId xmlns:a16="http://schemas.microsoft.com/office/drawing/2014/main" id="{C1FB4AD2-EF17-AF49-CDF0-B2D01486572E}"/>
                  </a:ext>
                </a:extLst>
              </p:cNvPr>
              <p:cNvSpPr/>
              <p:nvPr/>
            </p:nvSpPr>
            <p:spPr>
              <a:xfrm>
                <a:off x="3973830" y="3876293"/>
                <a:ext cx="167640" cy="85090"/>
              </a:xfrm>
              <a:custGeom>
                <a:avLst/>
                <a:gdLst/>
                <a:ahLst/>
                <a:cxnLst/>
                <a:rect l="l" t="t" r="r" b="b"/>
                <a:pathLst>
                  <a:path w="167639" h="85089">
                    <a:moveTo>
                      <a:pt x="167640" y="0"/>
                    </a:moveTo>
                    <a:lnTo>
                      <a:pt x="0" y="84581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bject 37">
                <a:extLst>
                  <a:ext uri="{FF2B5EF4-FFF2-40B4-BE49-F238E27FC236}">
                    <a16:creationId xmlns:a16="http://schemas.microsoft.com/office/drawing/2014/main" id="{F41BF7D5-15BF-4D9F-C4FD-BAEAAD0C248C}"/>
                  </a:ext>
                </a:extLst>
              </p:cNvPr>
              <p:cNvSpPr/>
              <p:nvPr/>
            </p:nvSpPr>
            <p:spPr>
              <a:xfrm>
                <a:off x="4120896" y="3835145"/>
                <a:ext cx="5143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6995">
                    <a:moveTo>
                      <a:pt x="51053" y="86867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86867"/>
                    </a:lnTo>
                    <a:lnTo>
                      <a:pt x="51053" y="86867"/>
                    </a:lnTo>
                    <a:close/>
                  </a:path>
                </a:pathLst>
              </a:custGeom>
              <a:solidFill>
                <a:srgbClr val="3434CC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bject 38">
                <a:extLst>
                  <a:ext uri="{FF2B5EF4-FFF2-40B4-BE49-F238E27FC236}">
                    <a16:creationId xmlns:a16="http://schemas.microsoft.com/office/drawing/2014/main" id="{0CD2A46C-ABBE-C69C-B17D-88B414A9FE8F}"/>
                  </a:ext>
                </a:extLst>
              </p:cNvPr>
              <p:cNvSpPr/>
              <p:nvPr/>
            </p:nvSpPr>
            <p:spPr>
              <a:xfrm>
                <a:off x="4120896" y="3835145"/>
                <a:ext cx="5143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7629">
                    <a:moveTo>
                      <a:pt x="0" y="0"/>
                    </a:moveTo>
                    <a:lnTo>
                      <a:pt x="0" y="87629"/>
                    </a:lnTo>
                    <a:lnTo>
                      <a:pt x="51053" y="87629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bject 39">
                <a:extLst>
                  <a:ext uri="{FF2B5EF4-FFF2-40B4-BE49-F238E27FC236}">
                    <a16:creationId xmlns:a16="http://schemas.microsoft.com/office/drawing/2014/main" id="{8EB2AB3C-7A0B-87A8-D649-2F2F2091B804}"/>
                  </a:ext>
                </a:extLst>
              </p:cNvPr>
              <p:cNvSpPr/>
              <p:nvPr/>
            </p:nvSpPr>
            <p:spPr>
              <a:xfrm>
                <a:off x="3950969" y="3914393"/>
                <a:ext cx="5143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7629">
                    <a:moveTo>
                      <a:pt x="51053" y="87629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87629"/>
                    </a:lnTo>
                    <a:lnTo>
                      <a:pt x="51053" y="87629"/>
                    </a:lnTo>
                    <a:close/>
                  </a:path>
                </a:pathLst>
              </a:custGeom>
              <a:solidFill>
                <a:srgbClr val="3434CC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bject 40">
                <a:extLst>
                  <a:ext uri="{FF2B5EF4-FFF2-40B4-BE49-F238E27FC236}">
                    <a16:creationId xmlns:a16="http://schemas.microsoft.com/office/drawing/2014/main" id="{54564693-B6FC-A2DE-9E84-3EB6ABCE73CC}"/>
                  </a:ext>
                </a:extLst>
              </p:cNvPr>
              <p:cNvSpPr/>
              <p:nvPr/>
            </p:nvSpPr>
            <p:spPr>
              <a:xfrm>
                <a:off x="3950969" y="3914393"/>
                <a:ext cx="5143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7629">
                    <a:moveTo>
                      <a:pt x="0" y="0"/>
                    </a:moveTo>
                    <a:lnTo>
                      <a:pt x="0" y="87629"/>
                    </a:lnTo>
                    <a:lnTo>
                      <a:pt x="51053" y="87629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object 41">
                <a:extLst>
                  <a:ext uri="{FF2B5EF4-FFF2-40B4-BE49-F238E27FC236}">
                    <a16:creationId xmlns:a16="http://schemas.microsoft.com/office/drawing/2014/main" id="{AF99FDA0-9C6E-2967-31F8-09B548AF609B}"/>
                  </a:ext>
                </a:extLst>
              </p:cNvPr>
              <p:cNvSpPr/>
              <p:nvPr/>
            </p:nvSpPr>
            <p:spPr>
              <a:xfrm>
                <a:off x="3735324" y="3757421"/>
                <a:ext cx="52069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52070" h="86995">
                    <a:moveTo>
                      <a:pt x="51815" y="86867"/>
                    </a:moveTo>
                    <a:lnTo>
                      <a:pt x="51815" y="0"/>
                    </a:lnTo>
                    <a:lnTo>
                      <a:pt x="0" y="0"/>
                    </a:lnTo>
                    <a:lnTo>
                      <a:pt x="0" y="86867"/>
                    </a:lnTo>
                    <a:lnTo>
                      <a:pt x="51815" y="86867"/>
                    </a:lnTo>
                    <a:close/>
                  </a:path>
                </a:pathLst>
              </a:custGeom>
              <a:solidFill>
                <a:srgbClr val="3434CC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bject 42">
                <a:extLst>
                  <a:ext uri="{FF2B5EF4-FFF2-40B4-BE49-F238E27FC236}">
                    <a16:creationId xmlns:a16="http://schemas.microsoft.com/office/drawing/2014/main" id="{69D21C26-54EB-2964-0CE6-EEE4E7872A41}"/>
                  </a:ext>
                </a:extLst>
              </p:cNvPr>
              <p:cNvSpPr/>
              <p:nvPr/>
            </p:nvSpPr>
            <p:spPr>
              <a:xfrm>
                <a:off x="3735324" y="3757421"/>
                <a:ext cx="5270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87629">
                    <a:moveTo>
                      <a:pt x="0" y="0"/>
                    </a:moveTo>
                    <a:lnTo>
                      <a:pt x="0" y="87629"/>
                    </a:lnTo>
                    <a:lnTo>
                      <a:pt x="52577" y="87629"/>
                    </a:lnTo>
                    <a:lnTo>
                      <a:pt x="5257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bject 43">
                <a:extLst>
                  <a:ext uri="{FF2B5EF4-FFF2-40B4-BE49-F238E27FC236}">
                    <a16:creationId xmlns:a16="http://schemas.microsoft.com/office/drawing/2014/main" id="{9D61ABAD-011F-7325-6C5A-D766CE273ACC}"/>
                  </a:ext>
                </a:extLst>
              </p:cNvPr>
              <p:cNvSpPr/>
              <p:nvPr/>
            </p:nvSpPr>
            <p:spPr>
              <a:xfrm>
                <a:off x="3534918" y="3835145"/>
                <a:ext cx="5143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6995">
                    <a:moveTo>
                      <a:pt x="51053" y="86867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86867"/>
                    </a:lnTo>
                    <a:lnTo>
                      <a:pt x="51053" y="86867"/>
                    </a:lnTo>
                    <a:close/>
                  </a:path>
                </a:pathLst>
              </a:custGeom>
              <a:solidFill>
                <a:srgbClr val="3434CC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bject 44">
                <a:extLst>
                  <a:ext uri="{FF2B5EF4-FFF2-40B4-BE49-F238E27FC236}">
                    <a16:creationId xmlns:a16="http://schemas.microsoft.com/office/drawing/2014/main" id="{0D72978E-E345-9663-97E5-2F3DB20698D3}"/>
                  </a:ext>
                </a:extLst>
              </p:cNvPr>
              <p:cNvSpPr/>
              <p:nvPr/>
            </p:nvSpPr>
            <p:spPr>
              <a:xfrm>
                <a:off x="3535680" y="3835145"/>
                <a:ext cx="5080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87629">
                    <a:moveTo>
                      <a:pt x="0" y="0"/>
                    </a:moveTo>
                    <a:lnTo>
                      <a:pt x="0" y="87629"/>
                    </a:lnTo>
                    <a:lnTo>
                      <a:pt x="50291" y="87629"/>
                    </a:lnTo>
                    <a:lnTo>
                      <a:pt x="5029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bject 45">
              <a:extLst>
                <a:ext uri="{FF2B5EF4-FFF2-40B4-BE49-F238E27FC236}">
                  <a16:creationId xmlns:a16="http://schemas.microsoft.com/office/drawing/2014/main" id="{0D45953E-A9F5-B803-AE25-FBCD613E53DE}"/>
                </a:ext>
              </a:extLst>
            </p:cNvPr>
            <p:cNvSpPr txBox="1"/>
            <p:nvPr/>
          </p:nvSpPr>
          <p:spPr>
            <a:xfrm>
              <a:off x="2191870" y="3678666"/>
              <a:ext cx="740708" cy="22861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41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</a:t>
              </a:r>
              <a:r>
                <a:rPr sz="1412" spc="-9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12" spc="-2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sz="141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46">
              <a:extLst>
                <a:ext uri="{FF2B5EF4-FFF2-40B4-BE49-F238E27FC236}">
                  <a16:creationId xmlns:a16="http://schemas.microsoft.com/office/drawing/2014/main" id="{56338635-E813-8882-10BE-4DB8D61DFF52}"/>
                </a:ext>
              </a:extLst>
            </p:cNvPr>
            <p:cNvSpPr txBox="1"/>
            <p:nvPr/>
          </p:nvSpPr>
          <p:spPr>
            <a:xfrm>
              <a:off x="8516695" y="3047328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47">
              <a:extLst>
                <a:ext uri="{FF2B5EF4-FFF2-40B4-BE49-F238E27FC236}">
                  <a16:creationId xmlns:a16="http://schemas.microsoft.com/office/drawing/2014/main" id="{168BEBD8-38FC-A08E-9A78-4B67BDBF83FE}"/>
                </a:ext>
              </a:extLst>
            </p:cNvPr>
            <p:cNvSpPr txBox="1"/>
            <p:nvPr/>
          </p:nvSpPr>
          <p:spPr>
            <a:xfrm>
              <a:off x="6671762" y="3048674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48">
              <a:extLst>
                <a:ext uri="{FF2B5EF4-FFF2-40B4-BE49-F238E27FC236}">
                  <a16:creationId xmlns:a16="http://schemas.microsoft.com/office/drawing/2014/main" id="{CAEBA7AB-89B3-2B5C-D985-E197D11E9E8F}"/>
                </a:ext>
              </a:extLst>
            </p:cNvPr>
            <p:cNvSpPr txBox="1"/>
            <p:nvPr/>
          </p:nvSpPr>
          <p:spPr>
            <a:xfrm>
              <a:off x="5725092" y="3042628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bject 49">
              <a:extLst>
                <a:ext uri="{FF2B5EF4-FFF2-40B4-BE49-F238E27FC236}">
                  <a16:creationId xmlns:a16="http://schemas.microsoft.com/office/drawing/2014/main" id="{C5670FA1-8797-9261-DE56-074B0AFD8945}"/>
                </a:ext>
              </a:extLst>
            </p:cNvPr>
            <p:cNvSpPr txBox="1"/>
            <p:nvPr/>
          </p:nvSpPr>
          <p:spPr>
            <a:xfrm>
              <a:off x="3870070" y="3043975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50">
              <a:extLst>
                <a:ext uri="{FF2B5EF4-FFF2-40B4-BE49-F238E27FC236}">
                  <a16:creationId xmlns:a16="http://schemas.microsoft.com/office/drawing/2014/main" id="{28DDA393-6A04-5D9D-8EF0-4AB5FE08D751}"/>
                </a:ext>
              </a:extLst>
            </p:cNvPr>
            <p:cNvSpPr txBox="1"/>
            <p:nvPr/>
          </p:nvSpPr>
          <p:spPr>
            <a:xfrm>
              <a:off x="2931468" y="3047343"/>
              <a:ext cx="493619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ACC</a:t>
              </a:r>
              <a:r>
                <a:rPr sz="1235" spc="-4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bject 51">
              <a:extLst>
                <a:ext uri="{FF2B5EF4-FFF2-40B4-BE49-F238E27FC236}">
                  <a16:creationId xmlns:a16="http://schemas.microsoft.com/office/drawing/2014/main" id="{01C6F2A4-D5F2-D1E8-0BD5-0344352D0227}"/>
                </a:ext>
              </a:extLst>
            </p:cNvPr>
            <p:cNvSpPr txBox="1"/>
            <p:nvPr/>
          </p:nvSpPr>
          <p:spPr>
            <a:xfrm>
              <a:off x="9128535" y="3680012"/>
              <a:ext cx="540684" cy="22861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141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sz="1412" spc="-22" dirty="0">
                  <a:solidFill>
                    <a:srgbClr val="000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sz="141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object 56">
              <a:extLst>
                <a:ext uri="{FF2B5EF4-FFF2-40B4-BE49-F238E27FC236}">
                  <a16:creationId xmlns:a16="http://schemas.microsoft.com/office/drawing/2014/main" id="{C4A2FBD3-798B-1292-4467-C65D7CD642D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1334" y="1331931"/>
              <a:ext cx="1961254" cy="1563220"/>
            </a:xfrm>
            <a:prstGeom prst="rect">
              <a:avLst/>
            </a:prstGeom>
          </p:spPr>
        </p:pic>
        <p:pic>
          <p:nvPicPr>
            <p:cNvPr id="23" name="object 57">
              <a:extLst>
                <a:ext uri="{FF2B5EF4-FFF2-40B4-BE49-F238E27FC236}">
                  <a16:creationId xmlns:a16="http://schemas.microsoft.com/office/drawing/2014/main" id="{31E73717-A23B-4767-C619-BA076B852FE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94515" y="1331932"/>
              <a:ext cx="1386392" cy="1557841"/>
            </a:xfrm>
            <a:prstGeom prst="rect">
              <a:avLst/>
            </a:prstGeom>
          </p:spPr>
        </p:pic>
        <p:pic>
          <p:nvPicPr>
            <p:cNvPr id="24" name="object 58">
              <a:extLst>
                <a:ext uri="{FF2B5EF4-FFF2-40B4-BE49-F238E27FC236}">
                  <a16:creationId xmlns:a16="http://schemas.microsoft.com/office/drawing/2014/main" id="{A4C1D567-927C-E785-7D2D-A192D34FC35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0" y="1327898"/>
              <a:ext cx="1649954" cy="1543049"/>
            </a:xfrm>
            <a:prstGeom prst="rect">
              <a:avLst/>
            </a:prstGeom>
          </p:spPr>
        </p:pic>
        <p:pic>
          <p:nvPicPr>
            <p:cNvPr id="25" name="object 59">
              <a:extLst>
                <a:ext uri="{FF2B5EF4-FFF2-40B4-BE49-F238E27FC236}">
                  <a16:creationId xmlns:a16="http://schemas.microsoft.com/office/drawing/2014/main" id="{349F3F53-EE63-B7A8-022F-43DB0CEE5EF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01759" y="1334620"/>
              <a:ext cx="2043970" cy="1532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3676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806726-4087-0BA1-3672-09FB6B036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 the end of </a:t>
            </a:r>
            <a:r>
              <a:rPr lang="it-IT" dirty="0" err="1"/>
              <a:t>Eithies</a:t>
            </a:r>
            <a:r>
              <a:rPr lang="it-IT" dirty="0"/>
              <a:t> LEP-II </a:t>
            </a:r>
            <a:r>
              <a:rPr lang="it-IT" dirty="0" err="1"/>
              <a:t>was</a:t>
            </a:r>
            <a:r>
              <a:rPr lang="it-IT" dirty="0"/>
              <a:t> the King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C0B0B80-D66F-1C78-E339-F6A58A0F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40C348B-6B2A-E6AB-CB8C-83591168C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</a:t>
            </a:fld>
            <a:endParaRPr lang="en-US" alt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4374126-C68A-984B-1418-60AB5B086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61" y="838603"/>
            <a:ext cx="4862513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B34F96E-8BB7-2C0B-48B9-C83DF63DC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8" y="1017588"/>
            <a:ext cx="4656137" cy="53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8585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2875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7165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288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860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432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004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endParaRPr lang="en-GB" altLang="it-IT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AD86F42-DFD6-C27E-F4B2-DE584F060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28" y="3998691"/>
            <a:ext cx="5856272" cy="228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0975" indent="-1809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5425" indent="-225425">
              <a:lnSpc>
                <a:spcPct val="90000"/>
              </a:lnSpc>
              <a:buClr>
                <a:srgbClr val="141496"/>
              </a:buClr>
              <a:buSzPct val="60000"/>
              <a:buFont typeface="Wingdings" pitchFamily="2" charset="2"/>
              <a:buChar char="Ø"/>
            </a:pPr>
            <a:r>
              <a:rPr lang="en-GB" alt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synchrotrons were used to inject in the 28 km synchrotron where both electron and positrons were accelerated up to 100 GeV to collide with a centre of mass energy of 200 GeV</a:t>
            </a:r>
          </a:p>
          <a:p>
            <a:pPr marL="225425" indent="-225425">
              <a:lnSpc>
                <a:spcPct val="90000"/>
              </a:lnSpc>
              <a:buClr>
                <a:srgbClr val="141496"/>
              </a:buClr>
              <a:buSzPct val="60000"/>
              <a:buFont typeface="Wingdings" pitchFamily="2" charset="2"/>
              <a:buChar char="Ø"/>
            </a:pPr>
            <a:endParaRPr lang="en-GB" alt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lnSpc>
                <a:spcPct val="90000"/>
              </a:lnSpc>
              <a:buClr>
                <a:srgbClr val="141496"/>
              </a:buClr>
              <a:buSzPct val="60000"/>
              <a:buFont typeface="Wingdings" pitchFamily="2" charset="2"/>
              <a:buChar char="Ø"/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was designed, prototyped, and ready to make use of the LEP 27 km tunnel and of most of its injection accelerator complex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BB1D5A3-47DC-4405-B4D4-B86E22514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21475" r="15572" b="10178"/>
          <a:stretch>
            <a:fillRect/>
          </a:stretch>
        </p:blipFill>
        <p:spPr bwMode="auto">
          <a:xfrm>
            <a:off x="1219199" y="869021"/>
            <a:ext cx="4064000" cy="275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716BA896-6995-A5C3-D924-DEA874DD4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25" y="3680396"/>
            <a:ext cx="503214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it-IT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view of the CERN site with an indication of the circular LEP tunnel</a:t>
            </a:r>
            <a:endParaRPr lang="en-GB" altLang="it-IT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91B144F-99A0-F218-0B78-20F813C8D2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67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B5228-3896-7061-7229-49157643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2nd</a:t>
            </a:r>
            <a:r>
              <a:rPr lang="it-IT" spc="-22" dirty="0"/>
              <a:t> </a:t>
            </a:r>
            <a:r>
              <a:rPr lang="it-IT" dirty="0"/>
              <a:t>Generation</a:t>
            </a:r>
            <a:r>
              <a:rPr lang="it-IT" spc="-13" dirty="0"/>
              <a:t> </a:t>
            </a:r>
            <a:r>
              <a:rPr lang="it-IT" dirty="0"/>
              <a:t>TESLA</a:t>
            </a:r>
            <a:r>
              <a:rPr lang="it-IT" spc="-13" dirty="0"/>
              <a:t> </a:t>
            </a:r>
            <a:r>
              <a:rPr lang="it-IT" spc="-9" dirty="0" err="1"/>
              <a:t>Cryomodule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0416E4-838C-BF8F-329E-D6128F1D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A1568F-4504-FA7D-25F5-771D1558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40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953CB6-6587-70AC-6AA3-8B4CB1C54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object 139">
            <a:extLst>
              <a:ext uri="{FF2B5EF4-FFF2-40B4-BE49-F238E27FC236}">
                <a16:creationId xmlns:a16="http://schemas.microsoft.com/office/drawing/2014/main" id="{DBE5245A-4DA3-4493-B1E2-85B76DD2AEB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5970" y="2517382"/>
            <a:ext cx="5311263" cy="2712085"/>
          </a:xfrm>
          <a:prstGeom prst="rect">
            <a:avLst/>
          </a:prstGeom>
        </p:spPr>
      </p:pic>
      <p:grpSp>
        <p:nvGrpSpPr>
          <p:cNvPr id="8" name="object 140">
            <a:extLst>
              <a:ext uri="{FF2B5EF4-FFF2-40B4-BE49-F238E27FC236}">
                <a16:creationId xmlns:a16="http://schemas.microsoft.com/office/drawing/2014/main" id="{86B2C159-8A7A-DA09-EF51-963F4CC07912}"/>
              </a:ext>
            </a:extLst>
          </p:cNvPr>
          <p:cNvGrpSpPr/>
          <p:nvPr/>
        </p:nvGrpSpPr>
        <p:grpSpPr>
          <a:xfrm>
            <a:off x="3856359" y="2862566"/>
            <a:ext cx="1798381" cy="3216921"/>
            <a:chOff x="2905125" y="4152900"/>
            <a:chExt cx="1461135" cy="2613660"/>
          </a:xfrm>
        </p:grpSpPr>
        <p:sp>
          <p:nvSpPr>
            <p:cNvPr id="9" name="object 141">
              <a:extLst>
                <a:ext uri="{FF2B5EF4-FFF2-40B4-BE49-F238E27FC236}">
                  <a16:creationId xmlns:a16="http://schemas.microsoft.com/office/drawing/2014/main" id="{F2787008-9CB2-1FF7-B957-8AA4DB39B5D3}"/>
                </a:ext>
              </a:extLst>
            </p:cNvPr>
            <p:cNvSpPr/>
            <p:nvPr/>
          </p:nvSpPr>
          <p:spPr>
            <a:xfrm>
              <a:off x="3331463" y="4501895"/>
              <a:ext cx="306705" cy="17780"/>
            </a:xfrm>
            <a:custGeom>
              <a:avLst/>
              <a:gdLst/>
              <a:ahLst/>
              <a:cxnLst/>
              <a:rect l="l" t="t" r="r" b="b"/>
              <a:pathLst>
                <a:path w="306704" h="17779">
                  <a:moveTo>
                    <a:pt x="306324" y="17525"/>
                  </a:moveTo>
                  <a:lnTo>
                    <a:pt x="0" y="17525"/>
                  </a:lnTo>
                </a:path>
                <a:path w="306704" h="17779">
                  <a:moveTo>
                    <a:pt x="0" y="0"/>
                  </a:moveTo>
                  <a:lnTo>
                    <a:pt x="3063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10" name="object 142">
              <a:extLst>
                <a:ext uri="{FF2B5EF4-FFF2-40B4-BE49-F238E27FC236}">
                  <a16:creationId xmlns:a16="http://schemas.microsoft.com/office/drawing/2014/main" id="{FE087729-CD44-A9FC-474E-4ECB24DB23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5125" y="4548759"/>
              <a:ext cx="1090421" cy="2217420"/>
            </a:xfrm>
            <a:prstGeom prst="rect">
              <a:avLst/>
            </a:prstGeom>
          </p:spPr>
        </p:pic>
        <p:sp>
          <p:nvSpPr>
            <p:cNvPr id="11" name="object 143">
              <a:extLst>
                <a:ext uri="{FF2B5EF4-FFF2-40B4-BE49-F238E27FC236}">
                  <a16:creationId xmlns:a16="http://schemas.microsoft.com/office/drawing/2014/main" id="{CFDB4E04-7131-F2B7-C12C-855AD0998D2D}"/>
                </a:ext>
              </a:extLst>
            </p:cNvPr>
            <p:cNvSpPr/>
            <p:nvPr/>
          </p:nvSpPr>
          <p:spPr>
            <a:xfrm>
              <a:off x="2905505" y="4289297"/>
              <a:ext cx="680085" cy="623570"/>
            </a:xfrm>
            <a:custGeom>
              <a:avLst/>
              <a:gdLst/>
              <a:ahLst/>
              <a:cxnLst/>
              <a:rect l="l" t="t" r="r" b="b"/>
              <a:pathLst>
                <a:path w="680085" h="623570">
                  <a:moveTo>
                    <a:pt x="0" y="268986"/>
                  </a:moveTo>
                  <a:lnTo>
                    <a:pt x="306324" y="268986"/>
                  </a:lnTo>
                </a:path>
                <a:path w="680085" h="623570">
                  <a:moveTo>
                    <a:pt x="159257" y="347472"/>
                  </a:moveTo>
                  <a:lnTo>
                    <a:pt x="0" y="347472"/>
                  </a:lnTo>
                  <a:lnTo>
                    <a:pt x="0" y="268986"/>
                  </a:lnTo>
                </a:path>
                <a:path w="680085" h="623570">
                  <a:moveTo>
                    <a:pt x="249936" y="623315"/>
                  </a:moveTo>
                  <a:lnTo>
                    <a:pt x="249936" y="302513"/>
                  </a:lnTo>
                </a:path>
                <a:path w="680085" h="623570">
                  <a:moveTo>
                    <a:pt x="159257" y="347472"/>
                  </a:moveTo>
                  <a:lnTo>
                    <a:pt x="181356" y="370331"/>
                  </a:lnTo>
                </a:path>
                <a:path w="680085" h="623570">
                  <a:moveTo>
                    <a:pt x="249936" y="302513"/>
                  </a:moveTo>
                  <a:lnTo>
                    <a:pt x="306324" y="302513"/>
                  </a:lnTo>
                </a:path>
                <a:path w="680085" h="623570">
                  <a:moveTo>
                    <a:pt x="249936" y="302513"/>
                  </a:moveTo>
                  <a:lnTo>
                    <a:pt x="215645" y="268986"/>
                  </a:lnTo>
                </a:path>
                <a:path w="680085" h="623570">
                  <a:moveTo>
                    <a:pt x="679703" y="162305"/>
                  </a:moveTo>
                  <a:lnTo>
                    <a:pt x="477773" y="162305"/>
                  </a:lnTo>
                </a:path>
                <a:path w="680085" h="623570">
                  <a:moveTo>
                    <a:pt x="657605" y="162305"/>
                  </a:moveTo>
                  <a:lnTo>
                    <a:pt x="676655" y="123443"/>
                  </a:lnTo>
                  <a:lnTo>
                    <a:pt x="679703" y="95250"/>
                  </a:lnTo>
                  <a:lnTo>
                    <a:pt x="677417" y="80772"/>
                  </a:lnTo>
                  <a:lnTo>
                    <a:pt x="659891" y="41148"/>
                  </a:lnTo>
                  <a:lnTo>
                    <a:pt x="627888" y="12191"/>
                  </a:lnTo>
                  <a:lnTo>
                    <a:pt x="585977" y="0"/>
                  </a:lnTo>
                  <a:lnTo>
                    <a:pt x="571499" y="0"/>
                  </a:lnTo>
                  <a:lnTo>
                    <a:pt x="529589" y="12191"/>
                  </a:lnTo>
                  <a:lnTo>
                    <a:pt x="497585" y="41148"/>
                  </a:lnTo>
                  <a:lnTo>
                    <a:pt x="480059" y="80772"/>
                  </a:lnTo>
                  <a:lnTo>
                    <a:pt x="477773" y="95250"/>
                  </a:lnTo>
                  <a:lnTo>
                    <a:pt x="478535" y="109727"/>
                  </a:lnTo>
                  <a:lnTo>
                    <a:pt x="480821" y="123443"/>
                  </a:lnTo>
                  <a:lnTo>
                    <a:pt x="485393" y="137160"/>
                  </a:lnTo>
                  <a:lnTo>
                    <a:pt x="491489" y="150875"/>
                  </a:lnTo>
                  <a:lnTo>
                    <a:pt x="499871" y="1623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" name="object 144">
              <a:extLst>
                <a:ext uri="{FF2B5EF4-FFF2-40B4-BE49-F238E27FC236}">
                  <a16:creationId xmlns:a16="http://schemas.microsoft.com/office/drawing/2014/main" id="{7862413A-3F79-E736-ABD1-1C05989773C6}"/>
                </a:ext>
              </a:extLst>
            </p:cNvPr>
            <p:cNvSpPr/>
            <p:nvPr/>
          </p:nvSpPr>
          <p:spPr>
            <a:xfrm>
              <a:off x="3464813" y="4213097"/>
              <a:ext cx="20320" cy="39370"/>
            </a:xfrm>
            <a:custGeom>
              <a:avLst/>
              <a:gdLst/>
              <a:ahLst/>
              <a:cxnLst/>
              <a:rect l="l" t="t" r="r" b="b"/>
              <a:pathLst>
                <a:path w="20320" h="39370">
                  <a:moveTo>
                    <a:pt x="19812" y="38862"/>
                  </a:moveTo>
                  <a:lnTo>
                    <a:pt x="19812" y="0"/>
                  </a:lnTo>
                  <a:lnTo>
                    <a:pt x="0" y="19812"/>
                  </a:lnTo>
                  <a:lnTo>
                    <a:pt x="19812" y="388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3" name="object 145">
              <a:extLst>
                <a:ext uri="{FF2B5EF4-FFF2-40B4-BE49-F238E27FC236}">
                  <a16:creationId xmlns:a16="http://schemas.microsoft.com/office/drawing/2014/main" id="{94311E07-163E-C4F6-2B6E-2244D95438F9}"/>
                </a:ext>
              </a:extLst>
            </p:cNvPr>
            <p:cNvSpPr/>
            <p:nvPr/>
          </p:nvSpPr>
          <p:spPr>
            <a:xfrm>
              <a:off x="3309365" y="4194048"/>
              <a:ext cx="175260" cy="77470"/>
            </a:xfrm>
            <a:custGeom>
              <a:avLst/>
              <a:gdLst/>
              <a:ahLst/>
              <a:cxnLst/>
              <a:rect l="l" t="t" r="r" b="b"/>
              <a:pathLst>
                <a:path w="175260" h="77470">
                  <a:moveTo>
                    <a:pt x="175260" y="57912"/>
                  </a:moveTo>
                  <a:lnTo>
                    <a:pt x="175260" y="19050"/>
                  </a:lnTo>
                  <a:lnTo>
                    <a:pt x="155448" y="38862"/>
                  </a:lnTo>
                  <a:lnTo>
                    <a:pt x="175260" y="57912"/>
                  </a:lnTo>
                  <a:close/>
                </a:path>
                <a:path w="175260" h="77470">
                  <a:moveTo>
                    <a:pt x="155448" y="38862"/>
                  </a:moveTo>
                  <a:lnTo>
                    <a:pt x="77724" y="38862"/>
                  </a:lnTo>
                  <a:lnTo>
                    <a:pt x="77724" y="76962"/>
                  </a:lnTo>
                  <a:lnTo>
                    <a:pt x="0" y="76962"/>
                  </a:lnTo>
                  <a:lnTo>
                    <a:pt x="0" y="0"/>
                  </a:lnTo>
                  <a:lnTo>
                    <a:pt x="77724" y="0"/>
                  </a:lnTo>
                  <a:lnTo>
                    <a:pt x="77724" y="38862"/>
                  </a:lnTo>
                </a:path>
                <a:path w="175260" h="77470">
                  <a:moveTo>
                    <a:pt x="26670" y="60198"/>
                  </a:moveTo>
                  <a:lnTo>
                    <a:pt x="38862" y="60198"/>
                  </a:lnTo>
                  <a:lnTo>
                    <a:pt x="43434" y="59436"/>
                  </a:lnTo>
                  <a:lnTo>
                    <a:pt x="47244" y="56387"/>
                  </a:lnTo>
                  <a:lnTo>
                    <a:pt x="50292" y="52577"/>
                  </a:lnTo>
                  <a:lnTo>
                    <a:pt x="51054" y="48005"/>
                  </a:lnTo>
                  <a:lnTo>
                    <a:pt x="50292" y="43434"/>
                  </a:lnTo>
                  <a:lnTo>
                    <a:pt x="47244" y="39624"/>
                  </a:lnTo>
                  <a:lnTo>
                    <a:pt x="43434" y="36575"/>
                  </a:lnTo>
                  <a:lnTo>
                    <a:pt x="38862" y="35813"/>
                  </a:lnTo>
                  <a:lnTo>
                    <a:pt x="26670" y="35813"/>
                  </a:lnTo>
                </a:path>
                <a:path w="175260" h="77470">
                  <a:moveTo>
                    <a:pt x="38862" y="35813"/>
                  </a:moveTo>
                  <a:lnTo>
                    <a:pt x="43434" y="35051"/>
                  </a:lnTo>
                  <a:lnTo>
                    <a:pt x="47244" y="31241"/>
                  </a:lnTo>
                  <a:lnTo>
                    <a:pt x="48768" y="26669"/>
                  </a:lnTo>
                  <a:lnTo>
                    <a:pt x="47244" y="21336"/>
                  </a:lnTo>
                  <a:lnTo>
                    <a:pt x="43434" y="18287"/>
                  </a:lnTo>
                  <a:lnTo>
                    <a:pt x="38862" y="16763"/>
                  </a:lnTo>
                  <a:lnTo>
                    <a:pt x="26670" y="16763"/>
                  </a:lnTo>
                  <a:lnTo>
                    <a:pt x="26670" y="601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" name="object 146">
              <a:extLst>
                <a:ext uri="{FF2B5EF4-FFF2-40B4-BE49-F238E27FC236}">
                  <a16:creationId xmlns:a16="http://schemas.microsoft.com/office/drawing/2014/main" id="{5FE32FC6-CC32-6607-A766-C8FA47CB2124}"/>
                </a:ext>
              </a:extLst>
            </p:cNvPr>
            <p:cNvSpPr/>
            <p:nvPr/>
          </p:nvSpPr>
          <p:spPr>
            <a:xfrm>
              <a:off x="3293363" y="4389881"/>
              <a:ext cx="352425" cy="0"/>
            </a:xfrm>
            <a:custGeom>
              <a:avLst/>
              <a:gdLst/>
              <a:ahLst/>
              <a:cxnLst/>
              <a:rect l="l" t="t" r="r" b="b"/>
              <a:pathLst>
                <a:path w="352425">
                  <a:moveTo>
                    <a:pt x="0" y="0"/>
                  </a:moveTo>
                  <a:lnTo>
                    <a:pt x="144780" y="0"/>
                  </a:lnTo>
                </a:path>
                <a:path w="352425">
                  <a:moveTo>
                    <a:pt x="217170" y="0"/>
                  </a:moveTo>
                  <a:lnTo>
                    <a:pt x="352044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" name="object 147">
              <a:extLst>
                <a:ext uri="{FF2B5EF4-FFF2-40B4-BE49-F238E27FC236}">
                  <a16:creationId xmlns:a16="http://schemas.microsoft.com/office/drawing/2014/main" id="{61D56A46-8148-41AE-EDFB-57891BA3F3BA}"/>
                </a:ext>
              </a:extLst>
            </p:cNvPr>
            <p:cNvSpPr/>
            <p:nvPr/>
          </p:nvSpPr>
          <p:spPr>
            <a:xfrm>
              <a:off x="3331463" y="4451604"/>
              <a:ext cx="52069" cy="97790"/>
            </a:xfrm>
            <a:custGeom>
              <a:avLst/>
              <a:gdLst/>
              <a:ahLst/>
              <a:cxnLst/>
              <a:rect l="l" t="t" r="r" b="b"/>
              <a:pathLst>
                <a:path w="52070" h="97789">
                  <a:moveTo>
                    <a:pt x="49530" y="50292"/>
                  </a:moveTo>
                  <a:lnTo>
                    <a:pt x="49530" y="2286"/>
                  </a:lnTo>
                </a:path>
                <a:path w="52070" h="97789">
                  <a:moveTo>
                    <a:pt x="0" y="67818"/>
                  </a:moveTo>
                  <a:lnTo>
                    <a:pt x="0" y="97536"/>
                  </a:lnTo>
                </a:path>
                <a:path w="52070" h="97789">
                  <a:moveTo>
                    <a:pt x="0" y="67818"/>
                  </a:moveTo>
                  <a:lnTo>
                    <a:pt x="0" y="50292"/>
                  </a:lnTo>
                </a:path>
                <a:path w="52070" h="97789">
                  <a:moveTo>
                    <a:pt x="51815" y="0"/>
                  </a:moveTo>
                  <a:lnTo>
                    <a:pt x="49530" y="22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" name="object 148">
              <a:extLst>
                <a:ext uri="{FF2B5EF4-FFF2-40B4-BE49-F238E27FC236}">
                  <a16:creationId xmlns:a16="http://schemas.microsoft.com/office/drawing/2014/main" id="{61F4BAF9-B8AF-FB7F-5BD3-A184EEDB6FCF}"/>
                </a:ext>
              </a:extLst>
            </p:cNvPr>
            <p:cNvSpPr/>
            <p:nvPr/>
          </p:nvSpPr>
          <p:spPr>
            <a:xfrm>
              <a:off x="3710940" y="4918709"/>
              <a:ext cx="0" cy="173355"/>
            </a:xfrm>
            <a:custGeom>
              <a:avLst/>
              <a:gdLst/>
              <a:ahLst/>
              <a:cxnLst/>
              <a:rect l="l" t="t" r="r" b="b"/>
              <a:pathLst>
                <a:path h="173354">
                  <a:moveTo>
                    <a:pt x="0" y="1729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" name="object 149">
              <a:extLst>
                <a:ext uri="{FF2B5EF4-FFF2-40B4-BE49-F238E27FC236}">
                  <a16:creationId xmlns:a16="http://schemas.microsoft.com/office/drawing/2014/main" id="{7BB25B10-D77F-A186-F12A-057076E76682}"/>
                </a:ext>
              </a:extLst>
            </p:cNvPr>
            <p:cNvSpPr/>
            <p:nvPr/>
          </p:nvSpPr>
          <p:spPr>
            <a:xfrm>
              <a:off x="3534155" y="4763262"/>
              <a:ext cx="547370" cy="224790"/>
            </a:xfrm>
            <a:custGeom>
              <a:avLst/>
              <a:gdLst/>
              <a:ahLst/>
              <a:cxnLst/>
              <a:rect l="l" t="t" r="r" b="b"/>
              <a:pathLst>
                <a:path w="547370" h="224789">
                  <a:moveTo>
                    <a:pt x="278892" y="149351"/>
                  </a:moveTo>
                  <a:lnTo>
                    <a:pt x="256794" y="172212"/>
                  </a:lnTo>
                  <a:lnTo>
                    <a:pt x="278892" y="149351"/>
                  </a:lnTo>
                </a:path>
                <a:path w="547370" h="224789">
                  <a:moveTo>
                    <a:pt x="347472" y="134112"/>
                  </a:moveTo>
                  <a:lnTo>
                    <a:pt x="347472" y="172212"/>
                  </a:lnTo>
                </a:path>
                <a:path w="547370" h="224789">
                  <a:moveTo>
                    <a:pt x="0" y="224789"/>
                  </a:moveTo>
                  <a:lnTo>
                    <a:pt x="423672" y="0"/>
                  </a:lnTo>
                  <a:lnTo>
                    <a:pt x="5471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" name="object 150">
              <a:extLst>
                <a:ext uri="{FF2B5EF4-FFF2-40B4-BE49-F238E27FC236}">
                  <a16:creationId xmlns:a16="http://schemas.microsoft.com/office/drawing/2014/main" id="{28618126-60AD-53D1-0936-EBBE33421052}"/>
                </a:ext>
              </a:extLst>
            </p:cNvPr>
            <p:cNvSpPr/>
            <p:nvPr/>
          </p:nvSpPr>
          <p:spPr>
            <a:xfrm>
              <a:off x="3483863" y="4152900"/>
              <a:ext cx="0" cy="2472690"/>
            </a:xfrm>
            <a:custGeom>
              <a:avLst/>
              <a:gdLst/>
              <a:ahLst/>
              <a:cxnLst/>
              <a:rect l="l" t="t" r="r" b="b"/>
              <a:pathLst>
                <a:path h="2472690">
                  <a:moveTo>
                    <a:pt x="0" y="2472690"/>
                  </a:moveTo>
                  <a:lnTo>
                    <a:pt x="0" y="2379726"/>
                  </a:lnTo>
                </a:path>
                <a:path h="2472690">
                  <a:moveTo>
                    <a:pt x="0" y="2307336"/>
                  </a:moveTo>
                  <a:lnTo>
                    <a:pt x="0" y="2163317"/>
                  </a:lnTo>
                </a:path>
                <a:path h="2472690">
                  <a:moveTo>
                    <a:pt x="0" y="2090927"/>
                  </a:moveTo>
                  <a:lnTo>
                    <a:pt x="0" y="1946910"/>
                  </a:lnTo>
                </a:path>
                <a:path h="2472690">
                  <a:moveTo>
                    <a:pt x="0" y="1874520"/>
                  </a:moveTo>
                  <a:lnTo>
                    <a:pt x="0" y="1730502"/>
                  </a:lnTo>
                </a:path>
                <a:path h="2472690">
                  <a:moveTo>
                    <a:pt x="0" y="1658112"/>
                  </a:moveTo>
                  <a:lnTo>
                    <a:pt x="0" y="1514094"/>
                  </a:lnTo>
                </a:path>
                <a:path h="2472690">
                  <a:moveTo>
                    <a:pt x="0" y="1441703"/>
                  </a:moveTo>
                  <a:lnTo>
                    <a:pt x="0" y="1297686"/>
                  </a:lnTo>
                </a:path>
                <a:path h="2472690">
                  <a:moveTo>
                    <a:pt x="0" y="1226058"/>
                  </a:moveTo>
                  <a:lnTo>
                    <a:pt x="0" y="1081277"/>
                  </a:lnTo>
                </a:path>
                <a:path h="2472690">
                  <a:moveTo>
                    <a:pt x="0" y="1009650"/>
                  </a:moveTo>
                  <a:lnTo>
                    <a:pt x="0" y="864870"/>
                  </a:lnTo>
                </a:path>
                <a:path h="2472690">
                  <a:moveTo>
                    <a:pt x="0" y="793241"/>
                  </a:moveTo>
                  <a:lnTo>
                    <a:pt x="0" y="649224"/>
                  </a:lnTo>
                </a:path>
                <a:path h="2472690">
                  <a:moveTo>
                    <a:pt x="0" y="576834"/>
                  </a:moveTo>
                  <a:lnTo>
                    <a:pt x="0" y="432815"/>
                  </a:lnTo>
                </a:path>
                <a:path h="2472690">
                  <a:moveTo>
                    <a:pt x="0" y="360425"/>
                  </a:moveTo>
                  <a:lnTo>
                    <a:pt x="0" y="216408"/>
                  </a:lnTo>
                </a:path>
                <a:path h="2472690">
                  <a:moveTo>
                    <a:pt x="0" y="14401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" name="object 151">
              <a:extLst>
                <a:ext uri="{FF2B5EF4-FFF2-40B4-BE49-F238E27FC236}">
                  <a16:creationId xmlns:a16="http://schemas.microsoft.com/office/drawing/2014/main" id="{3698DC43-A82B-F562-5A9E-5E3D2B05C53A}"/>
                </a:ext>
              </a:extLst>
            </p:cNvPr>
            <p:cNvSpPr/>
            <p:nvPr/>
          </p:nvSpPr>
          <p:spPr>
            <a:xfrm>
              <a:off x="3585209" y="4549140"/>
              <a:ext cx="0" cy="386715"/>
            </a:xfrm>
            <a:custGeom>
              <a:avLst/>
              <a:gdLst/>
              <a:ahLst/>
              <a:cxnLst/>
              <a:rect l="l" t="t" r="r" b="b"/>
              <a:pathLst>
                <a:path h="386714">
                  <a:moveTo>
                    <a:pt x="0" y="3863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0" name="object 152">
              <a:extLst>
                <a:ext uri="{FF2B5EF4-FFF2-40B4-BE49-F238E27FC236}">
                  <a16:creationId xmlns:a16="http://schemas.microsoft.com/office/drawing/2014/main" id="{4C2D0568-8AF5-9FF9-FB5E-66B63D9D3D2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8085" y="4557902"/>
              <a:ext cx="335279" cy="457200"/>
            </a:xfrm>
            <a:prstGeom prst="rect">
              <a:avLst/>
            </a:prstGeom>
          </p:spPr>
        </p:pic>
        <p:sp>
          <p:nvSpPr>
            <p:cNvPr id="21" name="object 153">
              <a:extLst>
                <a:ext uri="{FF2B5EF4-FFF2-40B4-BE49-F238E27FC236}">
                  <a16:creationId xmlns:a16="http://schemas.microsoft.com/office/drawing/2014/main" id="{4365D1DB-C7EC-789B-8DDA-BEE50639D98B}"/>
                </a:ext>
              </a:extLst>
            </p:cNvPr>
            <p:cNvSpPr/>
            <p:nvPr/>
          </p:nvSpPr>
          <p:spPr>
            <a:xfrm>
              <a:off x="3926586" y="5998464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1584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2" name="object 154">
              <a:extLst>
                <a:ext uri="{FF2B5EF4-FFF2-40B4-BE49-F238E27FC236}">
                  <a16:creationId xmlns:a16="http://schemas.microsoft.com/office/drawing/2014/main" id="{CD2D4CB1-6102-F58C-725E-ACD15367A45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3597" y="6116954"/>
              <a:ext cx="145541" cy="72389"/>
            </a:xfrm>
            <a:prstGeom prst="rect">
              <a:avLst/>
            </a:prstGeom>
          </p:spPr>
        </p:pic>
        <p:pic>
          <p:nvPicPr>
            <p:cNvPr id="23" name="object 155">
              <a:extLst>
                <a:ext uri="{FF2B5EF4-FFF2-40B4-BE49-F238E27FC236}">
                  <a16:creationId xmlns:a16="http://schemas.microsoft.com/office/drawing/2014/main" id="{BD4A62D3-01A3-F69D-F704-E958FC42968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5422" y="6205347"/>
              <a:ext cx="113537" cy="112775"/>
            </a:xfrm>
            <a:prstGeom prst="rect">
              <a:avLst/>
            </a:prstGeom>
          </p:spPr>
        </p:pic>
        <p:sp>
          <p:nvSpPr>
            <p:cNvPr id="24" name="object 156">
              <a:extLst>
                <a:ext uri="{FF2B5EF4-FFF2-40B4-BE49-F238E27FC236}">
                  <a16:creationId xmlns:a16="http://schemas.microsoft.com/office/drawing/2014/main" id="{924CA47F-FD30-6053-D947-117550D960DD}"/>
                </a:ext>
              </a:extLst>
            </p:cNvPr>
            <p:cNvSpPr/>
            <p:nvPr/>
          </p:nvSpPr>
          <p:spPr>
            <a:xfrm>
              <a:off x="3778758" y="6156960"/>
              <a:ext cx="210820" cy="440690"/>
            </a:xfrm>
            <a:custGeom>
              <a:avLst/>
              <a:gdLst/>
              <a:ahLst/>
              <a:cxnLst/>
              <a:rect l="l" t="t" r="r" b="b"/>
              <a:pathLst>
                <a:path w="210820" h="440690">
                  <a:moveTo>
                    <a:pt x="22859" y="0"/>
                  </a:moveTo>
                  <a:lnTo>
                    <a:pt x="147827" y="0"/>
                  </a:lnTo>
                </a:path>
                <a:path w="210820" h="440690">
                  <a:moveTo>
                    <a:pt x="210312" y="440436"/>
                  </a:moveTo>
                  <a:lnTo>
                    <a:pt x="205739" y="372617"/>
                  </a:lnTo>
                  <a:lnTo>
                    <a:pt x="192024" y="306324"/>
                  </a:lnTo>
                  <a:lnTo>
                    <a:pt x="169163" y="242315"/>
                  </a:lnTo>
                  <a:lnTo>
                    <a:pt x="138683" y="181355"/>
                  </a:lnTo>
                  <a:lnTo>
                    <a:pt x="99059" y="125729"/>
                  </a:lnTo>
                  <a:lnTo>
                    <a:pt x="53339" y="75437"/>
                  </a:lnTo>
                  <a:lnTo>
                    <a:pt x="27431" y="53339"/>
                  </a:lnTo>
                  <a:lnTo>
                    <a:pt x="0" y="3200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5" name="object 157">
              <a:extLst>
                <a:ext uri="{FF2B5EF4-FFF2-40B4-BE49-F238E27FC236}">
                  <a16:creationId xmlns:a16="http://schemas.microsoft.com/office/drawing/2014/main" id="{C30A6D24-B4E5-2951-6181-DDDF904C602A}"/>
                </a:ext>
              </a:extLst>
            </p:cNvPr>
            <p:cNvSpPr/>
            <p:nvPr/>
          </p:nvSpPr>
          <p:spPr>
            <a:xfrm>
              <a:off x="3475481" y="6597395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70">
                  <a:moveTo>
                    <a:pt x="9143" y="0"/>
                  </a:moveTo>
                  <a:lnTo>
                    <a:pt x="0" y="11429"/>
                  </a:lnTo>
                  <a:lnTo>
                    <a:pt x="3809" y="13715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6" name="object 158">
              <a:extLst>
                <a:ext uri="{FF2B5EF4-FFF2-40B4-BE49-F238E27FC236}">
                  <a16:creationId xmlns:a16="http://schemas.microsoft.com/office/drawing/2014/main" id="{CCC52914-9735-8786-6A54-E2B260628B6B}"/>
                </a:ext>
              </a:extLst>
            </p:cNvPr>
            <p:cNvSpPr/>
            <p:nvPr/>
          </p:nvSpPr>
          <p:spPr>
            <a:xfrm>
              <a:off x="3475481" y="6597395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70">
                  <a:moveTo>
                    <a:pt x="0" y="11429"/>
                  </a:moveTo>
                  <a:lnTo>
                    <a:pt x="3809" y="13715"/>
                  </a:lnTo>
                  <a:lnTo>
                    <a:pt x="9143" y="0"/>
                  </a:lnTo>
                  <a:lnTo>
                    <a:pt x="0" y="1142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7" name="object 159">
              <a:extLst>
                <a:ext uri="{FF2B5EF4-FFF2-40B4-BE49-F238E27FC236}">
                  <a16:creationId xmlns:a16="http://schemas.microsoft.com/office/drawing/2014/main" id="{EBA98D09-E33C-9226-CA5C-0AECF5029CF8}"/>
                </a:ext>
              </a:extLst>
            </p:cNvPr>
            <p:cNvSpPr/>
            <p:nvPr/>
          </p:nvSpPr>
          <p:spPr>
            <a:xfrm>
              <a:off x="3785616" y="6256782"/>
              <a:ext cx="48260" cy="41910"/>
            </a:xfrm>
            <a:custGeom>
              <a:avLst/>
              <a:gdLst/>
              <a:ahLst/>
              <a:cxnLst/>
              <a:rect l="l" t="t" r="r" b="b"/>
              <a:pathLst>
                <a:path w="48260" h="41910">
                  <a:moveTo>
                    <a:pt x="14478" y="0"/>
                  </a:moveTo>
                  <a:lnTo>
                    <a:pt x="41910" y="27431"/>
                  </a:lnTo>
                </a:path>
                <a:path w="48260" h="41910">
                  <a:moveTo>
                    <a:pt x="14478" y="1523"/>
                  </a:moveTo>
                  <a:lnTo>
                    <a:pt x="40386" y="27431"/>
                  </a:lnTo>
                </a:path>
                <a:path w="48260" h="41910">
                  <a:moveTo>
                    <a:pt x="16001" y="41909"/>
                  </a:moveTo>
                  <a:lnTo>
                    <a:pt x="35051" y="22097"/>
                  </a:lnTo>
                </a:path>
                <a:path w="48260" h="41910">
                  <a:moveTo>
                    <a:pt x="19050" y="6095"/>
                  </a:moveTo>
                  <a:lnTo>
                    <a:pt x="0" y="25907"/>
                  </a:lnTo>
                </a:path>
                <a:path w="48260" h="41910">
                  <a:moveTo>
                    <a:pt x="37337" y="36575"/>
                  </a:moveTo>
                  <a:lnTo>
                    <a:pt x="4572" y="4571"/>
                  </a:lnTo>
                </a:path>
                <a:path w="48260" h="41910">
                  <a:moveTo>
                    <a:pt x="41910" y="27431"/>
                  </a:moveTo>
                  <a:lnTo>
                    <a:pt x="48006" y="20573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8" name="object 160">
              <a:extLst>
                <a:ext uri="{FF2B5EF4-FFF2-40B4-BE49-F238E27FC236}">
                  <a16:creationId xmlns:a16="http://schemas.microsoft.com/office/drawing/2014/main" id="{9FDBAD02-9F61-C4CC-E4B1-6DBDAC025696}"/>
                </a:ext>
              </a:extLst>
            </p:cNvPr>
            <p:cNvSpPr/>
            <p:nvPr/>
          </p:nvSpPr>
          <p:spPr>
            <a:xfrm>
              <a:off x="3781044" y="6282689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0" y="4572"/>
                  </a:moveTo>
                  <a:lnTo>
                    <a:pt x="761" y="10668"/>
                  </a:lnTo>
                  <a:lnTo>
                    <a:pt x="4571" y="15239"/>
                  </a:lnTo>
                  <a:lnTo>
                    <a:pt x="9905" y="19050"/>
                  </a:lnTo>
                  <a:lnTo>
                    <a:pt x="16001" y="20574"/>
                  </a:lnTo>
                  <a:lnTo>
                    <a:pt x="0" y="4572"/>
                  </a:lnTo>
                  <a:lnTo>
                    <a:pt x="4571" y="0"/>
                  </a:lnTo>
                </a:path>
                <a:path w="20954" h="20954">
                  <a:moveTo>
                    <a:pt x="16001" y="20574"/>
                  </a:moveTo>
                  <a:lnTo>
                    <a:pt x="20573" y="1600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9" name="object 161">
              <a:extLst>
                <a:ext uri="{FF2B5EF4-FFF2-40B4-BE49-F238E27FC236}">
                  <a16:creationId xmlns:a16="http://schemas.microsoft.com/office/drawing/2014/main" id="{43EB84C4-4532-B8A4-C1C5-05F84D2BFF30}"/>
                </a:ext>
              </a:extLst>
            </p:cNvPr>
            <p:cNvSpPr/>
            <p:nvPr/>
          </p:nvSpPr>
          <p:spPr>
            <a:xfrm>
              <a:off x="3822953" y="6284214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12700" h="9525">
                  <a:moveTo>
                    <a:pt x="4572" y="0"/>
                  </a:moveTo>
                  <a:lnTo>
                    <a:pt x="3048" y="0"/>
                  </a:lnTo>
                </a:path>
                <a:path w="12700" h="9525">
                  <a:moveTo>
                    <a:pt x="12192" y="9144"/>
                  </a:moveTo>
                  <a:lnTo>
                    <a:pt x="0" y="9144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" name="object 162">
              <a:extLst>
                <a:ext uri="{FF2B5EF4-FFF2-40B4-BE49-F238E27FC236}">
                  <a16:creationId xmlns:a16="http://schemas.microsoft.com/office/drawing/2014/main" id="{906BBF07-4258-E161-F903-36824982ECC4}"/>
                </a:ext>
              </a:extLst>
            </p:cNvPr>
            <p:cNvSpPr/>
            <p:nvPr/>
          </p:nvSpPr>
          <p:spPr>
            <a:xfrm>
              <a:off x="3746753" y="6156960"/>
              <a:ext cx="78105" cy="78740"/>
            </a:xfrm>
            <a:custGeom>
              <a:avLst/>
              <a:gdLst/>
              <a:ahLst/>
              <a:cxnLst/>
              <a:rect l="l" t="t" r="r" b="b"/>
              <a:pathLst>
                <a:path w="78104" h="78739">
                  <a:moveTo>
                    <a:pt x="0" y="78486"/>
                  </a:moveTo>
                  <a:lnTo>
                    <a:pt x="54863" y="0"/>
                  </a:lnTo>
                </a:path>
                <a:path w="78104" h="78739">
                  <a:moveTo>
                    <a:pt x="77724" y="48767"/>
                  </a:moveTo>
                  <a:lnTo>
                    <a:pt x="67056" y="594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1" name="object 163">
              <a:extLst>
                <a:ext uri="{FF2B5EF4-FFF2-40B4-BE49-F238E27FC236}">
                  <a16:creationId xmlns:a16="http://schemas.microsoft.com/office/drawing/2014/main" id="{552E1E93-FAA0-BDFC-249A-93D694F481E6}"/>
                </a:ext>
              </a:extLst>
            </p:cNvPr>
            <p:cNvSpPr/>
            <p:nvPr/>
          </p:nvSpPr>
          <p:spPr>
            <a:xfrm>
              <a:off x="3790188" y="6213348"/>
              <a:ext cx="55244" cy="64135"/>
            </a:xfrm>
            <a:custGeom>
              <a:avLst/>
              <a:gdLst/>
              <a:ahLst/>
              <a:cxnLst/>
              <a:rect l="l" t="t" r="r" b="b"/>
              <a:pathLst>
                <a:path w="55245" h="64135">
                  <a:moveTo>
                    <a:pt x="0" y="35051"/>
                  </a:moveTo>
                  <a:lnTo>
                    <a:pt x="28194" y="7619"/>
                  </a:lnTo>
                </a:path>
                <a:path w="55245" h="64135">
                  <a:moveTo>
                    <a:pt x="0" y="48005"/>
                  </a:moveTo>
                  <a:lnTo>
                    <a:pt x="48006" y="0"/>
                  </a:lnTo>
                </a:path>
                <a:path w="55245" h="64135">
                  <a:moveTo>
                    <a:pt x="1524" y="49529"/>
                  </a:moveTo>
                  <a:lnTo>
                    <a:pt x="49529" y="1524"/>
                  </a:lnTo>
                </a:path>
                <a:path w="55245" h="64135">
                  <a:moveTo>
                    <a:pt x="0" y="48005"/>
                  </a:moveTo>
                  <a:lnTo>
                    <a:pt x="0" y="35051"/>
                  </a:lnTo>
                </a:path>
                <a:path w="55245" h="64135">
                  <a:moveTo>
                    <a:pt x="35051" y="32765"/>
                  </a:moveTo>
                  <a:lnTo>
                    <a:pt x="27432" y="25907"/>
                  </a:lnTo>
                </a:path>
                <a:path w="55245" h="64135">
                  <a:moveTo>
                    <a:pt x="24384" y="43434"/>
                  </a:moveTo>
                  <a:lnTo>
                    <a:pt x="29717" y="27431"/>
                  </a:lnTo>
                </a:path>
                <a:path w="55245" h="64135">
                  <a:moveTo>
                    <a:pt x="19050" y="38100"/>
                  </a:moveTo>
                  <a:lnTo>
                    <a:pt x="29717" y="27431"/>
                  </a:lnTo>
                </a:path>
                <a:path w="55245" h="64135">
                  <a:moveTo>
                    <a:pt x="16001" y="37337"/>
                  </a:moveTo>
                  <a:lnTo>
                    <a:pt x="9906" y="43434"/>
                  </a:lnTo>
                </a:path>
                <a:path w="55245" h="64135">
                  <a:moveTo>
                    <a:pt x="9906" y="44957"/>
                  </a:moveTo>
                  <a:lnTo>
                    <a:pt x="9906" y="43434"/>
                  </a:lnTo>
                </a:path>
                <a:path w="55245" h="64135">
                  <a:moveTo>
                    <a:pt x="17525" y="37337"/>
                  </a:moveTo>
                  <a:lnTo>
                    <a:pt x="16001" y="37337"/>
                  </a:lnTo>
                </a:path>
                <a:path w="55245" h="64135">
                  <a:moveTo>
                    <a:pt x="35051" y="32765"/>
                  </a:moveTo>
                  <a:lnTo>
                    <a:pt x="19050" y="38100"/>
                  </a:lnTo>
                </a:path>
                <a:path w="55245" h="64135">
                  <a:moveTo>
                    <a:pt x="43434" y="62484"/>
                  </a:moveTo>
                  <a:lnTo>
                    <a:pt x="17525" y="37337"/>
                  </a:lnTo>
                </a:path>
                <a:path w="55245" h="64135">
                  <a:moveTo>
                    <a:pt x="43434" y="64007"/>
                  </a:moveTo>
                  <a:lnTo>
                    <a:pt x="16001" y="37337"/>
                  </a:lnTo>
                </a:path>
                <a:path w="55245" h="64135">
                  <a:moveTo>
                    <a:pt x="43434" y="64007"/>
                  </a:moveTo>
                  <a:lnTo>
                    <a:pt x="43434" y="62484"/>
                  </a:lnTo>
                </a:path>
                <a:path w="55245" h="64135">
                  <a:moveTo>
                    <a:pt x="54863" y="52577"/>
                  </a:moveTo>
                  <a:lnTo>
                    <a:pt x="48006" y="45719"/>
                  </a:lnTo>
                </a:path>
                <a:path w="55245" h="64135">
                  <a:moveTo>
                    <a:pt x="53339" y="51053"/>
                  </a:moveTo>
                  <a:lnTo>
                    <a:pt x="37337" y="56387"/>
                  </a:lnTo>
                </a:path>
                <a:path w="55245" h="64135">
                  <a:moveTo>
                    <a:pt x="42672" y="61722"/>
                  </a:moveTo>
                  <a:lnTo>
                    <a:pt x="48006" y="45719"/>
                  </a:lnTo>
                </a:path>
                <a:path w="55245" h="64135">
                  <a:moveTo>
                    <a:pt x="42672" y="61722"/>
                  </a:moveTo>
                  <a:lnTo>
                    <a:pt x="53339" y="51053"/>
                  </a:lnTo>
                </a:path>
                <a:path w="55245" h="64135">
                  <a:moveTo>
                    <a:pt x="27432" y="20574"/>
                  </a:moveTo>
                  <a:lnTo>
                    <a:pt x="27432" y="25907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" name="object 164">
              <a:extLst>
                <a:ext uri="{FF2B5EF4-FFF2-40B4-BE49-F238E27FC236}">
                  <a16:creationId xmlns:a16="http://schemas.microsoft.com/office/drawing/2014/main" id="{D45E03B4-BFA5-6BCA-3BB2-2E0BB48C520E}"/>
                </a:ext>
              </a:extLst>
            </p:cNvPr>
            <p:cNvSpPr/>
            <p:nvPr/>
          </p:nvSpPr>
          <p:spPr>
            <a:xfrm>
              <a:off x="3808475" y="6205727"/>
              <a:ext cx="22225" cy="15240"/>
            </a:xfrm>
            <a:custGeom>
              <a:avLst/>
              <a:gdLst/>
              <a:ahLst/>
              <a:cxnLst/>
              <a:rect l="l" t="t" r="r" b="b"/>
              <a:pathLst>
                <a:path w="22225" h="15239">
                  <a:moveTo>
                    <a:pt x="10668" y="4572"/>
                  </a:moveTo>
                  <a:lnTo>
                    <a:pt x="0" y="6858"/>
                  </a:lnTo>
                </a:path>
                <a:path w="22225" h="15239">
                  <a:moveTo>
                    <a:pt x="9906" y="15239"/>
                  </a:moveTo>
                  <a:lnTo>
                    <a:pt x="10668" y="14477"/>
                  </a:lnTo>
                </a:path>
                <a:path w="22225" h="15239">
                  <a:moveTo>
                    <a:pt x="16001" y="0"/>
                  </a:moveTo>
                  <a:lnTo>
                    <a:pt x="220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" name="object 165">
              <a:extLst>
                <a:ext uri="{FF2B5EF4-FFF2-40B4-BE49-F238E27FC236}">
                  <a16:creationId xmlns:a16="http://schemas.microsoft.com/office/drawing/2014/main" id="{31A06854-47B3-DFC1-CFBD-A6FB7ECA0E1F}"/>
                </a:ext>
              </a:extLst>
            </p:cNvPr>
            <p:cNvSpPr/>
            <p:nvPr/>
          </p:nvSpPr>
          <p:spPr>
            <a:xfrm>
              <a:off x="3956303" y="6574535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" name="object 166">
              <a:extLst>
                <a:ext uri="{FF2B5EF4-FFF2-40B4-BE49-F238E27FC236}">
                  <a16:creationId xmlns:a16="http://schemas.microsoft.com/office/drawing/2014/main" id="{29518238-DE99-112B-C53B-746AF8052151}"/>
                </a:ext>
              </a:extLst>
            </p:cNvPr>
            <p:cNvSpPr/>
            <p:nvPr/>
          </p:nvSpPr>
          <p:spPr>
            <a:xfrm>
              <a:off x="3966210" y="6557772"/>
              <a:ext cx="0" cy="56515"/>
            </a:xfrm>
            <a:custGeom>
              <a:avLst/>
              <a:gdLst/>
              <a:ahLst/>
              <a:cxnLst/>
              <a:rect l="l" t="t" r="r" b="b"/>
              <a:pathLst>
                <a:path h="56515">
                  <a:moveTo>
                    <a:pt x="0" y="0"/>
                  </a:moveTo>
                  <a:lnTo>
                    <a:pt x="0" y="56387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" name="object 167">
              <a:extLst>
                <a:ext uri="{FF2B5EF4-FFF2-40B4-BE49-F238E27FC236}">
                  <a16:creationId xmlns:a16="http://schemas.microsoft.com/office/drawing/2014/main" id="{D294130C-5DCA-6BD3-582A-5C78F535175C}"/>
                </a:ext>
              </a:extLst>
            </p:cNvPr>
            <p:cNvSpPr/>
            <p:nvPr/>
          </p:nvSpPr>
          <p:spPr>
            <a:xfrm>
              <a:off x="3976877" y="6574535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6" name="object 168">
              <a:extLst>
                <a:ext uri="{FF2B5EF4-FFF2-40B4-BE49-F238E27FC236}">
                  <a16:creationId xmlns:a16="http://schemas.microsoft.com/office/drawing/2014/main" id="{36F17A67-8DAF-CE74-7D50-0247C41D023D}"/>
                </a:ext>
              </a:extLst>
            </p:cNvPr>
            <p:cNvSpPr/>
            <p:nvPr/>
          </p:nvSpPr>
          <p:spPr>
            <a:xfrm>
              <a:off x="3921252" y="6597395"/>
              <a:ext cx="67945" cy="0"/>
            </a:xfrm>
            <a:custGeom>
              <a:avLst/>
              <a:gdLst/>
              <a:ahLst/>
              <a:cxnLst/>
              <a:rect l="l" t="t" r="r" b="b"/>
              <a:pathLst>
                <a:path w="67945">
                  <a:moveTo>
                    <a:pt x="0" y="0"/>
                  </a:moveTo>
                  <a:lnTo>
                    <a:pt x="67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" name="object 169">
              <a:extLst>
                <a:ext uri="{FF2B5EF4-FFF2-40B4-BE49-F238E27FC236}">
                  <a16:creationId xmlns:a16="http://schemas.microsoft.com/office/drawing/2014/main" id="{E4FCAF63-E8F8-57BF-0F15-A67892EB9527}"/>
                </a:ext>
              </a:extLst>
            </p:cNvPr>
            <p:cNvSpPr/>
            <p:nvPr/>
          </p:nvSpPr>
          <p:spPr>
            <a:xfrm>
              <a:off x="3989069" y="659739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0" y="0"/>
                  </a:moveTo>
                  <a:lnTo>
                    <a:pt x="28955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" name="object 170">
              <a:extLst>
                <a:ext uri="{FF2B5EF4-FFF2-40B4-BE49-F238E27FC236}">
                  <a16:creationId xmlns:a16="http://schemas.microsoft.com/office/drawing/2014/main" id="{F1EBBF88-ED1D-DAE1-F73A-E4A60621B536}"/>
                </a:ext>
              </a:extLst>
            </p:cNvPr>
            <p:cNvSpPr/>
            <p:nvPr/>
          </p:nvSpPr>
          <p:spPr>
            <a:xfrm>
              <a:off x="3956303" y="659739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9" name="object 171">
              <a:extLst>
                <a:ext uri="{FF2B5EF4-FFF2-40B4-BE49-F238E27FC236}">
                  <a16:creationId xmlns:a16="http://schemas.microsoft.com/office/drawing/2014/main" id="{866EE0D6-7D5A-075A-89B2-E39D3D4147FB}"/>
                </a:ext>
              </a:extLst>
            </p:cNvPr>
            <p:cNvSpPr/>
            <p:nvPr/>
          </p:nvSpPr>
          <p:spPr>
            <a:xfrm>
              <a:off x="3920489" y="6574535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6858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0" name="object 172">
              <a:extLst>
                <a:ext uri="{FF2B5EF4-FFF2-40B4-BE49-F238E27FC236}">
                  <a16:creationId xmlns:a16="http://schemas.microsoft.com/office/drawing/2014/main" id="{4A7C3949-32D7-B3C3-CAE7-725CE21FA8F7}"/>
                </a:ext>
              </a:extLst>
            </p:cNvPr>
            <p:cNvSpPr/>
            <p:nvPr/>
          </p:nvSpPr>
          <p:spPr>
            <a:xfrm>
              <a:off x="3867911" y="6253733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5" h="21589">
                  <a:moveTo>
                    <a:pt x="10667" y="6095"/>
                  </a:moveTo>
                  <a:lnTo>
                    <a:pt x="0" y="16763"/>
                  </a:lnTo>
                </a:path>
                <a:path w="10795" h="21589">
                  <a:moveTo>
                    <a:pt x="6096" y="10667"/>
                  </a:moveTo>
                  <a:lnTo>
                    <a:pt x="3810" y="21336"/>
                  </a:lnTo>
                </a:path>
                <a:path w="10795" h="21589">
                  <a:moveTo>
                    <a:pt x="10667" y="6095"/>
                  </a:moveTo>
                  <a:lnTo>
                    <a:pt x="106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" name="object 173">
              <a:extLst>
                <a:ext uri="{FF2B5EF4-FFF2-40B4-BE49-F238E27FC236}">
                  <a16:creationId xmlns:a16="http://schemas.microsoft.com/office/drawing/2014/main" id="{ED4F6F78-1603-E9B4-89E9-47206B35320B}"/>
                </a:ext>
              </a:extLst>
            </p:cNvPr>
            <p:cNvSpPr/>
            <p:nvPr/>
          </p:nvSpPr>
          <p:spPr>
            <a:xfrm>
              <a:off x="3848100" y="6226301"/>
              <a:ext cx="10160" cy="13335"/>
            </a:xfrm>
            <a:custGeom>
              <a:avLst/>
              <a:gdLst/>
              <a:ahLst/>
              <a:cxnLst/>
              <a:rect l="l" t="t" r="r" b="b"/>
              <a:pathLst>
                <a:path w="10160" h="13335">
                  <a:moveTo>
                    <a:pt x="9905" y="9906"/>
                  </a:moveTo>
                  <a:lnTo>
                    <a:pt x="0" y="0"/>
                  </a:lnTo>
                </a:path>
                <a:path w="10160" h="13335">
                  <a:moveTo>
                    <a:pt x="9905" y="12953"/>
                  </a:moveTo>
                  <a:lnTo>
                    <a:pt x="9905" y="9906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" name="object 174">
              <a:extLst>
                <a:ext uri="{FF2B5EF4-FFF2-40B4-BE49-F238E27FC236}">
                  <a16:creationId xmlns:a16="http://schemas.microsoft.com/office/drawing/2014/main" id="{232DAC38-1567-9E11-D683-C8D37695BE81}"/>
                </a:ext>
              </a:extLst>
            </p:cNvPr>
            <p:cNvSpPr/>
            <p:nvPr/>
          </p:nvSpPr>
          <p:spPr>
            <a:xfrm>
              <a:off x="3863339" y="626440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43" name="object 175">
              <a:extLst>
                <a:ext uri="{FF2B5EF4-FFF2-40B4-BE49-F238E27FC236}">
                  <a16:creationId xmlns:a16="http://schemas.microsoft.com/office/drawing/2014/main" id="{28A88ABE-9C00-7BD5-C7C8-29E6D974872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25467" y="4977764"/>
              <a:ext cx="237362" cy="204215"/>
            </a:xfrm>
            <a:prstGeom prst="rect">
              <a:avLst/>
            </a:prstGeom>
          </p:spPr>
        </p:pic>
        <p:sp>
          <p:nvSpPr>
            <p:cNvPr id="44" name="object 176">
              <a:extLst>
                <a:ext uri="{FF2B5EF4-FFF2-40B4-BE49-F238E27FC236}">
                  <a16:creationId xmlns:a16="http://schemas.microsoft.com/office/drawing/2014/main" id="{9620BCF1-2341-C91B-9364-4B0A3393B66B}"/>
                </a:ext>
              </a:extLst>
            </p:cNvPr>
            <p:cNvSpPr/>
            <p:nvPr/>
          </p:nvSpPr>
          <p:spPr>
            <a:xfrm>
              <a:off x="3483863" y="4938522"/>
              <a:ext cx="882015" cy="1138555"/>
            </a:xfrm>
            <a:custGeom>
              <a:avLst/>
              <a:gdLst/>
              <a:ahLst/>
              <a:cxnLst/>
              <a:rect l="l" t="t" r="r" b="b"/>
              <a:pathLst>
                <a:path w="882014" h="1138554">
                  <a:moveTo>
                    <a:pt x="881633" y="140969"/>
                  </a:moveTo>
                  <a:lnTo>
                    <a:pt x="870965" y="86867"/>
                  </a:lnTo>
                  <a:lnTo>
                    <a:pt x="839723" y="41148"/>
                  </a:lnTo>
                  <a:lnTo>
                    <a:pt x="794003" y="10667"/>
                  </a:lnTo>
                  <a:lnTo>
                    <a:pt x="739901" y="0"/>
                  </a:lnTo>
                  <a:lnTo>
                    <a:pt x="720851" y="762"/>
                  </a:lnTo>
                  <a:lnTo>
                    <a:pt x="669035" y="19050"/>
                  </a:lnTo>
                  <a:lnTo>
                    <a:pt x="627125" y="54863"/>
                  </a:lnTo>
                  <a:lnTo>
                    <a:pt x="602741" y="104393"/>
                  </a:lnTo>
                  <a:lnTo>
                    <a:pt x="597407" y="140969"/>
                  </a:lnTo>
                  <a:lnTo>
                    <a:pt x="598931" y="159257"/>
                  </a:lnTo>
                  <a:lnTo>
                    <a:pt x="617219" y="211836"/>
                  </a:lnTo>
                  <a:lnTo>
                    <a:pt x="653033" y="252983"/>
                  </a:lnTo>
                  <a:lnTo>
                    <a:pt x="702563" y="277367"/>
                  </a:lnTo>
                  <a:lnTo>
                    <a:pt x="739901" y="281939"/>
                  </a:lnTo>
                  <a:lnTo>
                    <a:pt x="758189" y="281177"/>
                  </a:lnTo>
                  <a:lnTo>
                    <a:pt x="810767" y="263651"/>
                  </a:lnTo>
                  <a:lnTo>
                    <a:pt x="851915" y="227075"/>
                  </a:lnTo>
                  <a:lnTo>
                    <a:pt x="877061" y="177545"/>
                  </a:lnTo>
                  <a:lnTo>
                    <a:pt x="881633" y="140969"/>
                  </a:lnTo>
                </a:path>
                <a:path w="882014" h="1138554">
                  <a:moveTo>
                    <a:pt x="597407" y="140969"/>
                  </a:moveTo>
                  <a:lnTo>
                    <a:pt x="881633" y="140969"/>
                  </a:lnTo>
                </a:path>
                <a:path w="882014" h="1138554">
                  <a:moveTo>
                    <a:pt x="317753" y="1059941"/>
                  </a:moveTo>
                  <a:lnTo>
                    <a:pt x="442722" y="1059941"/>
                  </a:lnTo>
                </a:path>
                <a:path w="882014" h="1138554">
                  <a:moveTo>
                    <a:pt x="0" y="1138427"/>
                  </a:moveTo>
                  <a:lnTo>
                    <a:pt x="61722" y="1133093"/>
                  </a:lnTo>
                  <a:lnTo>
                    <a:pt x="121158" y="1117853"/>
                  </a:lnTo>
                  <a:lnTo>
                    <a:pt x="135636" y="1102614"/>
                  </a:lnTo>
                  <a:lnTo>
                    <a:pt x="136398" y="1095755"/>
                  </a:lnTo>
                </a:path>
                <a:path w="882014" h="1138554">
                  <a:moveTo>
                    <a:pt x="136398" y="1087374"/>
                  </a:moveTo>
                  <a:lnTo>
                    <a:pt x="136398" y="1095755"/>
                  </a:lnTo>
                </a:path>
                <a:path w="882014" h="1138554">
                  <a:moveTo>
                    <a:pt x="256794" y="998981"/>
                  </a:moveTo>
                  <a:lnTo>
                    <a:pt x="317753" y="1059941"/>
                  </a:lnTo>
                </a:path>
                <a:path w="882014" h="1138554">
                  <a:moveTo>
                    <a:pt x="397763" y="116586"/>
                  </a:moveTo>
                  <a:lnTo>
                    <a:pt x="243077" y="116586"/>
                  </a:lnTo>
                </a:path>
                <a:path w="882014" h="1138554">
                  <a:moveTo>
                    <a:pt x="243077" y="76200"/>
                  </a:moveTo>
                  <a:lnTo>
                    <a:pt x="397763" y="762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5" name="object 177">
              <a:extLst>
                <a:ext uri="{FF2B5EF4-FFF2-40B4-BE49-F238E27FC236}">
                  <a16:creationId xmlns:a16="http://schemas.microsoft.com/office/drawing/2014/main" id="{9FC2F9BB-F542-5071-6B0E-1792A33DDDF6}"/>
                </a:ext>
              </a:extLst>
            </p:cNvPr>
            <p:cNvSpPr/>
            <p:nvPr/>
          </p:nvSpPr>
          <p:spPr>
            <a:xfrm>
              <a:off x="3726941" y="5014722"/>
              <a:ext cx="154940" cy="40640"/>
            </a:xfrm>
            <a:custGeom>
              <a:avLst/>
              <a:gdLst/>
              <a:ahLst/>
              <a:cxnLst/>
              <a:rect l="l" t="t" r="r" b="b"/>
              <a:pathLst>
                <a:path w="154939" h="40639">
                  <a:moveTo>
                    <a:pt x="15240" y="40386"/>
                  </a:moveTo>
                  <a:lnTo>
                    <a:pt x="55625" y="0"/>
                  </a:lnTo>
                </a:path>
                <a:path w="154939" h="40639">
                  <a:moveTo>
                    <a:pt x="0" y="4572"/>
                  </a:moveTo>
                  <a:lnTo>
                    <a:pt x="4572" y="0"/>
                  </a:lnTo>
                </a:path>
                <a:path w="154939" h="40639">
                  <a:moveTo>
                    <a:pt x="66294" y="40386"/>
                  </a:moveTo>
                  <a:lnTo>
                    <a:pt x="107442" y="0"/>
                  </a:lnTo>
                </a:path>
                <a:path w="154939" h="40639">
                  <a:moveTo>
                    <a:pt x="117348" y="40386"/>
                  </a:moveTo>
                  <a:lnTo>
                    <a:pt x="154686" y="381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6" name="object 178">
              <a:extLst>
                <a:ext uri="{FF2B5EF4-FFF2-40B4-BE49-F238E27FC236}">
                  <a16:creationId xmlns:a16="http://schemas.microsoft.com/office/drawing/2014/main" id="{8E53FB13-2F3F-96D8-66AA-DC22B3CA6D63}"/>
                </a:ext>
              </a:extLst>
            </p:cNvPr>
            <p:cNvSpPr/>
            <p:nvPr/>
          </p:nvSpPr>
          <p:spPr>
            <a:xfrm>
              <a:off x="3523487" y="5290566"/>
              <a:ext cx="358140" cy="220979"/>
            </a:xfrm>
            <a:custGeom>
              <a:avLst/>
              <a:gdLst/>
              <a:ahLst/>
              <a:cxnLst/>
              <a:rect l="l" t="t" r="r" b="b"/>
              <a:pathLst>
                <a:path w="358139" h="220979">
                  <a:moveTo>
                    <a:pt x="276606" y="220980"/>
                  </a:moveTo>
                  <a:lnTo>
                    <a:pt x="358139" y="153162"/>
                  </a:lnTo>
                </a:path>
                <a:path w="358139" h="220979">
                  <a:moveTo>
                    <a:pt x="0" y="0"/>
                  </a:moveTo>
                  <a:lnTo>
                    <a:pt x="35813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47" name="object 179">
              <a:extLst>
                <a:ext uri="{FF2B5EF4-FFF2-40B4-BE49-F238E27FC236}">
                  <a16:creationId xmlns:a16="http://schemas.microsoft.com/office/drawing/2014/main" id="{012E5746-D286-5E73-7DD4-FA5038DF750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91865" y="5290185"/>
              <a:ext cx="390143" cy="81534"/>
            </a:xfrm>
            <a:prstGeom prst="rect">
              <a:avLst/>
            </a:prstGeom>
          </p:spPr>
        </p:pic>
        <p:sp>
          <p:nvSpPr>
            <p:cNvPr id="48" name="object 180">
              <a:extLst>
                <a:ext uri="{FF2B5EF4-FFF2-40B4-BE49-F238E27FC236}">
                  <a16:creationId xmlns:a16="http://schemas.microsoft.com/office/drawing/2014/main" id="{A591C5B8-A31B-AABD-BFC7-B51D91A1B212}"/>
                </a:ext>
              </a:extLst>
            </p:cNvPr>
            <p:cNvSpPr/>
            <p:nvPr/>
          </p:nvSpPr>
          <p:spPr>
            <a:xfrm>
              <a:off x="3534155" y="5079491"/>
              <a:ext cx="547370" cy="224790"/>
            </a:xfrm>
            <a:custGeom>
              <a:avLst/>
              <a:gdLst/>
              <a:ahLst/>
              <a:cxnLst/>
              <a:rect l="l" t="t" r="r" b="b"/>
              <a:pathLst>
                <a:path w="547370" h="224789">
                  <a:moveTo>
                    <a:pt x="0" y="224790"/>
                  </a:moveTo>
                  <a:lnTo>
                    <a:pt x="423672" y="0"/>
                  </a:lnTo>
                  <a:lnTo>
                    <a:pt x="547116" y="0"/>
                  </a:lnTo>
                </a:path>
                <a:path w="547370" h="224789">
                  <a:moveTo>
                    <a:pt x="290322" y="70866"/>
                  </a:moveTo>
                  <a:lnTo>
                    <a:pt x="290322" y="1516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49" name="object 181">
              <a:extLst>
                <a:ext uri="{FF2B5EF4-FFF2-40B4-BE49-F238E27FC236}">
                  <a16:creationId xmlns:a16="http://schemas.microsoft.com/office/drawing/2014/main" id="{9A3143E3-2A97-2680-C7CA-9023450BC05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27094" y="5274183"/>
              <a:ext cx="114299" cy="113537"/>
            </a:xfrm>
            <a:prstGeom prst="rect">
              <a:avLst/>
            </a:prstGeom>
          </p:spPr>
        </p:pic>
        <p:sp>
          <p:nvSpPr>
            <p:cNvPr id="50" name="object 182">
              <a:extLst>
                <a:ext uri="{FF2B5EF4-FFF2-40B4-BE49-F238E27FC236}">
                  <a16:creationId xmlns:a16="http://schemas.microsoft.com/office/drawing/2014/main" id="{6D3BED95-EA6A-BF11-4263-3570F964B801}"/>
                </a:ext>
              </a:extLst>
            </p:cNvPr>
            <p:cNvSpPr/>
            <p:nvPr/>
          </p:nvSpPr>
          <p:spPr>
            <a:xfrm>
              <a:off x="3688841" y="5371338"/>
              <a:ext cx="152400" cy="72390"/>
            </a:xfrm>
            <a:custGeom>
              <a:avLst/>
              <a:gdLst/>
              <a:ahLst/>
              <a:cxnLst/>
              <a:rect l="l" t="t" r="r" b="b"/>
              <a:pathLst>
                <a:path w="152400" h="72389">
                  <a:moveTo>
                    <a:pt x="0" y="72389"/>
                  </a:moveTo>
                  <a:lnTo>
                    <a:pt x="0" y="0"/>
                  </a:lnTo>
                </a:path>
                <a:path w="152400" h="72389">
                  <a:moveTo>
                    <a:pt x="12192" y="11429"/>
                  </a:moveTo>
                  <a:lnTo>
                    <a:pt x="13716" y="7620"/>
                  </a:lnTo>
                  <a:lnTo>
                    <a:pt x="13716" y="3810"/>
                  </a:lnTo>
                  <a:lnTo>
                    <a:pt x="12192" y="0"/>
                  </a:lnTo>
                </a:path>
                <a:path w="152400" h="72389">
                  <a:moveTo>
                    <a:pt x="81534" y="11429"/>
                  </a:moveTo>
                  <a:lnTo>
                    <a:pt x="83058" y="7620"/>
                  </a:lnTo>
                  <a:lnTo>
                    <a:pt x="83058" y="3810"/>
                  </a:lnTo>
                  <a:lnTo>
                    <a:pt x="81534" y="0"/>
                  </a:lnTo>
                </a:path>
                <a:path w="152400" h="72389">
                  <a:moveTo>
                    <a:pt x="64008" y="11429"/>
                  </a:moveTo>
                  <a:lnTo>
                    <a:pt x="66294" y="7620"/>
                  </a:lnTo>
                  <a:lnTo>
                    <a:pt x="66294" y="3810"/>
                  </a:lnTo>
                  <a:lnTo>
                    <a:pt x="64008" y="0"/>
                  </a:lnTo>
                </a:path>
                <a:path w="152400" h="72389">
                  <a:moveTo>
                    <a:pt x="47244" y="11429"/>
                  </a:moveTo>
                  <a:lnTo>
                    <a:pt x="48768" y="7620"/>
                  </a:lnTo>
                  <a:lnTo>
                    <a:pt x="48768" y="3810"/>
                  </a:lnTo>
                  <a:lnTo>
                    <a:pt x="47244" y="0"/>
                  </a:lnTo>
                </a:path>
                <a:path w="152400" h="72389">
                  <a:moveTo>
                    <a:pt x="29718" y="11429"/>
                  </a:moveTo>
                  <a:lnTo>
                    <a:pt x="31242" y="7620"/>
                  </a:lnTo>
                  <a:lnTo>
                    <a:pt x="31242" y="3810"/>
                  </a:lnTo>
                  <a:lnTo>
                    <a:pt x="29718" y="0"/>
                  </a:lnTo>
                </a:path>
                <a:path w="152400" h="72389">
                  <a:moveTo>
                    <a:pt x="99060" y="11429"/>
                  </a:moveTo>
                  <a:lnTo>
                    <a:pt x="100584" y="7620"/>
                  </a:lnTo>
                  <a:lnTo>
                    <a:pt x="100584" y="3810"/>
                  </a:lnTo>
                  <a:lnTo>
                    <a:pt x="99060" y="0"/>
                  </a:lnTo>
                </a:path>
                <a:path w="152400" h="72389">
                  <a:moveTo>
                    <a:pt x="116586" y="11429"/>
                  </a:moveTo>
                  <a:lnTo>
                    <a:pt x="118110" y="7620"/>
                  </a:lnTo>
                  <a:lnTo>
                    <a:pt x="118110" y="3810"/>
                  </a:lnTo>
                  <a:lnTo>
                    <a:pt x="116586" y="0"/>
                  </a:lnTo>
                </a:path>
                <a:path w="152400" h="72389">
                  <a:moveTo>
                    <a:pt x="150875" y="11429"/>
                  </a:moveTo>
                  <a:lnTo>
                    <a:pt x="152400" y="7620"/>
                  </a:lnTo>
                  <a:lnTo>
                    <a:pt x="152400" y="3810"/>
                  </a:lnTo>
                  <a:lnTo>
                    <a:pt x="150875" y="0"/>
                  </a:lnTo>
                </a:path>
                <a:path w="152400" h="72389">
                  <a:moveTo>
                    <a:pt x="133350" y="11429"/>
                  </a:moveTo>
                  <a:lnTo>
                    <a:pt x="135636" y="7620"/>
                  </a:lnTo>
                  <a:lnTo>
                    <a:pt x="135636" y="3810"/>
                  </a:lnTo>
                  <a:lnTo>
                    <a:pt x="1333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51" name="object 183">
              <a:extLst>
                <a:ext uri="{FF2B5EF4-FFF2-40B4-BE49-F238E27FC236}">
                  <a16:creationId xmlns:a16="http://schemas.microsoft.com/office/drawing/2014/main" id="{B2FBCF32-ED91-06C8-EA7A-1FE912727FA3}"/>
                </a:ext>
              </a:extLst>
            </p:cNvPr>
            <p:cNvSpPr/>
            <p:nvPr/>
          </p:nvSpPr>
          <p:spPr>
            <a:xfrm>
              <a:off x="3765041" y="5299710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952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52" name="object 184">
              <a:extLst>
                <a:ext uri="{FF2B5EF4-FFF2-40B4-BE49-F238E27FC236}">
                  <a16:creationId xmlns:a16="http://schemas.microsoft.com/office/drawing/2014/main" id="{D031457F-E4A6-43EF-3AA5-A8E56B5D3BB8}"/>
                </a:ext>
              </a:extLst>
            </p:cNvPr>
            <p:cNvSpPr/>
            <p:nvPr/>
          </p:nvSpPr>
          <p:spPr>
            <a:xfrm>
              <a:off x="3523487" y="5014722"/>
              <a:ext cx="300990" cy="497205"/>
            </a:xfrm>
            <a:custGeom>
              <a:avLst/>
              <a:gdLst/>
              <a:ahLst/>
              <a:cxnLst/>
              <a:rect l="l" t="t" r="r" b="b"/>
              <a:pathLst>
                <a:path w="300989" h="497204">
                  <a:moveTo>
                    <a:pt x="217932" y="478536"/>
                  </a:moveTo>
                  <a:lnTo>
                    <a:pt x="221741" y="477012"/>
                  </a:lnTo>
                  <a:lnTo>
                    <a:pt x="224789" y="474725"/>
                  </a:lnTo>
                  <a:lnTo>
                    <a:pt x="226313" y="470915"/>
                  </a:lnTo>
                </a:path>
                <a:path w="300989" h="497204">
                  <a:moveTo>
                    <a:pt x="173736" y="435863"/>
                  </a:moveTo>
                  <a:lnTo>
                    <a:pt x="177546" y="434339"/>
                  </a:lnTo>
                  <a:lnTo>
                    <a:pt x="180594" y="431291"/>
                  </a:lnTo>
                  <a:lnTo>
                    <a:pt x="181356" y="427481"/>
                  </a:lnTo>
                </a:path>
                <a:path w="300989" h="497204">
                  <a:moveTo>
                    <a:pt x="207263" y="467105"/>
                  </a:moveTo>
                  <a:lnTo>
                    <a:pt x="211836" y="465581"/>
                  </a:lnTo>
                  <a:lnTo>
                    <a:pt x="214122" y="462533"/>
                  </a:lnTo>
                  <a:lnTo>
                    <a:pt x="215646" y="459486"/>
                  </a:lnTo>
                </a:path>
                <a:path w="300989" h="497204">
                  <a:moveTo>
                    <a:pt x="196596" y="455675"/>
                  </a:moveTo>
                  <a:lnTo>
                    <a:pt x="200406" y="454913"/>
                  </a:lnTo>
                  <a:lnTo>
                    <a:pt x="203453" y="451865"/>
                  </a:lnTo>
                  <a:lnTo>
                    <a:pt x="204977" y="448055"/>
                  </a:lnTo>
                </a:path>
                <a:path w="300989" h="497204">
                  <a:moveTo>
                    <a:pt x="185165" y="445769"/>
                  </a:moveTo>
                  <a:lnTo>
                    <a:pt x="188975" y="444245"/>
                  </a:lnTo>
                  <a:lnTo>
                    <a:pt x="192024" y="441198"/>
                  </a:lnTo>
                  <a:lnTo>
                    <a:pt x="192786" y="437388"/>
                  </a:lnTo>
                </a:path>
                <a:path w="300989" h="497204">
                  <a:moveTo>
                    <a:pt x="233172" y="496824"/>
                  </a:moveTo>
                  <a:lnTo>
                    <a:pt x="276606" y="496824"/>
                  </a:lnTo>
                </a:path>
                <a:path w="300989" h="497204">
                  <a:moveTo>
                    <a:pt x="227837" y="489965"/>
                  </a:moveTo>
                  <a:lnTo>
                    <a:pt x="231648" y="489203"/>
                  </a:lnTo>
                  <a:lnTo>
                    <a:pt x="234696" y="486155"/>
                  </a:lnTo>
                  <a:lnTo>
                    <a:pt x="236220" y="483107"/>
                  </a:lnTo>
                </a:path>
                <a:path w="300989" h="497204">
                  <a:moveTo>
                    <a:pt x="300989" y="250698"/>
                  </a:moveTo>
                  <a:lnTo>
                    <a:pt x="300989" y="275843"/>
                  </a:lnTo>
                </a:path>
                <a:path w="300989" h="497204">
                  <a:moveTo>
                    <a:pt x="17525" y="0"/>
                  </a:moveTo>
                  <a:lnTo>
                    <a:pt x="172212" y="0"/>
                  </a:lnTo>
                </a:path>
                <a:path w="300989" h="497204">
                  <a:moveTo>
                    <a:pt x="172212" y="40386"/>
                  </a:moveTo>
                  <a:lnTo>
                    <a:pt x="0" y="403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53" name="object 185">
              <a:extLst>
                <a:ext uri="{FF2B5EF4-FFF2-40B4-BE49-F238E27FC236}">
                  <a16:creationId xmlns:a16="http://schemas.microsoft.com/office/drawing/2014/main" id="{2FEE158C-F0DA-E624-DB1C-1563560775EB}"/>
                </a:ext>
              </a:extLst>
            </p:cNvPr>
            <p:cNvSpPr/>
            <p:nvPr/>
          </p:nvSpPr>
          <p:spPr>
            <a:xfrm>
              <a:off x="3491483" y="4935473"/>
              <a:ext cx="204470" cy="120014"/>
            </a:xfrm>
            <a:custGeom>
              <a:avLst/>
              <a:gdLst/>
              <a:ahLst/>
              <a:cxnLst/>
              <a:rect l="l" t="t" r="r" b="b"/>
              <a:pathLst>
                <a:path w="204470" h="120014">
                  <a:moveTo>
                    <a:pt x="45719" y="119634"/>
                  </a:moveTo>
                  <a:lnTo>
                    <a:pt x="86867" y="79248"/>
                  </a:lnTo>
                </a:path>
                <a:path w="204470" h="120014">
                  <a:moveTo>
                    <a:pt x="0" y="114300"/>
                  </a:moveTo>
                  <a:lnTo>
                    <a:pt x="35813" y="79248"/>
                  </a:lnTo>
                </a:path>
                <a:path w="204470" h="120014">
                  <a:moveTo>
                    <a:pt x="96774" y="119634"/>
                  </a:moveTo>
                  <a:lnTo>
                    <a:pt x="137921" y="79248"/>
                  </a:lnTo>
                </a:path>
                <a:path w="204470" h="120014">
                  <a:moveTo>
                    <a:pt x="148589" y="119634"/>
                  </a:moveTo>
                  <a:lnTo>
                    <a:pt x="188975" y="79248"/>
                  </a:lnTo>
                </a:path>
                <a:path w="204470" h="120014">
                  <a:moveTo>
                    <a:pt x="199643" y="119634"/>
                  </a:moveTo>
                  <a:lnTo>
                    <a:pt x="204215" y="115062"/>
                  </a:lnTo>
                </a:path>
                <a:path w="204470" h="120014">
                  <a:moveTo>
                    <a:pt x="136398" y="79248"/>
                  </a:moveTo>
                  <a:lnTo>
                    <a:pt x="57150" y="0"/>
                  </a:lnTo>
                </a:path>
                <a:path w="204470" h="120014">
                  <a:moveTo>
                    <a:pt x="85343" y="79248"/>
                  </a:moveTo>
                  <a:lnTo>
                    <a:pt x="6095" y="0"/>
                  </a:lnTo>
                </a:path>
                <a:path w="204470" h="120014">
                  <a:moveTo>
                    <a:pt x="34289" y="79248"/>
                  </a:moveTo>
                  <a:lnTo>
                    <a:pt x="762" y="45720"/>
                  </a:lnTo>
                </a:path>
                <a:path w="204470" h="120014">
                  <a:moveTo>
                    <a:pt x="187451" y="79248"/>
                  </a:moveTo>
                  <a:lnTo>
                    <a:pt x="108203" y="0"/>
                  </a:lnTo>
                </a:path>
                <a:path w="204470" h="120014">
                  <a:moveTo>
                    <a:pt x="202691" y="43434"/>
                  </a:moveTo>
                  <a:lnTo>
                    <a:pt x="198119" y="38100"/>
                  </a:lnTo>
                </a:path>
                <a:path w="204470" h="120014">
                  <a:moveTo>
                    <a:pt x="191262" y="32003"/>
                  </a:moveTo>
                  <a:lnTo>
                    <a:pt x="15925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54" name="object 186">
              <a:extLst>
                <a:ext uri="{FF2B5EF4-FFF2-40B4-BE49-F238E27FC236}">
                  <a16:creationId xmlns:a16="http://schemas.microsoft.com/office/drawing/2014/main" id="{CABC5BFA-E12D-144C-B6CB-7A026C27E5B8}"/>
                </a:ext>
              </a:extLst>
            </p:cNvPr>
            <p:cNvSpPr/>
            <p:nvPr/>
          </p:nvSpPr>
          <p:spPr>
            <a:xfrm>
              <a:off x="3427476" y="4924044"/>
              <a:ext cx="397510" cy="192405"/>
            </a:xfrm>
            <a:custGeom>
              <a:avLst/>
              <a:gdLst/>
              <a:ahLst/>
              <a:cxnLst/>
              <a:rect l="l" t="t" r="r" b="b"/>
              <a:pathLst>
                <a:path w="397510" h="192404">
                  <a:moveTo>
                    <a:pt x="0" y="90677"/>
                  </a:moveTo>
                  <a:lnTo>
                    <a:pt x="113537" y="90677"/>
                  </a:lnTo>
                </a:path>
                <a:path w="397510" h="192404">
                  <a:moveTo>
                    <a:pt x="113537" y="90677"/>
                  </a:moveTo>
                  <a:lnTo>
                    <a:pt x="96774" y="50291"/>
                  </a:lnTo>
                  <a:lnTo>
                    <a:pt x="56387" y="34289"/>
                  </a:lnTo>
                  <a:lnTo>
                    <a:pt x="45720" y="35051"/>
                  </a:lnTo>
                  <a:lnTo>
                    <a:pt x="9906" y="58673"/>
                  </a:lnTo>
                  <a:lnTo>
                    <a:pt x="0" y="90677"/>
                  </a:lnTo>
                  <a:lnTo>
                    <a:pt x="1524" y="101345"/>
                  </a:lnTo>
                  <a:lnTo>
                    <a:pt x="25146" y="137159"/>
                  </a:lnTo>
                  <a:lnTo>
                    <a:pt x="56387" y="147065"/>
                  </a:lnTo>
                  <a:lnTo>
                    <a:pt x="67818" y="145541"/>
                  </a:lnTo>
                  <a:lnTo>
                    <a:pt x="103632" y="121919"/>
                  </a:lnTo>
                  <a:lnTo>
                    <a:pt x="113537" y="90677"/>
                  </a:lnTo>
                </a:path>
                <a:path w="397510" h="192404">
                  <a:moveTo>
                    <a:pt x="50291" y="56387"/>
                  </a:moveTo>
                  <a:lnTo>
                    <a:pt x="50291" y="81533"/>
                  </a:lnTo>
                </a:path>
                <a:path w="397510" h="192404">
                  <a:moveTo>
                    <a:pt x="64008" y="56387"/>
                  </a:moveTo>
                  <a:lnTo>
                    <a:pt x="64008" y="81533"/>
                  </a:lnTo>
                </a:path>
                <a:path w="397510" h="192404">
                  <a:moveTo>
                    <a:pt x="48768" y="11429"/>
                  </a:moveTo>
                  <a:lnTo>
                    <a:pt x="48768" y="80009"/>
                  </a:lnTo>
                </a:path>
                <a:path w="397510" h="192404">
                  <a:moveTo>
                    <a:pt x="64770" y="11429"/>
                  </a:moveTo>
                  <a:lnTo>
                    <a:pt x="64770" y="80009"/>
                  </a:lnTo>
                </a:path>
                <a:path w="397510" h="192404">
                  <a:moveTo>
                    <a:pt x="48006" y="97535"/>
                  </a:moveTo>
                  <a:lnTo>
                    <a:pt x="65532" y="97535"/>
                  </a:lnTo>
                </a:path>
                <a:path w="397510" h="192404">
                  <a:moveTo>
                    <a:pt x="48006" y="123443"/>
                  </a:moveTo>
                  <a:lnTo>
                    <a:pt x="65532" y="123443"/>
                  </a:lnTo>
                </a:path>
                <a:path w="397510" h="192404">
                  <a:moveTo>
                    <a:pt x="50291" y="124205"/>
                  </a:moveTo>
                  <a:lnTo>
                    <a:pt x="48006" y="123443"/>
                  </a:lnTo>
                </a:path>
                <a:path w="397510" h="192404">
                  <a:moveTo>
                    <a:pt x="43434" y="81533"/>
                  </a:moveTo>
                  <a:lnTo>
                    <a:pt x="70103" y="81533"/>
                  </a:lnTo>
                </a:path>
                <a:path w="397510" h="192404">
                  <a:moveTo>
                    <a:pt x="41910" y="80009"/>
                  </a:moveTo>
                  <a:lnTo>
                    <a:pt x="50291" y="80009"/>
                  </a:lnTo>
                </a:path>
                <a:path w="397510" h="192404">
                  <a:moveTo>
                    <a:pt x="17525" y="131063"/>
                  </a:moveTo>
                  <a:lnTo>
                    <a:pt x="96012" y="131063"/>
                  </a:lnTo>
                </a:path>
                <a:path w="397510" h="192404">
                  <a:moveTo>
                    <a:pt x="48006" y="97535"/>
                  </a:moveTo>
                  <a:lnTo>
                    <a:pt x="48006" y="90677"/>
                  </a:lnTo>
                </a:path>
                <a:path w="397510" h="192404">
                  <a:moveTo>
                    <a:pt x="48006" y="123443"/>
                  </a:moveTo>
                  <a:lnTo>
                    <a:pt x="48006" y="97535"/>
                  </a:lnTo>
                </a:path>
                <a:path w="397510" h="192404">
                  <a:moveTo>
                    <a:pt x="48006" y="131063"/>
                  </a:moveTo>
                  <a:lnTo>
                    <a:pt x="48006" y="123443"/>
                  </a:lnTo>
                </a:path>
                <a:path w="397510" h="192404">
                  <a:moveTo>
                    <a:pt x="43434" y="81533"/>
                  </a:moveTo>
                  <a:lnTo>
                    <a:pt x="43434" y="90677"/>
                  </a:lnTo>
                </a:path>
                <a:path w="397510" h="192404">
                  <a:moveTo>
                    <a:pt x="41910" y="80009"/>
                  </a:moveTo>
                  <a:lnTo>
                    <a:pt x="41910" y="90677"/>
                  </a:lnTo>
                </a:path>
                <a:path w="397510" h="192404">
                  <a:moveTo>
                    <a:pt x="64008" y="97535"/>
                  </a:moveTo>
                  <a:lnTo>
                    <a:pt x="64008" y="90677"/>
                  </a:lnTo>
                </a:path>
                <a:path w="397510" h="192404">
                  <a:moveTo>
                    <a:pt x="64008" y="97535"/>
                  </a:moveTo>
                  <a:lnTo>
                    <a:pt x="64008" y="90677"/>
                  </a:lnTo>
                </a:path>
                <a:path w="397510" h="192404">
                  <a:moveTo>
                    <a:pt x="65532" y="97535"/>
                  </a:moveTo>
                  <a:lnTo>
                    <a:pt x="65532" y="90677"/>
                  </a:lnTo>
                </a:path>
                <a:path w="397510" h="192404">
                  <a:moveTo>
                    <a:pt x="49529" y="97535"/>
                  </a:moveTo>
                  <a:lnTo>
                    <a:pt x="49529" y="90677"/>
                  </a:lnTo>
                </a:path>
                <a:path w="397510" h="192404">
                  <a:moveTo>
                    <a:pt x="50291" y="97535"/>
                  </a:moveTo>
                  <a:lnTo>
                    <a:pt x="50291" y="90677"/>
                  </a:lnTo>
                </a:path>
                <a:path w="397510" h="192404">
                  <a:moveTo>
                    <a:pt x="64008" y="131063"/>
                  </a:moveTo>
                  <a:lnTo>
                    <a:pt x="64008" y="124205"/>
                  </a:lnTo>
                </a:path>
                <a:path w="397510" h="192404">
                  <a:moveTo>
                    <a:pt x="49529" y="131063"/>
                  </a:moveTo>
                  <a:lnTo>
                    <a:pt x="49529" y="124205"/>
                  </a:lnTo>
                </a:path>
                <a:path w="397510" h="192404">
                  <a:moveTo>
                    <a:pt x="65532" y="123443"/>
                  </a:moveTo>
                  <a:lnTo>
                    <a:pt x="65532" y="97535"/>
                  </a:lnTo>
                </a:path>
                <a:path w="397510" h="192404">
                  <a:moveTo>
                    <a:pt x="65532" y="131063"/>
                  </a:moveTo>
                  <a:lnTo>
                    <a:pt x="65532" y="123443"/>
                  </a:lnTo>
                </a:path>
                <a:path w="397510" h="192404">
                  <a:moveTo>
                    <a:pt x="64008" y="124205"/>
                  </a:moveTo>
                  <a:lnTo>
                    <a:pt x="65532" y="123443"/>
                  </a:lnTo>
                </a:path>
                <a:path w="397510" h="192404">
                  <a:moveTo>
                    <a:pt x="50291" y="124205"/>
                  </a:moveTo>
                  <a:lnTo>
                    <a:pt x="64008" y="124205"/>
                  </a:lnTo>
                </a:path>
                <a:path w="397510" h="192404">
                  <a:moveTo>
                    <a:pt x="49529" y="124205"/>
                  </a:moveTo>
                  <a:lnTo>
                    <a:pt x="49529" y="97535"/>
                  </a:lnTo>
                </a:path>
                <a:path w="397510" h="192404">
                  <a:moveTo>
                    <a:pt x="64008" y="124205"/>
                  </a:moveTo>
                  <a:lnTo>
                    <a:pt x="64008" y="97535"/>
                  </a:lnTo>
                </a:path>
                <a:path w="397510" h="192404">
                  <a:moveTo>
                    <a:pt x="70103" y="81533"/>
                  </a:moveTo>
                  <a:lnTo>
                    <a:pt x="70103" y="90677"/>
                  </a:lnTo>
                </a:path>
                <a:path w="397510" h="192404">
                  <a:moveTo>
                    <a:pt x="71627" y="80009"/>
                  </a:moveTo>
                  <a:lnTo>
                    <a:pt x="71627" y="90677"/>
                  </a:lnTo>
                </a:path>
                <a:path w="397510" h="192404">
                  <a:moveTo>
                    <a:pt x="64008" y="80009"/>
                  </a:moveTo>
                  <a:lnTo>
                    <a:pt x="71627" y="80009"/>
                  </a:lnTo>
                </a:path>
                <a:path w="397510" h="192404">
                  <a:moveTo>
                    <a:pt x="49529" y="81533"/>
                  </a:moveTo>
                  <a:lnTo>
                    <a:pt x="49529" y="90677"/>
                  </a:lnTo>
                </a:path>
                <a:path w="397510" h="192404">
                  <a:moveTo>
                    <a:pt x="49529" y="81533"/>
                  </a:moveTo>
                  <a:lnTo>
                    <a:pt x="64770" y="90677"/>
                  </a:lnTo>
                </a:path>
                <a:path w="397510" h="192404">
                  <a:moveTo>
                    <a:pt x="49529" y="90677"/>
                  </a:moveTo>
                  <a:lnTo>
                    <a:pt x="64770" y="81533"/>
                  </a:lnTo>
                </a:path>
                <a:path w="397510" h="192404">
                  <a:moveTo>
                    <a:pt x="64770" y="81533"/>
                  </a:moveTo>
                  <a:lnTo>
                    <a:pt x="64770" y="90677"/>
                  </a:lnTo>
                </a:path>
                <a:path w="397510" h="192404">
                  <a:moveTo>
                    <a:pt x="52577" y="54101"/>
                  </a:moveTo>
                  <a:lnTo>
                    <a:pt x="60960" y="54101"/>
                  </a:lnTo>
                  <a:lnTo>
                    <a:pt x="64008" y="56387"/>
                  </a:lnTo>
                </a:path>
                <a:path w="397510" h="192404">
                  <a:moveTo>
                    <a:pt x="52577" y="54101"/>
                  </a:moveTo>
                  <a:lnTo>
                    <a:pt x="50291" y="56387"/>
                  </a:lnTo>
                  <a:lnTo>
                    <a:pt x="64008" y="56387"/>
                  </a:lnTo>
                </a:path>
                <a:path w="397510" h="192404">
                  <a:moveTo>
                    <a:pt x="157734" y="0"/>
                  </a:moveTo>
                  <a:lnTo>
                    <a:pt x="169163" y="11429"/>
                  </a:lnTo>
                </a:path>
                <a:path w="397510" h="192404">
                  <a:moveTo>
                    <a:pt x="295656" y="151637"/>
                  </a:moveTo>
                  <a:lnTo>
                    <a:pt x="295656" y="73151"/>
                  </a:lnTo>
                </a:path>
                <a:path w="397510" h="192404">
                  <a:moveTo>
                    <a:pt x="272034" y="151637"/>
                  </a:moveTo>
                  <a:lnTo>
                    <a:pt x="272034" y="73151"/>
                  </a:lnTo>
                </a:path>
                <a:path w="397510" h="192404">
                  <a:moveTo>
                    <a:pt x="268224" y="147827"/>
                  </a:moveTo>
                  <a:lnTo>
                    <a:pt x="272034" y="151637"/>
                  </a:lnTo>
                </a:path>
                <a:path w="397510" h="192404">
                  <a:moveTo>
                    <a:pt x="397001" y="131063"/>
                  </a:moveTo>
                  <a:lnTo>
                    <a:pt x="397001" y="192023"/>
                  </a:lnTo>
                </a:path>
                <a:path w="397510" h="192404">
                  <a:moveTo>
                    <a:pt x="295656" y="151637"/>
                  </a:moveTo>
                  <a:lnTo>
                    <a:pt x="299465" y="147827"/>
                  </a:lnTo>
                </a:path>
                <a:path w="397510" h="192404">
                  <a:moveTo>
                    <a:pt x="272034" y="151637"/>
                  </a:moveTo>
                  <a:lnTo>
                    <a:pt x="295656" y="151637"/>
                  </a:lnTo>
                </a:path>
                <a:path w="397510" h="192404">
                  <a:moveTo>
                    <a:pt x="300989" y="49529"/>
                  </a:moveTo>
                  <a:lnTo>
                    <a:pt x="300989" y="90677"/>
                  </a:lnTo>
                </a:path>
                <a:path w="397510" h="192404">
                  <a:moveTo>
                    <a:pt x="299465" y="90677"/>
                  </a:moveTo>
                  <a:lnTo>
                    <a:pt x="299465" y="49529"/>
                  </a:lnTo>
                </a:path>
                <a:path w="397510" h="192404">
                  <a:moveTo>
                    <a:pt x="266700" y="49529"/>
                  </a:moveTo>
                  <a:lnTo>
                    <a:pt x="266700" y="90677"/>
                  </a:lnTo>
                </a:path>
                <a:path w="397510" h="192404">
                  <a:moveTo>
                    <a:pt x="268224" y="49529"/>
                  </a:moveTo>
                  <a:lnTo>
                    <a:pt x="268224" y="906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55" name="object 187">
              <a:extLst>
                <a:ext uri="{FF2B5EF4-FFF2-40B4-BE49-F238E27FC236}">
                  <a16:creationId xmlns:a16="http://schemas.microsoft.com/office/drawing/2014/main" id="{F9E13B23-0327-9465-DFAF-133810AF5E15}"/>
                </a:ext>
              </a:extLst>
            </p:cNvPr>
            <p:cNvSpPr/>
            <p:nvPr/>
          </p:nvSpPr>
          <p:spPr>
            <a:xfrm>
              <a:off x="3710940" y="5003291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0"/>
                  </a:moveTo>
                  <a:lnTo>
                    <a:pt x="0" y="58674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56" name="object 188">
              <a:extLst>
                <a:ext uri="{FF2B5EF4-FFF2-40B4-BE49-F238E27FC236}">
                  <a16:creationId xmlns:a16="http://schemas.microsoft.com/office/drawing/2014/main" id="{CA4F0E87-C618-3AB6-9462-35B892D387B9}"/>
                </a:ext>
              </a:extLst>
            </p:cNvPr>
            <p:cNvSpPr/>
            <p:nvPr/>
          </p:nvSpPr>
          <p:spPr>
            <a:xfrm>
              <a:off x="3682745" y="4935473"/>
              <a:ext cx="312420" cy="508634"/>
            </a:xfrm>
            <a:custGeom>
              <a:avLst/>
              <a:gdLst/>
              <a:ahLst/>
              <a:cxnLst/>
              <a:rect l="l" t="t" r="r" b="b"/>
              <a:pathLst>
                <a:path w="312420" h="508635">
                  <a:moveTo>
                    <a:pt x="12953" y="136398"/>
                  </a:moveTo>
                  <a:lnTo>
                    <a:pt x="44195" y="136398"/>
                  </a:lnTo>
                  <a:lnTo>
                    <a:pt x="44195" y="79248"/>
                  </a:lnTo>
                </a:path>
                <a:path w="312420" h="508635">
                  <a:moveTo>
                    <a:pt x="12953" y="79248"/>
                  </a:moveTo>
                  <a:lnTo>
                    <a:pt x="12953" y="136398"/>
                  </a:lnTo>
                </a:path>
                <a:path w="312420" h="508635">
                  <a:moveTo>
                    <a:pt x="3809" y="2286"/>
                  </a:moveTo>
                  <a:lnTo>
                    <a:pt x="53339" y="2286"/>
                  </a:lnTo>
                </a:path>
                <a:path w="312420" h="508635">
                  <a:moveTo>
                    <a:pt x="0" y="38100"/>
                  </a:moveTo>
                  <a:lnTo>
                    <a:pt x="11429" y="38100"/>
                  </a:lnTo>
                </a:path>
                <a:path w="312420" h="508635">
                  <a:moveTo>
                    <a:pt x="0" y="0"/>
                  </a:moveTo>
                  <a:lnTo>
                    <a:pt x="0" y="38100"/>
                  </a:lnTo>
                </a:path>
                <a:path w="312420" h="508635">
                  <a:moveTo>
                    <a:pt x="1524" y="38100"/>
                  </a:moveTo>
                  <a:lnTo>
                    <a:pt x="1524" y="4572"/>
                  </a:lnTo>
                </a:path>
                <a:path w="312420" h="508635">
                  <a:moveTo>
                    <a:pt x="3809" y="2286"/>
                  </a:moveTo>
                  <a:lnTo>
                    <a:pt x="1524" y="3048"/>
                  </a:lnTo>
                  <a:lnTo>
                    <a:pt x="1524" y="4572"/>
                  </a:lnTo>
                </a:path>
                <a:path w="312420" h="508635">
                  <a:moveTo>
                    <a:pt x="12953" y="38100"/>
                  </a:moveTo>
                  <a:lnTo>
                    <a:pt x="44195" y="38100"/>
                  </a:lnTo>
                </a:path>
                <a:path w="312420" h="508635">
                  <a:moveTo>
                    <a:pt x="40386" y="60198"/>
                  </a:moveTo>
                  <a:lnTo>
                    <a:pt x="16763" y="60198"/>
                  </a:lnTo>
                </a:path>
                <a:path w="312420" h="508635">
                  <a:moveTo>
                    <a:pt x="11429" y="38100"/>
                  </a:moveTo>
                  <a:lnTo>
                    <a:pt x="12953" y="38100"/>
                  </a:lnTo>
                </a:path>
                <a:path w="312420" h="508635">
                  <a:moveTo>
                    <a:pt x="16763" y="60198"/>
                  </a:moveTo>
                  <a:lnTo>
                    <a:pt x="12953" y="60198"/>
                  </a:lnTo>
                </a:path>
                <a:path w="312420" h="508635">
                  <a:moveTo>
                    <a:pt x="12953" y="53339"/>
                  </a:moveTo>
                  <a:lnTo>
                    <a:pt x="16763" y="60198"/>
                  </a:lnTo>
                </a:path>
                <a:path w="312420" h="508635">
                  <a:moveTo>
                    <a:pt x="45719" y="38100"/>
                  </a:moveTo>
                  <a:lnTo>
                    <a:pt x="44195" y="38100"/>
                  </a:lnTo>
                </a:path>
                <a:path w="312420" h="508635">
                  <a:moveTo>
                    <a:pt x="57150" y="0"/>
                  </a:moveTo>
                  <a:lnTo>
                    <a:pt x="57150" y="38100"/>
                  </a:lnTo>
                  <a:lnTo>
                    <a:pt x="45719" y="38100"/>
                  </a:lnTo>
                </a:path>
                <a:path w="312420" h="508635">
                  <a:moveTo>
                    <a:pt x="44195" y="60198"/>
                  </a:moveTo>
                  <a:lnTo>
                    <a:pt x="40386" y="60198"/>
                  </a:lnTo>
                </a:path>
                <a:path w="312420" h="508635">
                  <a:moveTo>
                    <a:pt x="55625" y="4572"/>
                  </a:moveTo>
                  <a:lnTo>
                    <a:pt x="55625" y="38100"/>
                  </a:lnTo>
                </a:path>
                <a:path w="312420" h="508635">
                  <a:moveTo>
                    <a:pt x="55625" y="4572"/>
                  </a:moveTo>
                  <a:lnTo>
                    <a:pt x="54863" y="3048"/>
                  </a:lnTo>
                  <a:lnTo>
                    <a:pt x="53339" y="2286"/>
                  </a:lnTo>
                </a:path>
                <a:path w="312420" h="508635">
                  <a:moveTo>
                    <a:pt x="44195" y="53339"/>
                  </a:moveTo>
                  <a:lnTo>
                    <a:pt x="40386" y="60198"/>
                  </a:lnTo>
                </a:path>
                <a:path w="312420" h="508635">
                  <a:moveTo>
                    <a:pt x="198881" y="395477"/>
                  </a:moveTo>
                  <a:lnTo>
                    <a:pt x="198881" y="508253"/>
                  </a:lnTo>
                </a:path>
                <a:path w="312420" h="508635">
                  <a:moveTo>
                    <a:pt x="191262" y="447293"/>
                  </a:moveTo>
                  <a:lnTo>
                    <a:pt x="193548" y="443484"/>
                  </a:lnTo>
                  <a:lnTo>
                    <a:pt x="193548" y="439674"/>
                  </a:lnTo>
                  <a:lnTo>
                    <a:pt x="191262" y="435863"/>
                  </a:lnTo>
                </a:path>
                <a:path w="312420" h="508635">
                  <a:moveTo>
                    <a:pt x="174498" y="447293"/>
                  </a:moveTo>
                  <a:lnTo>
                    <a:pt x="176021" y="443484"/>
                  </a:lnTo>
                  <a:lnTo>
                    <a:pt x="176021" y="439674"/>
                  </a:lnTo>
                  <a:lnTo>
                    <a:pt x="174498" y="435863"/>
                  </a:lnTo>
                </a:path>
                <a:path w="312420" h="508635">
                  <a:moveTo>
                    <a:pt x="198881" y="355091"/>
                  </a:moveTo>
                  <a:lnTo>
                    <a:pt x="198881" y="400050"/>
                  </a:lnTo>
                </a:path>
                <a:path w="312420" h="508635">
                  <a:moveTo>
                    <a:pt x="312419" y="295655"/>
                  </a:moveTo>
                  <a:lnTo>
                    <a:pt x="312419" y="329946"/>
                  </a:lnTo>
                </a:path>
                <a:path w="312420" h="508635">
                  <a:moveTo>
                    <a:pt x="255269" y="180593"/>
                  </a:moveTo>
                  <a:lnTo>
                    <a:pt x="255269" y="214884"/>
                  </a:lnTo>
                </a:path>
                <a:path w="312420" h="508635">
                  <a:moveTo>
                    <a:pt x="198881" y="0"/>
                  </a:moveTo>
                  <a:lnTo>
                    <a:pt x="198881" y="11963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57" name="object 189">
              <a:extLst>
                <a:ext uri="{FF2B5EF4-FFF2-40B4-BE49-F238E27FC236}">
                  <a16:creationId xmlns:a16="http://schemas.microsoft.com/office/drawing/2014/main" id="{AB3FB1C4-F4D4-BBC8-ACC5-375037B12CA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84700" y="4938522"/>
              <a:ext cx="176021" cy="281939"/>
            </a:xfrm>
            <a:prstGeom prst="rect">
              <a:avLst/>
            </a:prstGeom>
          </p:spPr>
        </p:pic>
        <p:sp>
          <p:nvSpPr>
            <p:cNvPr id="58" name="object 190">
              <a:extLst>
                <a:ext uri="{FF2B5EF4-FFF2-40B4-BE49-F238E27FC236}">
                  <a16:creationId xmlns:a16="http://schemas.microsoft.com/office/drawing/2014/main" id="{BA877214-F7CD-015D-7503-50A3D092575E}"/>
                </a:ext>
              </a:extLst>
            </p:cNvPr>
            <p:cNvSpPr/>
            <p:nvPr/>
          </p:nvSpPr>
          <p:spPr>
            <a:xfrm>
              <a:off x="4245102" y="4763262"/>
              <a:ext cx="118110" cy="101600"/>
            </a:xfrm>
            <a:custGeom>
              <a:avLst/>
              <a:gdLst/>
              <a:ahLst/>
              <a:cxnLst/>
              <a:rect l="l" t="t" r="r" b="b"/>
              <a:pathLst>
                <a:path w="118110" h="101600">
                  <a:moveTo>
                    <a:pt x="0" y="101346"/>
                  </a:moveTo>
                  <a:lnTo>
                    <a:pt x="102108" y="0"/>
                  </a:lnTo>
                </a:path>
                <a:path w="118110" h="101600">
                  <a:moveTo>
                    <a:pt x="762" y="60960"/>
                  </a:moveTo>
                  <a:lnTo>
                    <a:pt x="62484" y="0"/>
                  </a:lnTo>
                </a:path>
                <a:path w="118110" h="101600">
                  <a:moveTo>
                    <a:pt x="762" y="20574"/>
                  </a:moveTo>
                  <a:lnTo>
                    <a:pt x="22098" y="0"/>
                  </a:lnTo>
                </a:path>
                <a:path w="118110" h="101600">
                  <a:moveTo>
                    <a:pt x="40386" y="101346"/>
                  </a:moveTo>
                  <a:lnTo>
                    <a:pt x="118110" y="23622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59" name="object 191">
              <a:extLst>
                <a:ext uri="{FF2B5EF4-FFF2-40B4-BE49-F238E27FC236}">
                  <a16:creationId xmlns:a16="http://schemas.microsoft.com/office/drawing/2014/main" id="{FA5E37D1-CBB0-4157-0960-087DB988B5E6}"/>
                </a:ext>
              </a:extLst>
            </p:cNvPr>
            <p:cNvSpPr/>
            <p:nvPr/>
          </p:nvSpPr>
          <p:spPr>
            <a:xfrm>
              <a:off x="4081272" y="4622291"/>
              <a:ext cx="284480" cy="281940"/>
            </a:xfrm>
            <a:custGeom>
              <a:avLst/>
              <a:gdLst/>
              <a:ahLst/>
              <a:cxnLst/>
              <a:rect l="l" t="t" r="r" b="b"/>
              <a:pathLst>
                <a:path w="284479" h="281939">
                  <a:moveTo>
                    <a:pt x="0" y="140970"/>
                  </a:moveTo>
                  <a:lnTo>
                    <a:pt x="284225" y="140970"/>
                  </a:lnTo>
                </a:path>
                <a:path w="284479" h="281939">
                  <a:moveTo>
                    <a:pt x="44195" y="242316"/>
                  </a:moveTo>
                  <a:lnTo>
                    <a:pt x="240791" y="242316"/>
                  </a:lnTo>
                </a:path>
                <a:path w="284479" h="281939">
                  <a:moveTo>
                    <a:pt x="284225" y="140970"/>
                  </a:moveTo>
                  <a:lnTo>
                    <a:pt x="273557" y="86868"/>
                  </a:lnTo>
                  <a:lnTo>
                    <a:pt x="242315" y="41148"/>
                  </a:lnTo>
                  <a:lnTo>
                    <a:pt x="196595" y="10668"/>
                  </a:lnTo>
                  <a:lnTo>
                    <a:pt x="142493" y="0"/>
                  </a:lnTo>
                  <a:lnTo>
                    <a:pt x="123443" y="762"/>
                  </a:lnTo>
                  <a:lnTo>
                    <a:pt x="71627" y="18287"/>
                  </a:lnTo>
                  <a:lnTo>
                    <a:pt x="29717" y="54863"/>
                  </a:lnTo>
                  <a:lnTo>
                    <a:pt x="5333" y="104394"/>
                  </a:lnTo>
                  <a:lnTo>
                    <a:pt x="0" y="140970"/>
                  </a:lnTo>
                  <a:lnTo>
                    <a:pt x="1524" y="159258"/>
                  </a:lnTo>
                  <a:lnTo>
                    <a:pt x="19812" y="211836"/>
                  </a:lnTo>
                  <a:lnTo>
                    <a:pt x="55625" y="252984"/>
                  </a:lnTo>
                  <a:lnTo>
                    <a:pt x="105155" y="277368"/>
                  </a:lnTo>
                  <a:lnTo>
                    <a:pt x="142493" y="281940"/>
                  </a:lnTo>
                  <a:lnTo>
                    <a:pt x="160781" y="281178"/>
                  </a:lnTo>
                  <a:lnTo>
                    <a:pt x="213360" y="262890"/>
                  </a:lnTo>
                  <a:lnTo>
                    <a:pt x="254507" y="227075"/>
                  </a:lnTo>
                  <a:lnTo>
                    <a:pt x="279653" y="177546"/>
                  </a:lnTo>
                  <a:lnTo>
                    <a:pt x="284225" y="140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60" name="object 192">
              <a:extLst>
                <a:ext uri="{FF2B5EF4-FFF2-40B4-BE49-F238E27FC236}">
                  <a16:creationId xmlns:a16="http://schemas.microsoft.com/office/drawing/2014/main" id="{F3868BE0-9A91-A40F-568A-BE62D7D75DA2}"/>
                </a:ext>
              </a:extLst>
            </p:cNvPr>
            <p:cNvSpPr/>
            <p:nvPr/>
          </p:nvSpPr>
          <p:spPr>
            <a:xfrm>
              <a:off x="4243577" y="4633722"/>
              <a:ext cx="121920" cy="129539"/>
            </a:xfrm>
            <a:custGeom>
              <a:avLst/>
              <a:gdLst/>
              <a:ahLst/>
              <a:cxnLst/>
              <a:rect l="l" t="t" r="r" b="b"/>
              <a:pathLst>
                <a:path w="121920" h="129539">
                  <a:moveTo>
                    <a:pt x="121920" y="124205"/>
                  </a:moveTo>
                  <a:lnTo>
                    <a:pt x="0" y="3048"/>
                  </a:lnTo>
                </a:path>
                <a:path w="121920" h="129539">
                  <a:moveTo>
                    <a:pt x="86868" y="129539"/>
                  </a:moveTo>
                  <a:lnTo>
                    <a:pt x="0" y="42672"/>
                  </a:lnTo>
                </a:path>
                <a:path w="121920" h="129539">
                  <a:moveTo>
                    <a:pt x="46482" y="129539"/>
                  </a:moveTo>
                  <a:lnTo>
                    <a:pt x="0" y="83057"/>
                  </a:lnTo>
                </a:path>
                <a:path w="121920" h="129539">
                  <a:moveTo>
                    <a:pt x="109727" y="72389"/>
                  </a:moveTo>
                  <a:lnTo>
                    <a:pt x="3733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61" name="object 193">
              <a:extLst>
                <a:ext uri="{FF2B5EF4-FFF2-40B4-BE49-F238E27FC236}">
                  <a16:creationId xmlns:a16="http://schemas.microsoft.com/office/drawing/2014/main" id="{6245CC05-837F-3B22-6F29-0A2F59326B44}"/>
                </a:ext>
              </a:extLst>
            </p:cNvPr>
            <p:cNvSpPr/>
            <p:nvPr/>
          </p:nvSpPr>
          <p:spPr>
            <a:xfrm>
              <a:off x="3585209" y="4451604"/>
              <a:ext cx="478155" cy="461009"/>
            </a:xfrm>
            <a:custGeom>
              <a:avLst/>
              <a:gdLst/>
              <a:ahLst/>
              <a:cxnLst/>
              <a:rect l="l" t="t" r="r" b="b"/>
              <a:pathLst>
                <a:path w="478154" h="461010">
                  <a:moveTo>
                    <a:pt x="171450" y="106680"/>
                  </a:moveTo>
                  <a:lnTo>
                    <a:pt x="477774" y="106680"/>
                  </a:lnTo>
                </a:path>
                <a:path w="478154" h="461010">
                  <a:moveTo>
                    <a:pt x="227837" y="140208"/>
                  </a:moveTo>
                  <a:lnTo>
                    <a:pt x="227837" y="461010"/>
                  </a:lnTo>
                </a:path>
                <a:path w="478154" h="461010">
                  <a:moveTo>
                    <a:pt x="52577" y="97536"/>
                  </a:moveTo>
                  <a:lnTo>
                    <a:pt x="0" y="97536"/>
                  </a:lnTo>
                </a:path>
                <a:path w="478154" h="461010">
                  <a:moveTo>
                    <a:pt x="2286" y="2286"/>
                  </a:moveTo>
                  <a:lnTo>
                    <a:pt x="2286" y="50292"/>
                  </a:lnTo>
                </a:path>
                <a:path w="478154" h="461010">
                  <a:moveTo>
                    <a:pt x="0" y="0"/>
                  </a:moveTo>
                  <a:lnTo>
                    <a:pt x="2286" y="2286"/>
                  </a:lnTo>
                </a:path>
                <a:path w="478154" h="461010">
                  <a:moveTo>
                    <a:pt x="52577" y="97536"/>
                  </a:moveTo>
                  <a:lnTo>
                    <a:pt x="52577" y="67818"/>
                  </a:lnTo>
                </a:path>
                <a:path w="478154" h="461010">
                  <a:moveTo>
                    <a:pt x="52577" y="50292"/>
                  </a:moveTo>
                  <a:lnTo>
                    <a:pt x="52577" y="67818"/>
                  </a:lnTo>
                </a:path>
                <a:path w="478154" h="461010">
                  <a:moveTo>
                    <a:pt x="227837" y="140208"/>
                  </a:moveTo>
                  <a:lnTo>
                    <a:pt x="171450" y="140208"/>
                  </a:lnTo>
                </a:path>
                <a:path w="478154" h="461010">
                  <a:moveTo>
                    <a:pt x="262127" y="106680"/>
                  </a:moveTo>
                  <a:lnTo>
                    <a:pt x="227837" y="1402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62" name="object 194">
              <a:extLst>
                <a:ext uri="{FF2B5EF4-FFF2-40B4-BE49-F238E27FC236}">
                  <a16:creationId xmlns:a16="http://schemas.microsoft.com/office/drawing/2014/main" id="{1EBA5552-5AAC-7273-4821-AD51EDAFC17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81247" y="4558284"/>
              <a:ext cx="379475" cy="345948"/>
            </a:xfrm>
            <a:prstGeom prst="rect">
              <a:avLst/>
            </a:prstGeom>
          </p:spPr>
        </p:pic>
      </p:grpSp>
      <p:grpSp>
        <p:nvGrpSpPr>
          <p:cNvPr id="63" name="object 195">
            <a:extLst>
              <a:ext uri="{FF2B5EF4-FFF2-40B4-BE49-F238E27FC236}">
                <a16:creationId xmlns:a16="http://schemas.microsoft.com/office/drawing/2014/main" id="{6C78ADEC-FECF-C465-6316-89479FA9458C}"/>
              </a:ext>
            </a:extLst>
          </p:cNvPr>
          <p:cNvGrpSpPr/>
          <p:nvPr/>
        </p:nvGrpSpPr>
        <p:grpSpPr>
          <a:xfrm>
            <a:off x="4381500" y="3719120"/>
            <a:ext cx="119343" cy="154641"/>
            <a:chOff x="3086100" y="4215003"/>
            <a:chExt cx="135255" cy="175260"/>
          </a:xfrm>
        </p:grpSpPr>
        <p:sp>
          <p:nvSpPr>
            <p:cNvPr id="64" name="object 196">
              <a:extLst>
                <a:ext uri="{FF2B5EF4-FFF2-40B4-BE49-F238E27FC236}">
                  <a16:creationId xmlns:a16="http://schemas.microsoft.com/office/drawing/2014/main" id="{6BF2DE49-161D-F933-8C7B-37C3247BC536}"/>
                </a:ext>
              </a:extLst>
            </p:cNvPr>
            <p:cNvSpPr/>
            <p:nvPr/>
          </p:nvSpPr>
          <p:spPr>
            <a:xfrm>
              <a:off x="3086100" y="4389882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5">
                  <a:moveTo>
                    <a:pt x="0" y="0"/>
                  </a:moveTo>
                  <a:lnTo>
                    <a:pt x="134874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65" name="object 197">
              <a:extLst>
                <a:ext uri="{FF2B5EF4-FFF2-40B4-BE49-F238E27FC236}">
                  <a16:creationId xmlns:a16="http://schemas.microsoft.com/office/drawing/2014/main" id="{85650665-8C34-DCF3-6A71-632BA1A1C62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32201" y="4215003"/>
              <a:ext cx="78486" cy="175259"/>
            </a:xfrm>
            <a:prstGeom prst="rect">
              <a:avLst/>
            </a:prstGeom>
          </p:spPr>
        </p:pic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0FBD0E29-EBFA-1061-DA77-FE8CED6A9F84}"/>
              </a:ext>
            </a:extLst>
          </p:cNvPr>
          <p:cNvGrpSpPr/>
          <p:nvPr/>
        </p:nvGrpSpPr>
        <p:grpSpPr>
          <a:xfrm>
            <a:off x="533400" y="1774089"/>
            <a:ext cx="5777093" cy="819066"/>
            <a:chOff x="1557022" y="2439613"/>
            <a:chExt cx="4924995" cy="698257"/>
          </a:xfrm>
        </p:grpSpPr>
        <p:sp>
          <p:nvSpPr>
            <p:cNvPr id="67" name="object 3">
              <a:extLst>
                <a:ext uri="{FF2B5EF4-FFF2-40B4-BE49-F238E27FC236}">
                  <a16:creationId xmlns:a16="http://schemas.microsoft.com/office/drawing/2014/main" id="{2E552365-CBC3-559E-DFF5-B018CBC6A69A}"/>
                </a:ext>
              </a:extLst>
            </p:cNvPr>
            <p:cNvSpPr/>
            <p:nvPr/>
          </p:nvSpPr>
          <p:spPr>
            <a:xfrm>
              <a:off x="1600551" y="2584709"/>
              <a:ext cx="2566829" cy="147976"/>
            </a:xfrm>
            <a:custGeom>
              <a:avLst/>
              <a:gdLst/>
              <a:ahLst/>
              <a:cxnLst/>
              <a:rect l="l" t="t" r="r" b="b"/>
              <a:pathLst>
                <a:path w="2830829" h="163195">
                  <a:moveTo>
                    <a:pt x="2612897" y="0"/>
                  </a:moveTo>
                  <a:lnTo>
                    <a:pt x="2673858" y="0"/>
                  </a:lnTo>
                </a:path>
                <a:path w="2830829" h="163195">
                  <a:moveTo>
                    <a:pt x="2662428" y="6096"/>
                  </a:moveTo>
                  <a:lnTo>
                    <a:pt x="2673858" y="6096"/>
                  </a:lnTo>
                </a:path>
                <a:path w="2830829" h="163195">
                  <a:moveTo>
                    <a:pt x="2660904" y="146304"/>
                  </a:moveTo>
                  <a:lnTo>
                    <a:pt x="2807970" y="146304"/>
                  </a:lnTo>
                </a:path>
                <a:path w="2830829" h="163195">
                  <a:moveTo>
                    <a:pt x="2648711" y="90678"/>
                  </a:moveTo>
                  <a:lnTo>
                    <a:pt x="2807970" y="90678"/>
                  </a:lnTo>
                </a:path>
                <a:path w="2830829" h="163195">
                  <a:moveTo>
                    <a:pt x="2648711" y="99060"/>
                  </a:moveTo>
                  <a:lnTo>
                    <a:pt x="2807970" y="99060"/>
                  </a:lnTo>
                </a:path>
                <a:path w="2830829" h="163195">
                  <a:moveTo>
                    <a:pt x="2637282" y="118110"/>
                  </a:moveTo>
                  <a:lnTo>
                    <a:pt x="2819399" y="118110"/>
                  </a:lnTo>
                </a:path>
                <a:path w="2830829" h="163195">
                  <a:moveTo>
                    <a:pt x="2625851" y="140970"/>
                  </a:moveTo>
                  <a:lnTo>
                    <a:pt x="2830830" y="140970"/>
                  </a:lnTo>
                </a:path>
                <a:path w="2830829" h="163195">
                  <a:moveTo>
                    <a:pt x="2648711" y="163068"/>
                  </a:moveTo>
                  <a:lnTo>
                    <a:pt x="2699004" y="163068"/>
                  </a:lnTo>
                </a:path>
                <a:path w="2830829" h="163195">
                  <a:moveTo>
                    <a:pt x="2648711" y="153924"/>
                  </a:moveTo>
                  <a:lnTo>
                    <a:pt x="2759201" y="153924"/>
                  </a:lnTo>
                </a:path>
                <a:path w="2830829" h="163195">
                  <a:moveTo>
                    <a:pt x="2680716" y="90678"/>
                  </a:moveTo>
                  <a:lnTo>
                    <a:pt x="2648711" y="90678"/>
                  </a:lnTo>
                </a:path>
                <a:path w="2830829" h="163195">
                  <a:moveTo>
                    <a:pt x="2637282" y="111252"/>
                  </a:moveTo>
                  <a:lnTo>
                    <a:pt x="2726435" y="111252"/>
                  </a:lnTo>
                </a:path>
                <a:path w="2830829" h="163195">
                  <a:moveTo>
                    <a:pt x="2625851" y="134112"/>
                  </a:moveTo>
                  <a:lnTo>
                    <a:pt x="2726435" y="134112"/>
                  </a:lnTo>
                </a:path>
                <a:path w="2830829" h="163195">
                  <a:moveTo>
                    <a:pt x="2789682" y="75437"/>
                  </a:moveTo>
                  <a:lnTo>
                    <a:pt x="2666999" y="75437"/>
                  </a:lnTo>
                </a:path>
                <a:path w="2830829" h="163195">
                  <a:moveTo>
                    <a:pt x="0" y="163068"/>
                  </a:moveTo>
                  <a:lnTo>
                    <a:pt x="2648711" y="1630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68" name="object 4">
              <a:extLst>
                <a:ext uri="{FF2B5EF4-FFF2-40B4-BE49-F238E27FC236}">
                  <a16:creationId xmlns:a16="http://schemas.microsoft.com/office/drawing/2014/main" id="{5F4FCEC5-62C0-7EAE-DD07-A3487AEB2868}"/>
                </a:ext>
              </a:extLst>
            </p:cNvPr>
            <p:cNvSpPr/>
            <p:nvPr/>
          </p:nvSpPr>
          <p:spPr>
            <a:xfrm>
              <a:off x="1885217" y="2794063"/>
              <a:ext cx="131278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14478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69" name="object 5">
              <a:extLst>
                <a:ext uri="{FF2B5EF4-FFF2-40B4-BE49-F238E27FC236}">
                  <a16:creationId xmlns:a16="http://schemas.microsoft.com/office/drawing/2014/main" id="{EC0A9D3E-1676-C9C0-E1DC-9D2CF93CC13D}"/>
                </a:ext>
              </a:extLst>
            </p:cNvPr>
            <p:cNvSpPr/>
            <p:nvPr/>
          </p:nvSpPr>
          <p:spPr>
            <a:xfrm>
              <a:off x="2007513" y="2871448"/>
              <a:ext cx="16698" cy="166976"/>
            </a:xfrm>
            <a:custGeom>
              <a:avLst/>
              <a:gdLst/>
              <a:ahLst/>
              <a:cxnLst/>
              <a:rect l="l" t="t" r="r" b="b"/>
              <a:pathLst>
                <a:path w="18415" h="184150">
                  <a:moveTo>
                    <a:pt x="18287" y="18287"/>
                  </a:moveTo>
                  <a:lnTo>
                    <a:pt x="18287" y="91439"/>
                  </a:lnTo>
                </a:path>
                <a:path w="18415" h="184150">
                  <a:moveTo>
                    <a:pt x="0" y="18287"/>
                  </a:moveTo>
                  <a:lnTo>
                    <a:pt x="0" y="91439"/>
                  </a:lnTo>
                </a:path>
                <a:path w="18415" h="184150">
                  <a:moveTo>
                    <a:pt x="16002" y="91439"/>
                  </a:moveTo>
                  <a:lnTo>
                    <a:pt x="16002" y="0"/>
                  </a:lnTo>
                </a:path>
                <a:path w="18415" h="184150">
                  <a:moveTo>
                    <a:pt x="2286" y="91439"/>
                  </a:moveTo>
                  <a:lnTo>
                    <a:pt x="2286" y="0"/>
                  </a:lnTo>
                </a:path>
                <a:path w="18415" h="184150">
                  <a:moveTo>
                    <a:pt x="2286" y="183641"/>
                  </a:moveTo>
                  <a:lnTo>
                    <a:pt x="2286" y="0"/>
                  </a:lnTo>
                </a:path>
                <a:path w="18415" h="184150">
                  <a:moveTo>
                    <a:pt x="16002" y="183641"/>
                  </a:moveTo>
                  <a:lnTo>
                    <a:pt x="1600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0" name="object 6">
              <a:extLst>
                <a:ext uri="{FF2B5EF4-FFF2-40B4-BE49-F238E27FC236}">
                  <a16:creationId xmlns:a16="http://schemas.microsoft.com/office/drawing/2014/main" id="{D450BFC7-0166-A2D8-9535-1A15DE183ADD}"/>
                </a:ext>
              </a:extLst>
            </p:cNvPr>
            <p:cNvSpPr/>
            <p:nvPr/>
          </p:nvSpPr>
          <p:spPr>
            <a:xfrm>
              <a:off x="1888671" y="2812718"/>
              <a:ext cx="215342" cy="252192"/>
            </a:xfrm>
            <a:custGeom>
              <a:avLst/>
              <a:gdLst/>
              <a:ahLst/>
              <a:cxnLst/>
              <a:rect l="l" t="t" r="r" b="b"/>
              <a:pathLst>
                <a:path w="237490" h="278129">
                  <a:moveTo>
                    <a:pt x="140207" y="0"/>
                  </a:moveTo>
                  <a:lnTo>
                    <a:pt x="140207" y="102870"/>
                  </a:lnTo>
                </a:path>
                <a:path w="237490" h="278129">
                  <a:moveTo>
                    <a:pt x="140207" y="174498"/>
                  </a:moveTo>
                  <a:lnTo>
                    <a:pt x="140207" y="278130"/>
                  </a:lnTo>
                </a:path>
                <a:path w="237490" h="278129">
                  <a:moveTo>
                    <a:pt x="0" y="156210"/>
                  </a:moveTo>
                  <a:lnTo>
                    <a:pt x="140207" y="156210"/>
                  </a:lnTo>
                </a:path>
                <a:path w="237490" h="278129">
                  <a:moveTo>
                    <a:pt x="140207" y="156210"/>
                  </a:moveTo>
                  <a:lnTo>
                    <a:pt x="236981" y="15621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1" name="object 7">
              <a:extLst>
                <a:ext uri="{FF2B5EF4-FFF2-40B4-BE49-F238E27FC236}">
                  <a16:creationId xmlns:a16="http://schemas.microsoft.com/office/drawing/2014/main" id="{79222739-8658-DC79-2CF0-F4A63B398D78}"/>
                </a:ext>
              </a:extLst>
            </p:cNvPr>
            <p:cNvSpPr/>
            <p:nvPr/>
          </p:nvSpPr>
          <p:spPr>
            <a:xfrm>
              <a:off x="2007513" y="2954361"/>
              <a:ext cx="16698" cy="95004"/>
            </a:xfrm>
            <a:custGeom>
              <a:avLst/>
              <a:gdLst/>
              <a:ahLst/>
              <a:cxnLst/>
              <a:rect l="l" t="t" r="r" b="b"/>
              <a:pathLst>
                <a:path w="18415" h="104775">
                  <a:moveTo>
                    <a:pt x="0" y="0"/>
                  </a:moveTo>
                  <a:lnTo>
                    <a:pt x="0" y="89153"/>
                  </a:lnTo>
                </a:path>
                <a:path w="18415" h="104775">
                  <a:moveTo>
                    <a:pt x="18287" y="0"/>
                  </a:moveTo>
                  <a:lnTo>
                    <a:pt x="18287" y="89153"/>
                  </a:lnTo>
                </a:path>
                <a:path w="18415" h="104775">
                  <a:moveTo>
                    <a:pt x="3809" y="90677"/>
                  </a:moveTo>
                  <a:lnTo>
                    <a:pt x="3047" y="91439"/>
                  </a:lnTo>
                  <a:lnTo>
                    <a:pt x="2286" y="92201"/>
                  </a:lnTo>
                </a:path>
                <a:path w="18415" h="104775">
                  <a:moveTo>
                    <a:pt x="16002" y="92201"/>
                  </a:moveTo>
                  <a:lnTo>
                    <a:pt x="16002" y="91439"/>
                  </a:lnTo>
                  <a:lnTo>
                    <a:pt x="15240" y="90677"/>
                  </a:lnTo>
                </a:path>
                <a:path w="18415" h="104775">
                  <a:moveTo>
                    <a:pt x="16002" y="104394"/>
                  </a:moveTo>
                  <a:lnTo>
                    <a:pt x="16002" y="92201"/>
                  </a:lnTo>
                </a:path>
                <a:path w="18415" h="104775">
                  <a:moveTo>
                    <a:pt x="2286" y="104394"/>
                  </a:moveTo>
                  <a:lnTo>
                    <a:pt x="2286" y="92201"/>
                  </a:lnTo>
                </a:path>
                <a:path w="18415" h="104775">
                  <a:moveTo>
                    <a:pt x="0" y="104394"/>
                  </a:moveTo>
                  <a:lnTo>
                    <a:pt x="2286" y="104394"/>
                  </a:lnTo>
                </a:path>
                <a:path w="18415" h="104775">
                  <a:moveTo>
                    <a:pt x="16002" y="104394"/>
                  </a:moveTo>
                  <a:lnTo>
                    <a:pt x="18287" y="1043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2" name="object 8">
              <a:extLst>
                <a:ext uri="{FF2B5EF4-FFF2-40B4-BE49-F238E27FC236}">
                  <a16:creationId xmlns:a16="http://schemas.microsoft.com/office/drawing/2014/main" id="{85E2E066-844D-89E3-E12B-FB630CCC6352}"/>
                </a:ext>
              </a:extLst>
            </p:cNvPr>
            <p:cNvSpPr/>
            <p:nvPr/>
          </p:nvSpPr>
          <p:spPr>
            <a:xfrm>
              <a:off x="2007513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3" name="object 9">
              <a:extLst>
                <a:ext uri="{FF2B5EF4-FFF2-40B4-BE49-F238E27FC236}">
                  <a16:creationId xmlns:a16="http://schemas.microsoft.com/office/drawing/2014/main" id="{8FB9C306-E6F6-9FC2-4CC9-18B175855EEC}"/>
                </a:ext>
              </a:extLst>
            </p:cNvPr>
            <p:cNvSpPr/>
            <p:nvPr/>
          </p:nvSpPr>
          <p:spPr>
            <a:xfrm>
              <a:off x="2007513" y="2950215"/>
              <a:ext cx="16698" cy="99034"/>
            </a:xfrm>
            <a:custGeom>
              <a:avLst/>
              <a:gdLst/>
              <a:ahLst/>
              <a:cxnLst/>
              <a:rect l="l" t="t" r="r" b="b"/>
              <a:pathLst>
                <a:path w="18415" h="109220">
                  <a:moveTo>
                    <a:pt x="0" y="93725"/>
                  </a:moveTo>
                  <a:lnTo>
                    <a:pt x="0" y="108966"/>
                  </a:lnTo>
                </a:path>
                <a:path w="18415" h="109220">
                  <a:moveTo>
                    <a:pt x="18287" y="93725"/>
                  </a:moveTo>
                  <a:lnTo>
                    <a:pt x="18287" y="108966"/>
                  </a:lnTo>
                </a:path>
                <a:path w="18415" h="109220">
                  <a:moveTo>
                    <a:pt x="3809" y="95250"/>
                  </a:moveTo>
                  <a:lnTo>
                    <a:pt x="15240" y="95250"/>
                  </a:lnTo>
                </a:path>
                <a:path w="18415" h="109220">
                  <a:moveTo>
                    <a:pt x="2286" y="0"/>
                  </a:moveTo>
                  <a:lnTo>
                    <a:pt x="16002" y="0"/>
                  </a:lnTo>
                </a:path>
                <a:path w="18415" h="109220">
                  <a:moveTo>
                    <a:pt x="16002" y="9144"/>
                  </a:moveTo>
                  <a:lnTo>
                    <a:pt x="2286" y="9144"/>
                  </a:lnTo>
                </a:path>
                <a:path w="18415" h="109220">
                  <a:moveTo>
                    <a:pt x="0" y="4572"/>
                  </a:moveTo>
                  <a:lnTo>
                    <a:pt x="18287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4" name="object 10">
              <a:extLst>
                <a:ext uri="{FF2B5EF4-FFF2-40B4-BE49-F238E27FC236}">
                  <a16:creationId xmlns:a16="http://schemas.microsoft.com/office/drawing/2014/main" id="{BEAC068A-817F-09DC-A3EC-D44775E545E3}"/>
                </a:ext>
              </a:extLst>
            </p:cNvPr>
            <p:cNvSpPr/>
            <p:nvPr/>
          </p:nvSpPr>
          <p:spPr>
            <a:xfrm>
              <a:off x="1688300" y="2794063"/>
              <a:ext cx="131278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14478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5" name="object 11">
              <a:extLst>
                <a:ext uri="{FF2B5EF4-FFF2-40B4-BE49-F238E27FC236}">
                  <a16:creationId xmlns:a16="http://schemas.microsoft.com/office/drawing/2014/main" id="{788D0564-39D5-0F06-7D21-48BFBA70D060}"/>
                </a:ext>
              </a:extLst>
            </p:cNvPr>
            <p:cNvSpPr/>
            <p:nvPr/>
          </p:nvSpPr>
          <p:spPr>
            <a:xfrm>
              <a:off x="1678627" y="2871448"/>
              <a:ext cx="16698" cy="166976"/>
            </a:xfrm>
            <a:custGeom>
              <a:avLst/>
              <a:gdLst/>
              <a:ahLst/>
              <a:cxnLst/>
              <a:rect l="l" t="t" r="r" b="b"/>
              <a:pathLst>
                <a:path w="18415" h="184150">
                  <a:moveTo>
                    <a:pt x="18287" y="18287"/>
                  </a:moveTo>
                  <a:lnTo>
                    <a:pt x="18287" y="91439"/>
                  </a:lnTo>
                </a:path>
                <a:path w="18415" h="184150">
                  <a:moveTo>
                    <a:pt x="0" y="18287"/>
                  </a:moveTo>
                  <a:lnTo>
                    <a:pt x="0" y="91439"/>
                  </a:lnTo>
                </a:path>
                <a:path w="18415" h="184150">
                  <a:moveTo>
                    <a:pt x="2286" y="183641"/>
                  </a:moveTo>
                  <a:lnTo>
                    <a:pt x="2286" y="0"/>
                  </a:lnTo>
                </a:path>
                <a:path w="18415" h="184150">
                  <a:moveTo>
                    <a:pt x="16002" y="183641"/>
                  </a:moveTo>
                  <a:lnTo>
                    <a:pt x="1600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6" name="object 12">
              <a:extLst>
                <a:ext uri="{FF2B5EF4-FFF2-40B4-BE49-F238E27FC236}">
                  <a16:creationId xmlns:a16="http://schemas.microsoft.com/office/drawing/2014/main" id="{371B0762-3EFD-9C6F-05C9-9E1C772EBDF1}"/>
                </a:ext>
              </a:extLst>
            </p:cNvPr>
            <p:cNvSpPr/>
            <p:nvPr/>
          </p:nvSpPr>
          <p:spPr>
            <a:xfrm>
              <a:off x="1686918" y="2812718"/>
              <a:ext cx="136460" cy="252192"/>
            </a:xfrm>
            <a:custGeom>
              <a:avLst/>
              <a:gdLst/>
              <a:ahLst/>
              <a:cxnLst/>
              <a:rect l="l" t="t" r="r" b="b"/>
              <a:pathLst>
                <a:path w="150494" h="278129">
                  <a:moveTo>
                    <a:pt x="0" y="0"/>
                  </a:moveTo>
                  <a:lnTo>
                    <a:pt x="0" y="102870"/>
                  </a:lnTo>
                </a:path>
                <a:path w="150494" h="278129">
                  <a:moveTo>
                    <a:pt x="0" y="174498"/>
                  </a:moveTo>
                  <a:lnTo>
                    <a:pt x="0" y="278130"/>
                  </a:lnTo>
                </a:path>
                <a:path w="150494" h="278129">
                  <a:moveTo>
                    <a:pt x="9143" y="156210"/>
                  </a:moveTo>
                  <a:lnTo>
                    <a:pt x="150114" y="15621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7" name="object 13">
              <a:extLst>
                <a:ext uri="{FF2B5EF4-FFF2-40B4-BE49-F238E27FC236}">
                  <a16:creationId xmlns:a16="http://schemas.microsoft.com/office/drawing/2014/main" id="{34568F02-F2AE-7700-A554-2BDDB65EB624}"/>
                </a:ext>
              </a:extLst>
            </p:cNvPr>
            <p:cNvSpPr/>
            <p:nvPr/>
          </p:nvSpPr>
          <p:spPr>
            <a:xfrm>
              <a:off x="1678627" y="2954361"/>
              <a:ext cx="16698" cy="95004"/>
            </a:xfrm>
            <a:custGeom>
              <a:avLst/>
              <a:gdLst/>
              <a:ahLst/>
              <a:cxnLst/>
              <a:rect l="l" t="t" r="r" b="b"/>
              <a:pathLst>
                <a:path w="18415" h="104775">
                  <a:moveTo>
                    <a:pt x="0" y="0"/>
                  </a:moveTo>
                  <a:lnTo>
                    <a:pt x="0" y="89153"/>
                  </a:lnTo>
                </a:path>
                <a:path w="18415" h="104775">
                  <a:moveTo>
                    <a:pt x="18287" y="0"/>
                  </a:moveTo>
                  <a:lnTo>
                    <a:pt x="18287" y="89153"/>
                  </a:lnTo>
                </a:path>
                <a:path w="18415" h="104775">
                  <a:moveTo>
                    <a:pt x="3809" y="90677"/>
                  </a:moveTo>
                  <a:lnTo>
                    <a:pt x="3048" y="91439"/>
                  </a:lnTo>
                  <a:lnTo>
                    <a:pt x="2286" y="92201"/>
                  </a:lnTo>
                </a:path>
                <a:path w="18415" h="104775">
                  <a:moveTo>
                    <a:pt x="16002" y="92201"/>
                  </a:moveTo>
                  <a:lnTo>
                    <a:pt x="16002" y="91439"/>
                  </a:lnTo>
                  <a:lnTo>
                    <a:pt x="15240" y="90677"/>
                  </a:lnTo>
                </a:path>
                <a:path w="18415" h="104775">
                  <a:moveTo>
                    <a:pt x="16002" y="104394"/>
                  </a:moveTo>
                  <a:lnTo>
                    <a:pt x="16002" y="92201"/>
                  </a:lnTo>
                </a:path>
                <a:path w="18415" h="104775">
                  <a:moveTo>
                    <a:pt x="2286" y="104394"/>
                  </a:moveTo>
                  <a:lnTo>
                    <a:pt x="2286" y="92201"/>
                  </a:lnTo>
                </a:path>
                <a:path w="18415" h="104775">
                  <a:moveTo>
                    <a:pt x="0" y="104394"/>
                  </a:moveTo>
                  <a:lnTo>
                    <a:pt x="2286" y="104394"/>
                  </a:lnTo>
                </a:path>
                <a:path w="18415" h="104775">
                  <a:moveTo>
                    <a:pt x="16002" y="104394"/>
                  </a:moveTo>
                  <a:lnTo>
                    <a:pt x="18287" y="1043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8" name="object 14">
              <a:extLst>
                <a:ext uri="{FF2B5EF4-FFF2-40B4-BE49-F238E27FC236}">
                  <a16:creationId xmlns:a16="http://schemas.microsoft.com/office/drawing/2014/main" id="{BFC644AE-00B4-0090-E2B1-C8C7336C7C8E}"/>
                </a:ext>
              </a:extLst>
            </p:cNvPr>
            <p:cNvSpPr/>
            <p:nvPr/>
          </p:nvSpPr>
          <p:spPr>
            <a:xfrm>
              <a:off x="1678627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79" name="object 15">
              <a:extLst>
                <a:ext uri="{FF2B5EF4-FFF2-40B4-BE49-F238E27FC236}">
                  <a16:creationId xmlns:a16="http://schemas.microsoft.com/office/drawing/2014/main" id="{E6CF7CDB-C800-4EF2-C859-984C2EC2257A}"/>
                </a:ext>
              </a:extLst>
            </p:cNvPr>
            <p:cNvSpPr/>
            <p:nvPr/>
          </p:nvSpPr>
          <p:spPr>
            <a:xfrm>
              <a:off x="1678627" y="3035200"/>
              <a:ext cx="16698" cy="13819"/>
            </a:xfrm>
            <a:custGeom>
              <a:avLst/>
              <a:gdLst/>
              <a:ahLst/>
              <a:cxnLst/>
              <a:rect l="l" t="t" r="r" b="b"/>
              <a:pathLst>
                <a:path w="18415" h="15239">
                  <a:moveTo>
                    <a:pt x="0" y="0"/>
                  </a:moveTo>
                  <a:lnTo>
                    <a:pt x="0" y="15240"/>
                  </a:lnTo>
                </a:path>
                <a:path w="18415" h="15239">
                  <a:moveTo>
                    <a:pt x="18287" y="0"/>
                  </a:moveTo>
                  <a:lnTo>
                    <a:pt x="18287" y="15240"/>
                  </a:lnTo>
                </a:path>
                <a:path w="18415" h="15239">
                  <a:moveTo>
                    <a:pt x="3809" y="1524"/>
                  </a:moveTo>
                  <a:lnTo>
                    <a:pt x="1524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80" name="object 16">
              <a:extLst>
                <a:ext uri="{FF2B5EF4-FFF2-40B4-BE49-F238E27FC236}">
                  <a16:creationId xmlns:a16="http://schemas.microsoft.com/office/drawing/2014/main" id="{A603718A-C187-5669-0586-149FDF9E7233}"/>
                </a:ext>
              </a:extLst>
            </p:cNvPr>
            <p:cNvSpPr/>
            <p:nvPr/>
          </p:nvSpPr>
          <p:spPr>
            <a:xfrm>
              <a:off x="1653062" y="2954361"/>
              <a:ext cx="25910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193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81" name="object 17">
              <a:extLst>
                <a:ext uri="{FF2B5EF4-FFF2-40B4-BE49-F238E27FC236}">
                  <a16:creationId xmlns:a16="http://schemas.microsoft.com/office/drawing/2014/main" id="{2AA0D64B-F7C7-33E8-65E8-CAC23B21F6FD}"/>
                </a:ext>
              </a:extLst>
            </p:cNvPr>
            <p:cNvSpPr/>
            <p:nvPr/>
          </p:nvSpPr>
          <p:spPr>
            <a:xfrm>
              <a:off x="1678627" y="2855557"/>
              <a:ext cx="327043" cy="103064"/>
            </a:xfrm>
            <a:custGeom>
              <a:avLst/>
              <a:gdLst/>
              <a:ahLst/>
              <a:cxnLst/>
              <a:rect l="l" t="t" r="r" b="b"/>
              <a:pathLst>
                <a:path w="360680" h="113664">
                  <a:moveTo>
                    <a:pt x="2286" y="104393"/>
                  </a:moveTo>
                  <a:lnTo>
                    <a:pt x="16002" y="104393"/>
                  </a:lnTo>
                </a:path>
                <a:path w="360680" h="113664">
                  <a:moveTo>
                    <a:pt x="16002" y="113537"/>
                  </a:moveTo>
                  <a:lnTo>
                    <a:pt x="2286" y="113537"/>
                  </a:lnTo>
                </a:path>
                <a:path w="360680" h="113664">
                  <a:moveTo>
                    <a:pt x="0" y="108965"/>
                  </a:moveTo>
                  <a:lnTo>
                    <a:pt x="18287" y="108965"/>
                  </a:lnTo>
                </a:path>
                <a:path w="360680" h="113664">
                  <a:moveTo>
                    <a:pt x="21336" y="0"/>
                  </a:moveTo>
                  <a:lnTo>
                    <a:pt x="36042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82" name="object 18">
              <a:extLst>
                <a:ext uri="{FF2B5EF4-FFF2-40B4-BE49-F238E27FC236}">
                  <a16:creationId xmlns:a16="http://schemas.microsoft.com/office/drawing/2014/main" id="{A1C53A03-88B7-1095-1F48-6CC90F64D7FA}"/>
                </a:ext>
              </a:extLst>
            </p:cNvPr>
            <p:cNvSpPr/>
            <p:nvPr/>
          </p:nvSpPr>
          <p:spPr>
            <a:xfrm>
              <a:off x="1557022" y="2794063"/>
              <a:ext cx="65639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3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83" name="object 19">
              <a:extLst>
                <a:ext uri="{FF2B5EF4-FFF2-40B4-BE49-F238E27FC236}">
                  <a16:creationId xmlns:a16="http://schemas.microsoft.com/office/drawing/2014/main" id="{5BA5A587-1860-E5BE-C9C2-0ECB834227B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87769" y="2728770"/>
              <a:ext cx="110550" cy="159605"/>
            </a:xfrm>
            <a:prstGeom prst="rect">
              <a:avLst/>
            </a:prstGeom>
          </p:spPr>
        </p:pic>
        <p:sp>
          <p:nvSpPr>
            <p:cNvPr id="84" name="object 20">
              <a:extLst>
                <a:ext uri="{FF2B5EF4-FFF2-40B4-BE49-F238E27FC236}">
                  <a16:creationId xmlns:a16="http://schemas.microsoft.com/office/drawing/2014/main" id="{DF4499D8-4A68-AEF3-3B2F-DBE638E39B61}"/>
                </a:ext>
              </a:extLst>
            </p:cNvPr>
            <p:cNvSpPr/>
            <p:nvPr/>
          </p:nvSpPr>
          <p:spPr>
            <a:xfrm>
              <a:off x="2075915" y="2637912"/>
              <a:ext cx="81185" cy="86367"/>
            </a:xfrm>
            <a:custGeom>
              <a:avLst/>
              <a:gdLst/>
              <a:ahLst/>
              <a:cxnLst/>
              <a:rect l="l" t="t" r="r" b="b"/>
              <a:pathLst>
                <a:path w="89534" h="95250">
                  <a:moveTo>
                    <a:pt x="89153" y="95250"/>
                  </a:moveTo>
                  <a:lnTo>
                    <a:pt x="8915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85" name="object 21">
              <a:extLst>
                <a:ext uri="{FF2B5EF4-FFF2-40B4-BE49-F238E27FC236}">
                  <a16:creationId xmlns:a16="http://schemas.microsoft.com/office/drawing/2014/main" id="{5CFC7607-747E-6361-DBB9-74B4F0B8B8A6}"/>
                </a:ext>
              </a:extLst>
            </p:cNvPr>
            <p:cNvSpPr/>
            <p:nvPr/>
          </p:nvSpPr>
          <p:spPr>
            <a:xfrm>
              <a:off x="2279051" y="2794063"/>
              <a:ext cx="131278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14478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86" name="object 22">
              <a:extLst>
                <a:ext uri="{FF2B5EF4-FFF2-40B4-BE49-F238E27FC236}">
                  <a16:creationId xmlns:a16="http://schemas.microsoft.com/office/drawing/2014/main" id="{FE1E7480-9BD1-775E-4B3C-FB30529A5BB3}"/>
                </a:ext>
              </a:extLst>
            </p:cNvPr>
            <p:cNvSpPr/>
            <p:nvPr/>
          </p:nvSpPr>
          <p:spPr>
            <a:xfrm>
              <a:off x="2267305" y="2855557"/>
              <a:ext cx="307467" cy="0"/>
            </a:xfrm>
            <a:custGeom>
              <a:avLst/>
              <a:gdLst/>
              <a:ahLst/>
              <a:cxnLst/>
              <a:rect l="l" t="t" r="r" b="b"/>
              <a:pathLst>
                <a:path w="339089">
                  <a:moveTo>
                    <a:pt x="0" y="0"/>
                  </a:moveTo>
                  <a:lnTo>
                    <a:pt x="339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87" name="object 23">
              <a:extLst>
                <a:ext uri="{FF2B5EF4-FFF2-40B4-BE49-F238E27FC236}">
                  <a16:creationId xmlns:a16="http://schemas.microsoft.com/office/drawing/2014/main" id="{50446DF4-E4C8-55AB-9103-1CEA92875F7F}"/>
                </a:ext>
              </a:extLst>
            </p:cNvPr>
            <p:cNvSpPr/>
            <p:nvPr/>
          </p:nvSpPr>
          <p:spPr>
            <a:xfrm>
              <a:off x="2256250" y="2954361"/>
              <a:ext cx="132429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0" y="0"/>
                  </a:moveTo>
                  <a:lnTo>
                    <a:pt x="145542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88" name="object 24">
              <a:extLst>
                <a:ext uri="{FF2B5EF4-FFF2-40B4-BE49-F238E27FC236}">
                  <a16:creationId xmlns:a16="http://schemas.microsoft.com/office/drawing/2014/main" id="{39C824F0-3DEF-7602-2FF1-1EC5A47AB3F8}"/>
                </a:ext>
              </a:extLst>
            </p:cNvPr>
            <p:cNvSpPr/>
            <p:nvPr/>
          </p:nvSpPr>
          <p:spPr>
            <a:xfrm>
              <a:off x="2247958" y="2871448"/>
              <a:ext cx="16698" cy="166976"/>
            </a:xfrm>
            <a:custGeom>
              <a:avLst/>
              <a:gdLst/>
              <a:ahLst/>
              <a:cxnLst/>
              <a:rect l="l" t="t" r="r" b="b"/>
              <a:pathLst>
                <a:path w="18415" h="184150">
                  <a:moveTo>
                    <a:pt x="0" y="18287"/>
                  </a:moveTo>
                  <a:lnTo>
                    <a:pt x="0" y="91439"/>
                  </a:lnTo>
                </a:path>
                <a:path w="18415" h="184150">
                  <a:moveTo>
                    <a:pt x="3048" y="91439"/>
                  </a:moveTo>
                  <a:lnTo>
                    <a:pt x="3048" y="0"/>
                  </a:lnTo>
                </a:path>
                <a:path w="18415" h="184150">
                  <a:moveTo>
                    <a:pt x="18288" y="18287"/>
                  </a:moveTo>
                  <a:lnTo>
                    <a:pt x="18288" y="91439"/>
                  </a:lnTo>
                </a:path>
                <a:path w="18415" h="184150">
                  <a:moveTo>
                    <a:pt x="16002" y="91439"/>
                  </a:moveTo>
                  <a:lnTo>
                    <a:pt x="16002" y="0"/>
                  </a:lnTo>
                </a:path>
                <a:path w="18415" h="184150">
                  <a:moveTo>
                    <a:pt x="3048" y="183641"/>
                  </a:moveTo>
                  <a:lnTo>
                    <a:pt x="3048" y="0"/>
                  </a:lnTo>
                </a:path>
                <a:path w="18415" h="184150">
                  <a:moveTo>
                    <a:pt x="16002" y="183641"/>
                  </a:moveTo>
                  <a:lnTo>
                    <a:pt x="1600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89" name="object 25">
              <a:extLst>
                <a:ext uri="{FF2B5EF4-FFF2-40B4-BE49-F238E27FC236}">
                  <a16:creationId xmlns:a16="http://schemas.microsoft.com/office/drawing/2014/main" id="{C2A3659E-DBB5-408F-CEE8-F4EDA72B5D2C}"/>
                </a:ext>
              </a:extLst>
            </p:cNvPr>
            <p:cNvSpPr/>
            <p:nvPr/>
          </p:nvSpPr>
          <p:spPr>
            <a:xfrm>
              <a:off x="2169192" y="2812718"/>
              <a:ext cx="87519" cy="252192"/>
            </a:xfrm>
            <a:custGeom>
              <a:avLst/>
              <a:gdLst/>
              <a:ahLst/>
              <a:cxnLst/>
              <a:rect l="l" t="t" r="r" b="b"/>
              <a:pathLst>
                <a:path w="96519" h="278129">
                  <a:moveTo>
                    <a:pt x="96011" y="0"/>
                  </a:moveTo>
                  <a:lnTo>
                    <a:pt x="96011" y="163830"/>
                  </a:lnTo>
                </a:path>
                <a:path w="96519" h="278129">
                  <a:moveTo>
                    <a:pt x="96011" y="0"/>
                  </a:moveTo>
                  <a:lnTo>
                    <a:pt x="96011" y="102870"/>
                  </a:lnTo>
                </a:path>
                <a:path w="96519" h="278129">
                  <a:moveTo>
                    <a:pt x="96011" y="174498"/>
                  </a:moveTo>
                  <a:lnTo>
                    <a:pt x="96011" y="278130"/>
                  </a:lnTo>
                </a:path>
                <a:path w="96519" h="278129">
                  <a:moveTo>
                    <a:pt x="0" y="156210"/>
                  </a:moveTo>
                  <a:lnTo>
                    <a:pt x="96011" y="15621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0" name="object 26">
              <a:extLst>
                <a:ext uri="{FF2B5EF4-FFF2-40B4-BE49-F238E27FC236}">
                  <a16:creationId xmlns:a16="http://schemas.microsoft.com/office/drawing/2014/main" id="{5342107B-1352-D538-4A21-9458EBBCAF51}"/>
                </a:ext>
              </a:extLst>
            </p:cNvPr>
            <p:cNvSpPr/>
            <p:nvPr/>
          </p:nvSpPr>
          <p:spPr>
            <a:xfrm>
              <a:off x="2247958" y="2954361"/>
              <a:ext cx="16698" cy="81185"/>
            </a:xfrm>
            <a:custGeom>
              <a:avLst/>
              <a:gdLst/>
              <a:ahLst/>
              <a:cxnLst/>
              <a:rect l="l" t="t" r="r" b="b"/>
              <a:pathLst>
                <a:path w="18415" h="89535">
                  <a:moveTo>
                    <a:pt x="0" y="0"/>
                  </a:moveTo>
                  <a:lnTo>
                    <a:pt x="0" y="89153"/>
                  </a:lnTo>
                </a:path>
                <a:path w="18415" h="89535">
                  <a:moveTo>
                    <a:pt x="18288" y="0"/>
                  </a:moveTo>
                  <a:lnTo>
                    <a:pt x="18288" y="89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1" name="object 27">
              <a:extLst>
                <a:ext uri="{FF2B5EF4-FFF2-40B4-BE49-F238E27FC236}">
                  <a16:creationId xmlns:a16="http://schemas.microsoft.com/office/drawing/2014/main" id="{EED60B9B-5B11-8864-59FD-BC4D6C5F405E}"/>
                </a:ext>
              </a:extLst>
            </p:cNvPr>
            <p:cNvSpPr/>
            <p:nvPr/>
          </p:nvSpPr>
          <p:spPr>
            <a:xfrm>
              <a:off x="2247958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2" name="object 28">
              <a:extLst>
                <a:ext uri="{FF2B5EF4-FFF2-40B4-BE49-F238E27FC236}">
                  <a16:creationId xmlns:a16="http://schemas.microsoft.com/office/drawing/2014/main" id="{4EA07319-2384-8633-8D40-BB43F39178DA}"/>
                </a:ext>
              </a:extLst>
            </p:cNvPr>
            <p:cNvSpPr/>
            <p:nvPr/>
          </p:nvSpPr>
          <p:spPr>
            <a:xfrm>
              <a:off x="1849979" y="2566744"/>
              <a:ext cx="414562" cy="482504"/>
            </a:xfrm>
            <a:custGeom>
              <a:avLst/>
              <a:gdLst/>
              <a:ahLst/>
              <a:cxnLst/>
              <a:rect l="l" t="t" r="r" b="b"/>
              <a:pathLst>
                <a:path w="457200" h="532129">
                  <a:moveTo>
                    <a:pt x="442722" y="518160"/>
                  </a:moveTo>
                  <a:lnTo>
                    <a:pt x="454151" y="518160"/>
                  </a:lnTo>
                </a:path>
                <a:path w="457200" h="532129">
                  <a:moveTo>
                    <a:pt x="442722" y="518160"/>
                  </a:moveTo>
                  <a:lnTo>
                    <a:pt x="441959" y="518922"/>
                  </a:lnTo>
                  <a:lnTo>
                    <a:pt x="441959" y="519684"/>
                  </a:lnTo>
                </a:path>
                <a:path w="457200" h="532129">
                  <a:moveTo>
                    <a:pt x="441959" y="531876"/>
                  </a:moveTo>
                  <a:lnTo>
                    <a:pt x="441959" y="519684"/>
                  </a:lnTo>
                </a:path>
                <a:path w="457200" h="532129">
                  <a:moveTo>
                    <a:pt x="438911" y="531876"/>
                  </a:moveTo>
                  <a:lnTo>
                    <a:pt x="441959" y="531876"/>
                  </a:lnTo>
                </a:path>
                <a:path w="457200" h="532129">
                  <a:moveTo>
                    <a:pt x="438911" y="516636"/>
                  </a:moveTo>
                  <a:lnTo>
                    <a:pt x="438911" y="531876"/>
                  </a:lnTo>
                </a:path>
                <a:path w="457200" h="532129">
                  <a:moveTo>
                    <a:pt x="454913" y="519684"/>
                  </a:moveTo>
                  <a:lnTo>
                    <a:pt x="454913" y="518922"/>
                  </a:lnTo>
                  <a:lnTo>
                    <a:pt x="454151" y="518160"/>
                  </a:lnTo>
                </a:path>
                <a:path w="457200" h="532129">
                  <a:moveTo>
                    <a:pt x="454913" y="531876"/>
                  </a:moveTo>
                  <a:lnTo>
                    <a:pt x="454913" y="519684"/>
                  </a:lnTo>
                </a:path>
                <a:path w="457200" h="532129">
                  <a:moveTo>
                    <a:pt x="454913" y="531876"/>
                  </a:moveTo>
                  <a:lnTo>
                    <a:pt x="457200" y="531876"/>
                  </a:lnTo>
                </a:path>
                <a:path w="457200" h="532129">
                  <a:moveTo>
                    <a:pt x="457200" y="516636"/>
                  </a:moveTo>
                  <a:lnTo>
                    <a:pt x="457200" y="531876"/>
                  </a:lnTo>
                </a:path>
                <a:path w="457200" h="532129">
                  <a:moveTo>
                    <a:pt x="441959" y="422910"/>
                  </a:moveTo>
                  <a:lnTo>
                    <a:pt x="454913" y="422910"/>
                  </a:lnTo>
                </a:path>
                <a:path w="457200" h="532129">
                  <a:moveTo>
                    <a:pt x="454913" y="432054"/>
                  </a:moveTo>
                  <a:lnTo>
                    <a:pt x="441959" y="432054"/>
                  </a:lnTo>
                </a:path>
                <a:path w="457200" h="532129">
                  <a:moveTo>
                    <a:pt x="438911" y="427482"/>
                  </a:moveTo>
                  <a:lnTo>
                    <a:pt x="457200" y="427482"/>
                  </a:lnTo>
                </a:path>
                <a:path w="457200" h="532129">
                  <a:moveTo>
                    <a:pt x="195072" y="318516"/>
                  </a:moveTo>
                  <a:lnTo>
                    <a:pt x="436625" y="318516"/>
                  </a:lnTo>
                </a:path>
                <a:path w="457200" h="532129">
                  <a:moveTo>
                    <a:pt x="120395" y="136398"/>
                  </a:moveTo>
                  <a:lnTo>
                    <a:pt x="120395" y="100584"/>
                  </a:lnTo>
                  <a:lnTo>
                    <a:pt x="112775" y="108204"/>
                  </a:lnTo>
                </a:path>
                <a:path w="457200" h="532129">
                  <a:moveTo>
                    <a:pt x="147065" y="157734"/>
                  </a:moveTo>
                  <a:lnTo>
                    <a:pt x="147065" y="78486"/>
                  </a:lnTo>
                </a:path>
                <a:path w="457200" h="532129">
                  <a:moveTo>
                    <a:pt x="0" y="157734"/>
                  </a:moveTo>
                  <a:lnTo>
                    <a:pt x="0" y="78486"/>
                  </a:lnTo>
                  <a:lnTo>
                    <a:pt x="79247" y="78486"/>
                  </a:lnTo>
                  <a:lnTo>
                    <a:pt x="79247" y="157734"/>
                  </a:lnTo>
                  <a:lnTo>
                    <a:pt x="0" y="157734"/>
                  </a:lnTo>
                </a:path>
                <a:path w="457200" h="532129">
                  <a:moveTo>
                    <a:pt x="33527" y="101346"/>
                  </a:moveTo>
                  <a:lnTo>
                    <a:pt x="64769" y="101346"/>
                  </a:lnTo>
                </a:path>
                <a:path w="457200" h="532129">
                  <a:moveTo>
                    <a:pt x="19050" y="131064"/>
                  </a:moveTo>
                  <a:lnTo>
                    <a:pt x="33527" y="101346"/>
                  </a:lnTo>
                </a:path>
                <a:path w="457200" h="532129">
                  <a:moveTo>
                    <a:pt x="50291" y="131064"/>
                  </a:moveTo>
                  <a:lnTo>
                    <a:pt x="19050" y="131064"/>
                  </a:lnTo>
                </a:path>
                <a:path w="457200" h="532129">
                  <a:moveTo>
                    <a:pt x="50291" y="131064"/>
                  </a:moveTo>
                  <a:lnTo>
                    <a:pt x="64769" y="101346"/>
                  </a:lnTo>
                </a:path>
                <a:path w="457200" h="532129">
                  <a:moveTo>
                    <a:pt x="171450" y="278130"/>
                  </a:moveTo>
                  <a:lnTo>
                    <a:pt x="171450" y="354330"/>
                  </a:lnTo>
                </a:path>
                <a:path w="457200" h="532129">
                  <a:moveTo>
                    <a:pt x="195072" y="278130"/>
                  </a:moveTo>
                  <a:lnTo>
                    <a:pt x="195072" y="354330"/>
                  </a:lnTo>
                </a:path>
                <a:path w="457200" h="532129">
                  <a:moveTo>
                    <a:pt x="173735" y="278130"/>
                  </a:moveTo>
                  <a:lnTo>
                    <a:pt x="173735" y="336042"/>
                  </a:lnTo>
                </a:path>
                <a:path w="457200" h="532129">
                  <a:moveTo>
                    <a:pt x="192023" y="278130"/>
                  </a:moveTo>
                  <a:lnTo>
                    <a:pt x="192023" y="336042"/>
                  </a:lnTo>
                </a:path>
                <a:path w="457200" h="532129">
                  <a:moveTo>
                    <a:pt x="186689" y="348996"/>
                  </a:moveTo>
                  <a:lnTo>
                    <a:pt x="188975" y="348234"/>
                  </a:lnTo>
                  <a:lnTo>
                    <a:pt x="189737" y="345948"/>
                  </a:lnTo>
                </a:path>
                <a:path w="457200" h="532129">
                  <a:moveTo>
                    <a:pt x="176022" y="345948"/>
                  </a:moveTo>
                  <a:lnTo>
                    <a:pt x="177545" y="348234"/>
                  </a:lnTo>
                  <a:lnTo>
                    <a:pt x="179069" y="348996"/>
                  </a:lnTo>
                </a:path>
                <a:path w="457200" h="532129">
                  <a:moveTo>
                    <a:pt x="192023" y="354330"/>
                  </a:moveTo>
                  <a:lnTo>
                    <a:pt x="195072" y="354330"/>
                  </a:lnTo>
                </a:path>
                <a:path w="457200" h="532129">
                  <a:moveTo>
                    <a:pt x="171450" y="354330"/>
                  </a:moveTo>
                  <a:lnTo>
                    <a:pt x="173735" y="354330"/>
                  </a:lnTo>
                </a:path>
                <a:path w="457200" h="532129">
                  <a:moveTo>
                    <a:pt x="189737" y="336042"/>
                  </a:moveTo>
                  <a:lnTo>
                    <a:pt x="192023" y="336042"/>
                  </a:lnTo>
                </a:path>
                <a:path w="457200" h="532129">
                  <a:moveTo>
                    <a:pt x="173735" y="336042"/>
                  </a:moveTo>
                  <a:lnTo>
                    <a:pt x="176022" y="336042"/>
                  </a:lnTo>
                </a:path>
                <a:path w="457200" h="532129">
                  <a:moveTo>
                    <a:pt x="179069" y="348996"/>
                  </a:moveTo>
                  <a:lnTo>
                    <a:pt x="186689" y="348996"/>
                  </a:lnTo>
                </a:path>
                <a:path w="457200" h="532129">
                  <a:moveTo>
                    <a:pt x="192023" y="336042"/>
                  </a:moveTo>
                  <a:lnTo>
                    <a:pt x="192023" y="354330"/>
                  </a:lnTo>
                </a:path>
                <a:path w="457200" h="532129">
                  <a:moveTo>
                    <a:pt x="173735" y="336042"/>
                  </a:moveTo>
                  <a:lnTo>
                    <a:pt x="173735" y="354330"/>
                  </a:lnTo>
                </a:path>
                <a:path w="457200" h="532129">
                  <a:moveTo>
                    <a:pt x="173735" y="318516"/>
                  </a:moveTo>
                  <a:lnTo>
                    <a:pt x="192023" y="318516"/>
                  </a:lnTo>
                </a:path>
                <a:path w="457200" h="532129">
                  <a:moveTo>
                    <a:pt x="173735" y="278130"/>
                  </a:moveTo>
                  <a:lnTo>
                    <a:pt x="171450" y="278130"/>
                  </a:lnTo>
                </a:path>
                <a:path w="457200" h="532129">
                  <a:moveTo>
                    <a:pt x="195072" y="278130"/>
                  </a:moveTo>
                  <a:lnTo>
                    <a:pt x="192023" y="278130"/>
                  </a:lnTo>
                </a:path>
                <a:path w="457200" h="532129">
                  <a:moveTo>
                    <a:pt x="79247" y="157734"/>
                  </a:moveTo>
                  <a:lnTo>
                    <a:pt x="147065" y="157734"/>
                  </a:lnTo>
                </a:path>
                <a:path w="457200" h="532129">
                  <a:moveTo>
                    <a:pt x="79247" y="78486"/>
                  </a:moveTo>
                  <a:lnTo>
                    <a:pt x="0" y="78486"/>
                  </a:lnTo>
                </a:path>
                <a:path w="457200" h="532129">
                  <a:moveTo>
                    <a:pt x="79247" y="0"/>
                  </a:moveTo>
                  <a:lnTo>
                    <a:pt x="79247" y="78486"/>
                  </a:lnTo>
                </a:path>
                <a:path w="457200" h="532129">
                  <a:moveTo>
                    <a:pt x="0" y="0"/>
                  </a:moveTo>
                  <a:lnTo>
                    <a:pt x="79247" y="0"/>
                  </a:lnTo>
                </a:path>
                <a:path w="457200" h="532129">
                  <a:moveTo>
                    <a:pt x="0" y="78486"/>
                  </a:moveTo>
                  <a:lnTo>
                    <a:pt x="0" y="0"/>
                  </a:lnTo>
                </a:path>
                <a:path w="457200" h="532129">
                  <a:moveTo>
                    <a:pt x="9905" y="70104"/>
                  </a:moveTo>
                  <a:lnTo>
                    <a:pt x="38861" y="10668"/>
                  </a:lnTo>
                </a:path>
                <a:path w="457200" h="532129">
                  <a:moveTo>
                    <a:pt x="35051" y="70104"/>
                  </a:moveTo>
                  <a:lnTo>
                    <a:pt x="64769" y="10668"/>
                  </a:lnTo>
                </a:path>
                <a:path w="457200" h="532129">
                  <a:moveTo>
                    <a:pt x="147065" y="78486"/>
                  </a:moveTo>
                  <a:lnTo>
                    <a:pt x="249173" y="78486"/>
                  </a:lnTo>
                </a:path>
                <a:path w="457200" h="532129">
                  <a:moveTo>
                    <a:pt x="249173" y="0"/>
                  </a:moveTo>
                  <a:lnTo>
                    <a:pt x="147065" y="0"/>
                  </a:lnTo>
                </a:path>
                <a:path w="457200" h="532129">
                  <a:moveTo>
                    <a:pt x="147065" y="78486"/>
                  </a:moveTo>
                  <a:lnTo>
                    <a:pt x="147065" y="0"/>
                  </a:lnTo>
                </a:path>
                <a:path w="457200" h="532129">
                  <a:moveTo>
                    <a:pt x="120395" y="57150"/>
                  </a:moveTo>
                  <a:lnTo>
                    <a:pt x="120395" y="21336"/>
                  </a:lnTo>
                  <a:lnTo>
                    <a:pt x="112775" y="29718"/>
                  </a:lnTo>
                </a:path>
                <a:path w="457200" h="532129">
                  <a:moveTo>
                    <a:pt x="79247" y="78486"/>
                  </a:moveTo>
                  <a:lnTo>
                    <a:pt x="147065" y="78486"/>
                  </a:lnTo>
                </a:path>
                <a:path w="457200" h="532129">
                  <a:moveTo>
                    <a:pt x="147065" y="0"/>
                  </a:moveTo>
                  <a:lnTo>
                    <a:pt x="79247" y="0"/>
                  </a:lnTo>
                </a:path>
                <a:path w="457200" h="532129">
                  <a:moveTo>
                    <a:pt x="249173" y="78486"/>
                  </a:moveTo>
                  <a:lnTo>
                    <a:pt x="249173" y="0"/>
                  </a:lnTo>
                </a:path>
                <a:path w="457200" h="532129">
                  <a:moveTo>
                    <a:pt x="187451" y="57150"/>
                  </a:moveTo>
                  <a:lnTo>
                    <a:pt x="195833" y="57150"/>
                  </a:lnTo>
                  <a:lnTo>
                    <a:pt x="200405" y="56388"/>
                  </a:lnTo>
                  <a:lnTo>
                    <a:pt x="204215" y="54102"/>
                  </a:lnTo>
                  <a:lnTo>
                    <a:pt x="206501" y="50292"/>
                  </a:lnTo>
                  <a:lnTo>
                    <a:pt x="207263" y="46482"/>
                  </a:lnTo>
                  <a:lnTo>
                    <a:pt x="207263" y="32766"/>
                  </a:lnTo>
                  <a:lnTo>
                    <a:pt x="206501" y="28194"/>
                  </a:lnTo>
                  <a:lnTo>
                    <a:pt x="204215" y="24384"/>
                  </a:lnTo>
                  <a:lnTo>
                    <a:pt x="200405" y="22098"/>
                  </a:lnTo>
                  <a:lnTo>
                    <a:pt x="195833" y="21336"/>
                  </a:lnTo>
                  <a:lnTo>
                    <a:pt x="187451" y="21336"/>
                  </a:lnTo>
                  <a:lnTo>
                    <a:pt x="187451" y="571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3" name="object 29">
              <a:extLst>
                <a:ext uri="{FF2B5EF4-FFF2-40B4-BE49-F238E27FC236}">
                  <a16:creationId xmlns:a16="http://schemas.microsoft.com/office/drawing/2014/main" id="{4991B2A4-C774-5DBD-9FDE-B10986A97740}"/>
                </a:ext>
              </a:extLst>
            </p:cNvPr>
            <p:cNvSpPr/>
            <p:nvPr/>
          </p:nvSpPr>
          <p:spPr>
            <a:xfrm>
              <a:off x="2285960" y="2520452"/>
              <a:ext cx="0" cy="253919"/>
            </a:xfrm>
            <a:custGeom>
              <a:avLst/>
              <a:gdLst/>
              <a:ahLst/>
              <a:cxnLst/>
              <a:rect l="l" t="t" r="r" b="b"/>
              <a:pathLst>
                <a:path h="280035">
                  <a:moveTo>
                    <a:pt x="0" y="0"/>
                  </a:moveTo>
                  <a:lnTo>
                    <a:pt x="0" y="103632"/>
                  </a:lnTo>
                </a:path>
                <a:path h="280035">
                  <a:moveTo>
                    <a:pt x="0" y="176022"/>
                  </a:moveTo>
                  <a:lnTo>
                    <a:pt x="0" y="279653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4" name="object 30">
              <a:extLst>
                <a:ext uri="{FF2B5EF4-FFF2-40B4-BE49-F238E27FC236}">
                  <a16:creationId xmlns:a16="http://schemas.microsoft.com/office/drawing/2014/main" id="{3C5191C2-F78D-9C09-B8C6-E2F765C70878}"/>
                </a:ext>
              </a:extLst>
            </p:cNvPr>
            <p:cNvSpPr/>
            <p:nvPr/>
          </p:nvSpPr>
          <p:spPr>
            <a:xfrm>
              <a:off x="2193374" y="2602673"/>
              <a:ext cx="185401" cy="130126"/>
            </a:xfrm>
            <a:custGeom>
              <a:avLst/>
              <a:gdLst/>
              <a:ahLst/>
              <a:cxnLst/>
              <a:rect l="l" t="t" r="r" b="b"/>
              <a:pathLst>
                <a:path w="204469" h="143510">
                  <a:moveTo>
                    <a:pt x="181356" y="55625"/>
                  </a:moveTo>
                  <a:lnTo>
                    <a:pt x="181356" y="70866"/>
                  </a:lnTo>
                </a:path>
                <a:path w="204469" h="143510">
                  <a:moveTo>
                    <a:pt x="22097" y="70866"/>
                  </a:moveTo>
                  <a:lnTo>
                    <a:pt x="22097" y="0"/>
                  </a:lnTo>
                </a:path>
                <a:path w="204469" h="143510">
                  <a:moveTo>
                    <a:pt x="103631" y="114300"/>
                  </a:moveTo>
                  <a:lnTo>
                    <a:pt x="204215" y="114300"/>
                  </a:lnTo>
                </a:path>
                <a:path w="204469" h="143510">
                  <a:moveTo>
                    <a:pt x="103631" y="91440"/>
                  </a:moveTo>
                  <a:lnTo>
                    <a:pt x="192786" y="91440"/>
                  </a:lnTo>
                </a:path>
                <a:path w="204469" h="143510">
                  <a:moveTo>
                    <a:pt x="0" y="121158"/>
                  </a:moveTo>
                  <a:lnTo>
                    <a:pt x="204215" y="121158"/>
                  </a:lnTo>
                </a:path>
                <a:path w="204469" h="143510">
                  <a:moveTo>
                    <a:pt x="11430" y="98298"/>
                  </a:moveTo>
                  <a:lnTo>
                    <a:pt x="192786" y="98298"/>
                  </a:lnTo>
                </a:path>
                <a:path w="204469" h="143510">
                  <a:moveTo>
                    <a:pt x="144018" y="70866"/>
                  </a:moveTo>
                  <a:lnTo>
                    <a:pt x="102869" y="70866"/>
                  </a:lnTo>
                </a:path>
                <a:path w="204469" h="143510">
                  <a:moveTo>
                    <a:pt x="22859" y="134112"/>
                  </a:moveTo>
                  <a:lnTo>
                    <a:pt x="181356" y="134112"/>
                  </a:lnTo>
                </a:path>
                <a:path w="204469" h="143510">
                  <a:moveTo>
                    <a:pt x="22097" y="79248"/>
                  </a:moveTo>
                  <a:lnTo>
                    <a:pt x="181356" y="79248"/>
                  </a:lnTo>
                </a:path>
                <a:path w="204469" h="143510">
                  <a:moveTo>
                    <a:pt x="22097" y="70866"/>
                  </a:moveTo>
                  <a:lnTo>
                    <a:pt x="181356" y="70866"/>
                  </a:lnTo>
                </a:path>
                <a:path w="204469" h="143510">
                  <a:moveTo>
                    <a:pt x="35052" y="126492"/>
                  </a:moveTo>
                  <a:lnTo>
                    <a:pt x="181356" y="126492"/>
                  </a:lnTo>
                </a:path>
                <a:path w="204469" h="143510">
                  <a:moveTo>
                    <a:pt x="79247" y="143256"/>
                  </a:moveTo>
                  <a:lnTo>
                    <a:pt x="124206" y="1432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5" name="object 31">
              <a:extLst>
                <a:ext uri="{FF2B5EF4-FFF2-40B4-BE49-F238E27FC236}">
                  <a16:creationId xmlns:a16="http://schemas.microsoft.com/office/drawing/2014/main" id="{EA80472E-826D-1630-FAAF-3B69D039554E}"/>
                </a:ext>
              </a:extLst>
            </p:cNvPr>
            <p:cNvSpPr/>
            <p:nvPr/>
          </p:nvSpPr>
          <p:spPr>
            <a:xfrm>
              <a:off x="2082134" y="2794063"/>
              <a:ext cx="131278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1447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6" name="object 32">
              <a:extLst>
                <a:ext uri="{FF2B5EF4-FFF2-40B4-BE49-F238E27FC236}">
                  <a16:creationId xmlns:a16="http://schemas.microsoft.com/office/drawing/2014/main" id="{112D9B06-FC24-4848-FEC1-B78BDEDB2F20}"/>
                </a:ext>
              </a:extLst>
            </p:cNvPr>
            <p:cNvSpPr/>
            <p:nvPr/>
          </p:nvSpPr>
          <p:spPr>
            <a:xfrm>
              <a:off x="2151227" y="2724279"/>
              <a:ext cx="116308" cy="164097"/>
            </a:xfrm>
            <a:custGeom>
              <a:avLst/>
              <a:gdLst/>
              <a:ahLst/>
              <a:cxnLst/>
              <a:rect l="l" t="t" r="r" b="b"/>
              <a:pathLst>
                <a:path w="128269" h="180975">
                  <a:moveTo>
                    <a:pt x="104393" y="104394"/>
                  </a:moveTo>
                  <a:lnTo>
                    <a:pt x="104393" y="180594"/>
                  </a:lnTo>
                </a:path>
                <a:path w="128269" h="180975">
                  <a:moveTo>
                    <a:pt x="128015" y="104394"/>
                  </a:moveTo>
                  <a:lnTo>
                    <a:pt x="128015" y="180594"/>
                  </a:lnTo>
                </a:path>
                <a:path w="128269" h="180975">
                  <a:moveTo>
                    <a:pt x="106679" y="104394"/>
                  </a:moveTo>
                  <a:lnTo>
                    <a:pt x="106679" y="162306"/>
                  </a:lnTo>
                </a:path>
                <a:path w="128269" h="180975">
                  <a:moveTo>
                    <a:pt x="124968" y="104394"/>
                  </a:moveTo>
                  <a:lnTo>
                    <a:pt x="124968" y="162306"/>
                  </a:lnTo>
                </a:path>
                <a:path w="128269" h="180975">
                  <a:moveTo>
                    <a:pt x="112775" y="175260"/>
                  </a:moveTo>
                  <a:lnTo>
                    <a:pt x="119634" y="175260"/>
                  </a:lnTo>
                </a:path>
                <a:path w="128269" h="180975">
                  <a:moveTo>
                    <a:pt x="104393" y="180594"/>
                  </a:moveTo>
                  <a:lnTo>
                    <a:pt x="106679" y="180594"/>
                  </a:lnTo>
                </a:path>
                <a:path w="128269" h="180975">
                  <a:moveTo>
                    <a:pt x="106679" y="162306"/>
                  </a:moveTo>
                  <a:lnTo>
                    <a:pt x="109728" y="162306"/>
                  </a:lnTo>
                </a:path>
                <a:path w="128269" h="180975">
                  <a:moveTo>
                    <a:pt x="106679" y="162306"/>
                  </a:moveTo>
                  <a:lnTo>
                    <a:pt x="106679" y="180594"/>
                  </a:lnTo>
                </a:path>
                <a:path w="128269" h="180975">
                  <a:moveTo>
                    <a:pt x="109728" y="172212"/>
                  </a:moveTo>
                  <a:lnTo>
                    <a:pt x="110490" y="174498"/>
                  </a:lnTo>
                  <a:lnTo>
                    <a:pt x="112775" y="175260"/>
                  </a:lnTo>
                </a:path>
                <a:path w="128269" h="180975">
                  <a:moveTo>
                    <a:pt x="119634" y="175260"/>
                  </a:moveTo>
                  <a:lnTo>
                    <a:pt x="121919" y="174498"/>
                  </a:lnTo>
                  <a:lnTo>
                    <a:pt x="122681" y="172212"/>
                  </a:lnTo>
                </a:path>
                <a:path w="128269" h="180975">
                  <a:moveTo>
                    <a:pt x="124968" y="180594"/>
                  </a:moveTo>
                  <a:lnTo>
                    <a:pt x="128015" y="180594"/>
                  </a:lnTo>
                </a:path>
                <a:path w="128269" h="180975">
                  <a:moveTo>
                    <a:pt x="122681" y="162306"/>
                  </a:moveTo>
                  <a:lnTo>
                    <a:pt x="124968" y="162306"/>
                  </a:lnTo>
                  <a:lnTo>
                    <a:pt x="124968" y="180594"/>
                  </a:lnTo>
                </a:path>
                <a:path w="128269" h="180975">
                  <a:moveTo>
                    <a:pt x="106679" y="144780"/>
                  </a:moveTo>
                  <a:lnTo>
                    <a:pt x="124968" y="144780"/>
                  </a:lnTo>
                </a:path>
                <a:path w="128269" h="180975">
                  <a:moveTo>
                    <a:pt x="106679" y="104394"/>
                  </a:moveTo>
                  <a:lnTo>
                    <a:pt x="104393" y="104394"/>
                  </a:lnTo>
                </a:path>
                <a:path w="128269" h="180975">
                  <a:moveTo>
                    <a:pt x="128015" y="104394"/>
                  </a:moveTo>
                  <a:lnTo>
                    <a:pt x="124968" y="104394"/>
                  </a:lnTo>
                </a:path>
                <a:path w="128269" h="180975">
                  <a:moveTo>
                    <a:pt x="6324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7" name="object 33">
              <a:extLst>
                <a:ext uri="{FF2B5EF4-FFF2-40B4-BE49-F238E27FC236}">
                  <a16:creationId xmlns:a16="http://schemas.microsoft.com/office/drawing/2014/main" id="{1F63E9FA-A281-ACD2-BDC6-5D9DC7541C7F}"/>
                </a:ext>
              </a:extLst>
            </p:cNvPr>
            <p:cNvSpPr/>
            <p:nvPr/>
          </p:nvSpPr>
          <p:spPr>
            <a:xfrm>
              <a:off x="2153991" y="2712533"/>
              <a:ext cx="5182" cy="12091"/>
            </a:xfrm>
            <a:custGeom>
              <a:avLst/>
              <a:gdLst/>
              <a:ahLst/>
              <a:cxnLst/>
              <a:rect l="l" t="t" r="r" b="b"/>
              <a:pathLst>
                <a:path w="5715" h="13335">
                  <a:moveTo>
                    <a:pt x="5334" y="0"/>
                  </a:moveTo>
                  <a:lnTo>
                    <a:pt x="0" y="0"/>
                  </a:lnTo>
                  <a:lnTo>
                    <a:pt x="3047" y="12953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8" name="object 34">
              <a:extLst>
                <a:ext uri="{FF2B5EF4-FFF2-40B4-BE49-F238E27FC236}">
                  <a16:creationId xmlns:a16="http://schemas.microsoft.com/office/drawing/2014/main" id="{9151FCD3-450C-5AE8-D498-CB5C84BF0966}"/>
                </a:ext>
              </a:extLst>
            </p:cNvPr>
            <p:cNvSpPr/>
            <p:nvPr/>
          </p:nvSpPr>
          <p:spPr>
            <a:xfrm>
              <a:off x="2153991" y="2712533"/>
              <a:ext cx="5182" cy="12091"/>
            </a:xfrm>
            <a:custGeom>
              <a:avLst/>
              <a:gdLst/>
              <a:ahLst/>
              <a:cxnLst/>
              <a:rect l="l" t="t" r="r" b="b"/>
              <a:pathLst>
                <a:path w="5715" h="13335">
                  <a:moveTo>
                    <a:pt x="3047" y="12953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3047" y="1295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99" name="object 35">
              <a:extLst>
                <a:ext uri="{FF2B5EF4-FFF2-40B4-BE49-F238E27FC236}">
                  <a16:creationId xmlns:a16="http://schemas.microsoft.com/office/drawing/2014/main" id="{8D220DB2-DE9C-400C-5514-633A73779AE4}"/>
                </a:ext>
              </a:extLst>
            </p:cNvPr>
            <p:cNvSpPr/>
            <p:nvPr/>
          </p:nvSpPr>
          <p:spPr>
            <a:xfrm>
              <a:off x="2234831" y="2711842"/>
              <a:ext cx="0" cy="35698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862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0" name="object 36">
              <a:extLst>
                <a:ext uri="{FF2B5EF4-FFF2-40B4-BE49-F238E27FC236}">
                  <a16:creationId xmlns:a16="http://schemas.microsoft.com/office/drawing/2014/main" id="{5FBB7EC9-90E8-B972-71CD-73E07DE24A38}"/>
                </a:ext>
              </a:extLst>
            </p:cNvPr>
            <p:cNvSpPr/>
            <p:nvPr/>
          </p:nvSpPr>
          <p:spPr>
            <a:xfrm>
              <a:off x="2193374" y="2666930"/>
              <a:ext cx="91549" cy="90973"/>
            </a:xfrm>
            <a:custGeom>
              <a:avLst/>
              <a:gdLst/>
              <a:ahLst/>
              <a:cxnLst/>
              <a:rect l="l" t="t" r="r" b="b"/>
              <a:pathLst>
                <a:path w="100965" h="100329">
                  <a:moveTo>
                    <a:pt x="72390" y="72389"/>
                  </a:moveTo>
                  <a:lnTo>
                    <a:pt x="72390" y="86105"/>
                  </a:lnTo>
                </a:path>
                <a:path w="100965" h="100329">
                  <a:moveTo>
                    <a:pt x="79247" y="72389"/>
                  </a:moveTo>
                  <a:lnTo>
                    <a:pt x="79247" y="86105"/>
                  </a:lnTo>
                </a:path>
                <a:path w="100965" h="100329">
                  <a:moveTo>
                    <a:pt x="79247" y="99821"/>
                  </a:moveTo>
                  <a:lnTo>
                    <a:pt x="72390" y="99821"/>
                  </a:lnTo>
                </a:path>
                <a:path w="100965" h="100329">
                  <a:moveTo>
                    <a:pt x="72390" y="86105"/>
                  </a:moveTo>
                  <a:lnTo>
                    <a:pt x="79247" y="86105"/>
                  </a:lnTo>
                </a:path>
                <a:path w="100965" h="100329">
                  <a:moveTo>
                    <a:pt x="72390" y="86105"/>
                  </a:moveTo>
                  <a:lnTo>
                    <a:pt x="72390" y="99821"/>
                  </a:lnTo>
                </a:path>
                <a:path w="100965" h="100329">
                  <a:moveTo>
                    <a:pt x="79247" y="86105"/>
                  </a:moveTo>
                  <a:lnTo>
                    <a:pt x="79247" y="99821"/>
                  </a:lnTo>
                </a:path>
                <a:path w="100965" h="100329">
                  <a:moveTo>
                    <a:pt x="22859" y="72389"/>
                  </a:moveTo>
                  <a:lnTo>
                    <a:pt x="72390" y="72389"/>
                  </a:lnTo>
                </a:path>
                <a:path w="100965" h="100329">
                  <a:moveTo>
                    <a:pt x="54102" y="0"/>
                  </a:moveTo>
                  <a:lnTo>
                    <a:pt x="22097" y="0"/>
                  </a:lnTo>
                </a:path>
                <a:path w="100965" h="100329">
                  <a:moveTo>
                    <a:pt x="0" y="43433"/>
                  </a:moveTo>
                  <a:lnTo>
                    <a:pt x="99822" y="43433"/>
                  </a:lnTo>
                </a:path>
                <a:path w="100965" h="100329">
                  <a:moveTo>
                    <a:pt x="11430" y="20574"/>
                  </a:moveTo>
                  <a:lnTo>
                    <a:pt x="99822" y="20574"/>
                  </a:lnTo>
                </a:path>
                <a:path w="100965" h="100329">
                  <a:moveTo>
                    <a:pt x="22859" y="63245"/>
                  </a:moveTo>
                  <a:lnTo>
                    <a:pt x="22859" y="72389"/>
                  </a:lnTo>
                </a:path>
                <a:path w="100965" h="100329">
                  <a:moveTo>
                    <a:pt x="33528" y="27431"/>
                  </a:moveTo>
                  <a:lnTo>
                    <a:pt x="33528" y="43433"/>
                  </a:lnTo>
                </a:path>
                <a:path w="100965" h="100329">
                  <a:moveTo>
                    <a:pt x="33528" y="8381"/>
                  </a:moveTo>
                  <a:lnTo>
                    <a:pt x="33528" y="20574"/>
                  </a:lnTo>
                </a:path>
                <a:path w="100965" h="100329">
                  <a:moveTo>
                    <a:pt x="22097" y="0"/>
                  </a:moveTo>
                  <a:lnTo>
                    <a:pt x="22097" y="8381"/>
                  </a:lnTo>
                </a:path>
                <a:path w="100965" h="100329">
                  <a:moveTo>
                    <a:pt x="11430" y="20574"/>
                  </a:moveTo>
                  <a:lnTo>
                    <a:pt x="11430" y="27431"/>
                  </a:lnTo>
                </a:path>
                <a:path w="100965" h="100329">
                  <a:moveTo>
                    <a:pt x="0" y="43433"/>
                  </a:moveTo>
                  <a:lnTo>
                    <a:pt x="0" y="50291"/>
                  </a:lnTo>
                </a:path>
                <a:path w="100965" h="100329">
                  <a:moveTo>
                    <a:pt x="22097" y="55625"/>
                  </a:moveTo>
                  <a:lnTo>
                    <a:pt x="22097" y="63245"/>
                  </a:lnTo>
                </a:path>
                <a:path w="100965" h="100329">
                  <a:moveTo>
                    <a:pt x="33528" y="50291"/>
                  </a:moveTo>
                  <a:lnTo>
                    <a:pt x="33528" y="55625"/>
                  </a:lnTo>
                  <a:lnTo>
                    <a:pt x="22097" y="55625"/>
                  </a:lnTo>
                </a:path>
                <a:path w="100965" h="100329">
                  <a:moveTo>
                    <a:pt x="72390" y="72389"/>
                  </a:moveTo>
                  <a:lnTo>
                    <a:pt x="79247" y="72389"/>
                  </a:lnTo>
                </a:path>
                <a:path w="100965" h="100329">
                  <a:moveTo>
                    <a:pt x="100584" y="0"/>
                  </a:moveTo>
                  <a:lnTo>
                    <a:pt x="586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1" name="object 37">
              <a:extLst>
                <a:ext uri="{FF2B5EF4-FFF2-40B4-BE49-F238E27FC236}">
                  <a16:creationId xmlns:a16="http://schemas.microsoft.com/office/drawing/2014/main" id="{C3119731-9203-7EAE-7406-2585715919B7}"/>
                </a:ext>
              </a:extLst>
            </p:cNvPr>
            <p:cNvSpPr/>
            <p:nvPr/>
          </p:nvSpPr>
          <p:spPr>
            <a:xfrm>
              <a:off x="2336398" y="2711842"/>
              <a:ext cx="0" cy="35698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388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2" name="object 38">
              <a:extLst>
                <a:ext uri="{FF2B5EF4-FFF2-40B4-BE49-F238E27FC236}">
                  <a16:creationId xmlns:a16="http://schemas.microsoft.com/office/drawing/2014/main" id="{345F9944-21B5-A6BA-E747-03B90E197F7B}"/>
                </a:ext>
              </a:extLst>
            </p:cNvPr>
            <p:cNvSpPr/>
            <p:nvPr/>
          </p:nvSpPr>
          <p:spPr>
            <a:xfrm>
              <a:off x="2257631" y="2574346"/>
              <a:ext cx="120914" cy="183098"/>
            </a:xfrm>
            <a:custGeom>
              <a:avLst/>
              <a:gdLst/>
              <a:ahLst/>
              <a:cxnLst/>
              <a:rect l="l" t="t" r="r" b="b"/>
              <a:pathLst>
                <a:path w="133350" h="201929">
                  <a:moveTo>
                    <a:pt x="53340" y="174498"/>
                  </a:moveTo>
                  <a:lnTo>
                    <a:pt x="53340" y="188213"/>
                  </a:lnTo>
                </a:path>
                <a:path w="133350" h="201929">
                  <a:moveTo>
                    <a:pt x="60197" y="174498"/>
                  </a:moveTo>
                  <a:lnTo>
                    <a:pt x="60197" y="188213"/>
                  </a:lnTo>
                </a:path>
                <a:path w="133350" h="201929">
                  <a:moveTo>
                    <a:pt x="60197" y="201929"/>
                  </a:moveTo>
                  <a:lnTo>
                    <a:pt x="53340" y="201929"/>
                  </a:lnTo>
                </a:path>
                <a:path w="133350" h="201929">
                  <a:moveTo>
                    <a:pt x="53340" y="188213"/>
                  </a:moveTo>
                  <a:lnTo>
                    <a:pt x="60197" y="188213"/>
                  </a:lnTo>
                </a:path>
                <a:path w="133350" h="201929">
                  <a:moveTo>
                    <a:pt x="53340" y="188213"/>
                  </a:moveTo>
                  <a:lnTo>
                    <a:pt x="53340" y="201929"/>
                  </a:lnTo>
                </a:path>
                <a:path w="133350" h="201929">
                  <a:moveTo>
                    <a:pt x="60197" y="188213"/>
                  </a:moveTo>
                  <a:lnTo>
                    <a:pt x="60197" y="201929"/>
                  </a:lnTo>
                </a:path>
                <a:path w="133350" h="201929">
                  <a:moveTo>
                    <a:pt x="60197" y="174498"/>
                  </a:moveTo>
                  <a:lnTo>
                    <a:pt x="110490" y="174498"/>
                  </a:lnTo>
                </a:path>
                <a:path w="133350" h="201929">
                  <a:moveTo>
                    <a:pt x="80009" y="102108"/>
                  </a:moveTo>
                  <a:lnTo>
                    <a:pt x="110490" y="102108"/>
                  </a:lnTo>
                </a:path>
                <a:path w="133350" h="201929">
                  <a:moveTo>
                    <a:pt x="53340" y="174498"/>
                  </a:moveTo>
                  <a:lnTo>
                    <a:pt x="60197" y="174498"/>
                  </a:lnTo>
                </a:path>
                <a:path w="133350" h="201929">
                  <a:moveTo>
                    <a:pt x="110490" y="165353"/>
                  </a:moveTo>
                  <a:lnTo>
                    <a:pt x="110490" y="174498"/>
                  </a:lnTo>
                </a:path>
                <a:path w="133350" h="201929">
                  <a:moveTo>
                    <a:pt x="99059" y="129539"/>
                  </a:moveTo>
                  <a:lnTo>
                    <a:pt x="99059" y="145541"/>
                  </a:lnTo>
                </a:path>
                <a:path w="133350" h="201929">
                  <a:moveTo>
                    <a:pt x="99059" y="110489"/>
                  </a:moveTo>
                  <a:lnTo>
                    <a:pt x="99059" y="122682"/>
                  </a:lnTo>
                </a:path>
                <a:path w="133350" h="201929">
                  <a:moveTo>
                    <a:pt x="110490" y="102108"/>
                  </a:moveTo>
                  <a:lnTo>
                    <a:pt x="110490" y="110489"/>
                  </a:lnTo>
                </a:path>
                <a:path w="133350" h="201929">
                  <a:moveTo>
                    <a:pt x="110490" y="157734"/>
                  </a:moveTo>
                  <a:lnTo>
                    <a:pt x="110490" y="165353"/>
                  </a:lnTo>
                </a:path>
                <a:path w="133350" h="201929">
                  <a:moveTo>
                    <a:pt x="99059" y="152400"/>
                  </a:moveTo>
                  <a:lnTo>
                    <a:pt x="99059" y="157734"/>
                  </a:lnTo>
                </a:path>
                <a:path w="133350" h="201929">
                  <a:moveTo>
                    <a:pt x="121920" y="122682"/>
                  </a:moveTo>
                  <a:lnTo>
                    <a:pt x="121920" y="129539"/>
                  </a:lnTo>
                </a:path>
                <a:path w="133350" h="201929">
                  <a:moveTo>
                    <a:pt x="133350" y="145541"/>
                  </a:moveTo>
                  <a:lnTo>
                    <a:pt x="133350" y="152400"/>
                  </a:lnTo>
                </a:path>
                <a:path w="133350" h="201929">
                  <a:moveTo>
                    <a:pt x="0" y="9144"/>
                  </a:moveTo>
                  <a:lnTo>
                    <a:pt x="61721" y="9144"/>
                  </a:lnTo>
                </a:path>
                <a:path w="133350" h="201929">
                  <a:moveTo>
                    <a:pt x="0" y="0"/>
                  </a:moveTo>
                  <a:lnTo>
                    <a:pt x="61721" y="0"/>
                  </a:lnTo>
                </a:path>
                <a:path w="133350" h="201929">
                  <a:moveTo>
                    <a:pt x="61721" y="3810"/>
                  </a:moveTo>
                  <a:lnTo>
                    <a:pt x="0" y="38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3" name="object 39">
              <a:extLst>
                <a:ext uri="{FF2B5EF4-FFF2-40B4-BE49-F238E27FC236}">
                  <a16:creationId xmlns:a16="http://schemas.microsoft.com/office/drawing/2014/main" id="{9976CE10-C928-1C30-953A-1841AEFBC174}"/>
                </a:ext>
              </a:extLst>
            </p:cNvPr>
            <p:cNvSpPr/>
            <p:nvPr/>
          </p:nvSpPr>
          <p:spPr>
            <a:xfrm>
              <a:off x="2252104" y="2553617"/>
              <a:ext cx="67942" cy="0"/>
            </a:xfrm>
            <a:custGeom>
              <a:avLst/>
              <a:gdLst/>
              <a:ahLst/>
              <a:cxnLst/>
              <a:rect l="l" t="t" r="r" b="b"/>
              <a:pathLst>
                <a:path w="74930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4" name="object 40">
              <a:extLst>
                <a:ext uri="{FF2B5EF4-FFF2-40B4-BE49-F238E27FC236}">
                  <a16:creationId xmlns:a16="http://schemas.microsoft.com/office/drawing/2014/main" id="{22D52BD9-6329-83FC-5017-1565612375F7}"/>
                </a:ext>
              </a:extLst>
            </p:cNvPr>
            <p:cNvSpPr/>
            <p:nvPr/>
          </p:nvSpPr>
          <p:spPr>
            <a:xfrm>
              <a:off x="2180938" y="2463795"/>
              <a:ext cx="415713" cy="189432"/>
            </a:xfrm>
            <a:custGeom>
              <a:avLst/>
              <a:gdLst/>
              <a:ahLst/>
              <a:cxnLst/>
              <a:rect l="l" t="t" r="r" b="b"/>
              <a:pathLst>
                <a:path w="458469" h="208914">
                  <a:moveTo>
                    <a:pt x="176784" y="208787"/>
                  </a:moveTo>
                  <a:lnTo>
                    <a:pt x="54102" y="208787"/>
                  </a:lnTo>
                </a:path>
                <a:path w="458469" h="208914">
                  <a:moveTo>
                    <a:pt x="131063" y="112013"/>
                  </a:moveTo>
                  <a:lnTo>
                    <a:pt x="134112" y="105917"/>
                  </a:lnTo>
                  <a:lnTo>
                    <a:pt x="135635" y="99821"/>
                  </a:lnTo>
                  <a:lnTo>
                    <a:pt x="134874" y="93725"/>
                  </a:lnTo>
                  <a:lnTo>
                    <a:pt x="131825" y="87629"/>
                  </a:lnTo>
                  <a:lnTo>
                    <a:pt x="127253" y="83057"/>
                  </a:lnTo>
                  <a:lnTo>
                    <a:pt x="121919" y="80009"/>
                  </a:lnTo>
                  <a:lnTo>
                    <a:pt x="115824" y="79247"/>
                  </a:lnTo>
                  <a:lnTo>
                    <a:pt x="108965" y="80009"/>
                  </a:lnTo>
                  <a:lnTo>
                    <a:pt x="103631" y="83057"/>
                  </a:lnTo>
                  <a:lnTo>
                    <a:pt x="99059" y="87629"/>
                  </a:lnTo>
                  <a:lnTo>
                    <a:pt x="96012" y="93725"/>
                  </a:lnTo>
                  <a:lnTo>
                    <a:pt x="95250" y="99821"/>
                  </a:lnTo>
                  <a:lnTo>
                    <a:pt x="96774" y="105917"/>
                  </a:lnTo>
                  <a:lnTo>
                    <a:pt x="99822" y="112013"/>
                  </a:lnTo>
                </a:path>
                <a:path w="458469" h="208914">
                  <a:moveTo>
                    <a:pt x="135635" y="112013"/>
                  </a:moveTo>
                  <a:lnTo>
                    <a:pt x="95250" y="112013"/>
                  </a:lnTo>
                </a:path>
                <a:path w="458469" h="208914">
                  <a:moveTo>
                    <a:pt x="0" y="133349"/>
                  </a:moveTo>
                  <a:lnTo>
                    <a:pt x="60959" y="133349"/>
                  </a:lnTo>
                </a:path>
                <a:path w="458469" h="208914">
                  <a:moveTo>
                    <a:pt x="31241" y="148589"/>
                  </a:moveTo>
                  <a:lnTo>
                    <a:pt x="0" y="148589"/>
                  </a:lnTo>
                  <a:lnTo>
                    <a:pt x="0" y="133349"/>
                  </a:lnTo>
                </a:path>
                <a:path w="458469" h="208914">
                  <a:moveTo>
                    <a:pt x="49529" y="204215"/>
                  </a:moveTo>
                  <a:lnTo>
                    <a:pt x="49529" y="139445"/>
                  </a:lnTo>
                </a:path>
                <a:path w="458469" h="208914">
                  <a:moveTo>
                    <a:pt x="95250" y="208787"/>
                  </a:moveTo>
                  <a:lnTo>
                    <a:pt x="95250" y="131063"/>
                  </a:lnTo>
                </a:path>
                <a:path w="458469" h="208914">
                  <a:moveTo>
                    <a:pt x="31241" y="148589"/>
                  </a:moveTo>
                  <a:lnTo>
                    <a:pt x="35813" y="153161"/>
                  </a:lnTo>
                </a:path>
                <a:path w="458469" h="208914">
                  <a:moveTo>
                    <a:pt x="49529" y="204215"/>
                  </a:moveTo>
                  <a:lnTo>
                    <a:pt x="54102" y="208787"/>
                  </a:lnTo>
                </a:path>
                <a:path w="458469" h="208914">
                  <a:moveTo>
                    <a:pt x="49529" y="139445"/>
                  </a:moveTo>
                  <a:lnTo>
                    <a:pt x="60959" y="139445"/>
                  </a:lnTo>
                </a:path>
                <a:path w="458469" h="208914">
                  <a:moveTo>
                    <a:pt x="49529" y="139445"/>
                  </a:moveTo>
                  <a:lnTo>
                    <a:pt x="42671" y="133349"/>
                  </a:lnTo>
                </a:path>
                <a:path w="458469" h="208914">
                  <a:moveTo>
                    <a:pt x="84581" y="125729"/>
                  </a:moveTo>
                  <a:lnTo>
                    <a:pt x="84581" y="131063"/>
                  </a:lnTo>
                </a:path>
                <a:path w="458469" h="208914">
                  <a:moveTo>
                    <a:pt x="84581" y="125729"/>
                  </a:moveTo>
                  <a:lnTo>
                    <a:pt x="84581" y="121919"/>
                  </a:lnTo>
                </a:path>
                <a:path w="458469" h="208914">
                  <a:moveTo>
                    <a:pt x="95250" y="121919"/>
                  </a:moveTo>
                  <a:lnTo>
                    <a:pt x="95250" y="112013"/>
                  </a:lnTo>
                </a:path>
                <a:path w="458469" h="208914">
                  <a:moveTo>
                    <a:pt x="129540" y="85343"/>
                  </a:moveTo>
                  <a:lnTo>
                    <a:pt x="176022" y="39623"/>
                  </a:lnTo>
                </a:path>
                <a:path w="458469" h="208914">
                  <a:moveTo>
                    <a:pt x="321564" y="79247"/>
                  </a:moveTo>
                  <a:lnTo>
                    <a:pt x="457962" y="79247"/>
                  </a:lnTo>
                </a:path>
                <a:path w="458469" h="208914">
                  <a:moveTo>
                    <a:pt x="321564" y="79247"/>
                  </a:moveTo>
                  <a:lnTo>
                    <a:pt x="242316" y="79247"/>
                  </a:lnTo>
                </a:path>
                <a:path w="458469" h="208914">
                  <a:moveTo>
                    <a:pt x="457962" y="0"/>
                  </a:moveTo>
                  <a:lnTo>
                    <a:pt x="321564" y="0"/>
                  </a:lnTo>
                </a:path>
                <a:path w="458469" h="208914">
                  <a:moveTo>
                    <a:pt x="321564" y="0"/>
                  </a:moveTo>
                  <a:lnTo>
                    <a:pt x="321564" y="79247"/>
                  </a:lnTo>
                </a:path>
                <a:path w="458469" h="208914">
                  <a:moveTo>
                    <a:pt x="242316" y="0"/>
                  </a:moveTo>
                  <a:lnTo>
                    <a:pt x="321564" y="0"/>
                  </a:lnTo>
                </a:path>
                <a:path w="458469" h="208914">
                  <a:moveTo>
                    <a:pt x="242316" y="79247"/>
                  </a:moveTo>
                  <a:lnTo>
                    <a:pt x="242316" y="0"/>
                  </a:lnTo>
                </a:path>
                <a:path w="458469" h="208914">
                  <a:moveTo>
                    <a:pt x="302514" y="39623"/>
                  </a:moveTo>
                  <a:lnTo>
                    <a:pt x="281940" y="19049"/>
                  </a:lnTo>
                  <a:lnTo>
                    <a:pt x="275082" y="19811"/>
                  </a:lnTo>
                  <a:lnTo>
                    <a:pt x="269748" y="22859"/>
                  </a:lnTo>
                  <a:lnTo>
                    <a:pt x="265176" y="27431"/>
                  </a:lnTo>
                  <a:lnTo>
                    <a:pt x="262128" y="32765"/>
                  </a:lnTo>
                  <a:lnTo>
                    <a:pt x="261366" y="39623"/>
                  </a:lnTo>
                  <a:lnTo>
                    <a:pt x="262128" y="45719"/>
                  </a:lnTo>
                  <a:lnTo>
                    <a:pt x="265176" y="51053"/>
                  </a:lnTo>
                  <a:lnTo>
                    <a:pt x="269748" y="55625"/>
                  </a:lnTo>
                  <a:lnTo>
                    <a:pt x="275082" y="58673"/>
                  </a:lnTo>
                  <a:lnTo>
                    <a:pt x="281940" y="59435"/>
                  </a:lnTo>
                  <a:lnTo>
                    <a:pt x="288036" y="58673"/>
                  </a:lnTo>
                  <a:lnTo>
                    <a:pt x="294132" y="55625"/>
                  </a:lnTo>
                  <a:lnTo>
                    <a:pt x="297942" y="51053"/>
                  </a:lnTo>
                  <a:lnTo>
                    <a:pt x="300990" y="45719"/>
                  </a:lnTo>
                  <a:lnTo>
                    <a:pt x="302514" y="39623"/>
                  </a:lnTo>
                </a:path>
                <a:path w="458469" h="208914">
                  <a:moveTo>
                    <a:pt x="252222" y="39623"/>
                  </a:moveTo>
                  <a:lnTo>
                    <a:pt x="312420" y="39623"/>
                  </a:lnTo>
                </a:path>
                <a:path w="458469" h="208914">
                  <a:moveTo>
                    <a:pt x="281940" y="67817"/>
                  </a:moveTo>
                  <a:lnTo>
                    <a:pt x="281940" y="9143"/>
                  </a:lnTo>
                </a:path>
                <a:path w="458469" h="208914">
                  <a:moveTo>
                    <a:pt x="169925" y="133349"/>
                  </a:moveTo>
                  <a:lnTo>
                    <a:pt x="231648" y="133349"/>
                  </a:lnTo>
                </a:path>
                <a:path w="458469" h="208914">
                  <a:moveTo>
                    <a:pt x="199644" y="148589"/>
                  </a:moveTo>
                  <a:lnTo>
                    <a:pt x="231648" y="148589"/>
                  </a:lnTo>
                </a:path>
                <a:path w="458469" h="208914">
                  <a:moveTo>
                    <a:pt x="135635" y="208787"/>
                  </a:moveTo>
                  <a:lnTo>
                    <a:pt x="135635" y="131063"/>
                  </a:lnTo>
                </a:path>
                <a:path w="458469" h="208914">
                  <a:moveTo>
                    <a:pt x="181356" y="139445"/>
                  </a:moveTo>
                  <a:lnTo>
                    <a:pt x="181356" y="204215"/>
                  </a:lnTo>
                </a:path>
                <a:path w="458469" h="208914">
                  <a:moveTo>
                    <a:pt x="176784" y="208787"/>
                  </a:moveTo>
                  <a:lnTo>
                    <a:pt x="181356" y="204215"/>
                  </a:lnTo>
                  <a:lnTo>
                    <a:pt x="176784" y="208787"/>
                  </a:lnTo>
                </a:path>
                <a:path w="458469" h="208914">
                  <a:moveTo>
                    <a:pt x="195072" y="153161"/>
                  </a:moveTo>
                  <a:lnTo>
                    <a:pt x="199644" y="148589"/>
                  </a:lnTo>
                </a:path>
                <a:path w="458469" h="208914">
                  <a:moveTo>
                    <a:pt x="195072" y="153161"/>
                  </a:moveTo>
                  <a:lnTo>
                    <a:pt x="195072" y="156209"/>
                  </a:lnTo>
                </a:path>
                <a:path w="458469" h="208914">
                  <a:moveTo>
                    <a:pt x="195072" y="201167"/>
                  </a:moveTo>
                  <a:lnTo>
                    <a:pt x="195072" y="208787"/>
                  </a:lnTo>
                </a:path>
                <a:path w="458469" h="208914">
                  <a:moveTo>
                    <a:pt x="195072" y="156209"/>
                  </a:moveTo>
                  <a:lnTo>
                    <a:pt x="195072" y="201167"/>
                  </a:lnTo>
                </a:path>
                <a:path w="458469" h="208914">
                  <a:moveTo>
                    <a:pt x="181356" y="139445"/>
                  </a:moveTo>
                  <a:lnTo>
                    <a:pt x="169925" y="1394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5" name="object 41">
              <a:extLst>
                <a:ext uri="{FF2B5EF4-FFF2-40B4-BE49-F238E27FC236}">
                  <a16:creationId xmlns:a16="http://schemas.microsoft.com/office/drawing/2014/main" id="{4140C573-00AF-EB13-A1BB-4E11EE90A3DE}"/>
                </a:ext>
              </a:extLst>
            </p:cNvPr>
            <p:cNvSpPr/>
            <p:nvPr/>
          </p:nvSpPr>
          <p:spPr>
            <a:xfrm>
              <a:off x="2298396" y="2530126"/>
              <a:ext cx="11516" cy="11516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2191" y="3809"/>
                  </a:moveTo>
                  <a:lnTo>
                    <a:pt x="8381" y="0"/>
                  </a:lnTo>
                  <a:lnTo>
                    <a:pt x="0" y="12191"/>
                  </a:lnTo>
                  <a:lnTo>
                    <a:pt x="12191" y="38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6" name="object 42">
              <a:extLst>
                <a:ext uri="{FF2B5EF4-FFF2-40B4-BE49-F238E27FC236}">
                  <a16:creationId xmlns:a16="http://schemas.microsoft.com/office/drawing/2014/main" id="{CDF1B301-0096-AB2B-B3FA-AE480EF4AD3A}"/>
                </a:ext>
              </a:extLst>
            </p:cNvPr>
            <p:cNvSpPr/>
            <p:nvPr/>
          </p:nvSpPr>
          <p:spPr>
            <a:xfrm>
              <a:off x="2298396" y="2499725"/>
              <a:ext cx="1984715" cy="355832"/>
            </a:xfrm>
            <a:custGeom>
              <a:avLst/>
              <a:gdLst/>
              <a:ahLst/>
              <a:cxnLst/>
              <a:rect l="l" t="t" r="r" b="b"/>
              <a:pathLst>
                <a:path w="2188845" h="392429">
                  <a:moveTo>
                    <a:pt x="12191" y="37337"/>
                  </a:moveTo>
                  <a:lnTo>
                    <a:pt x="8381" y="33527"/>
                  </a:lnTo>
                  <a:lnTo>
                    <a:pt x="0" y="45719"/>
                  </a:lnTo>
                  <a:lnTo>
                    <a:pt x="12191" y="37337"/>
                  </a:lnTo>
                  <a:close/>
                </a:path>
                <a:path w="2188845" h="392429">
                  <a:moveTo>
                    <a:pt x="16763" y="91439"/>
                  </a:moveTo>
                  <a:lnTo>
                    <a:pt x="16763" y="86105"/>
                  </a:lnTo>
                </a:path>
                <a:path w="2188845" h="392429">
                  <a:moveTo>
                    <a:pt x="16763" y="82295"/>
                  </a:moveTo>
                  <a:lnTo>
                    <a:pt x="16763" y="86105"/>
                  </a:lnTo>
                </a:path>
                <a:path w="2188845" h="392429">
                  <a:moveTo>
                    <a:pt x="6857" y="72389"/>
                  </a:moveTo>
                  <a:lnTo>
                    <a:pt x="6857" y="81533"/>
                  </a:lnTo>
                </a:path>
                <a:path w="2188845" h="392429">
                  <a:moveTo>
                    <a:pt x="6095" y="72389"/>
                  </a:moveTo>
                  <a:lnTo>
                    <a:pt x="6857" y="72389"/>
                  </a:lnTo>
                </a:path>
                <a:path w="2188845" h="392429">
                  <a:moveTo>
                    <a:pt x="58673" y="93725"/>
                  </a:moveTo>
                  <a:lnTo>
                    <a:pt x="51815" y="99821"/>
                  </a:lnTo>
                </a:path>
                <a:path w="2188845" h="392429">
                  <a:moveTo>
                    <a:pt x="102108" y="108965"/>
                  </a:moveTo>
                  <a:lnTo>
                    <a:pt x="102108" y="93725"/>
                  </a:lnTo>
                </a:path>
                <a:path w="2188845" h="392429">
                  <a:moveTo>
                    <a:pt x="46481" y="0"/>
                  </a:moveTo>
                  <a:lnTo>
                    <a:pt x="112776" y="0"/>
                  </a:lnTo>
                </a:path>
                <a:path w="2188845" h="392429">
                  <a:moveTo>
                    <a:pt x="2188464" y="392429"/>
                  </a:moveTo>
                  <a:lnTo>
                    <a:pt x="1849374" y="3924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7" name="object 43">
              <a:extLst>
                <a:ext uri="{FF2B5EF4-FFF2-40B4-BE49-F238E27FC236}">
                  <a16:creationId xmlns:a16="http://schemas.microsoft.com/office/drawing/2014/main" id="{6FF2D63D-94BE-0966-A7E4-5B33E65B97AF}"/>
                </a:ext>
              </a:extLst>
            </p:cNvPr>
            <p:cNvSpPr/>
            <p:nvPr/>
          </p:nvSpPr>
          <p:spPr>
            <a:xfrm>
              <a:off x="3819839" y="2954361"/>
              <a:ext cx="131278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0" y="0"/>
                  </a:moveTo>
                  <a:lnTo>
                    <a:pt x="144779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8" name="object 44">
              <a:extLst>
                <a:ext uri="{FF2B5EF4-FFF2-40B4-BE49-F238E27FC236}">
                  <a16:creationId xmlns:a16="http://schemas.microsoft.com/office/drawing/2014/main" id="{03E1DF01-83AA-948A-121A-8C19FB1EDDCC}"/>
                </a:ext>
              </a:extLst>
            </p:cNvPr>
            <p:cNvSpPr/>
            <p:nvPr/>
          </p:nvSpPr>
          <p:spPr>
            <a:xfrm>
              <a:off x="3956644" y="2871448"/>
              <a:ext cx="16698" cy="82912"/>
            </a:xfrm>
            <a:custGeom>
              <a:avLst/>
              <a:gdLst/>
              <a:ahLst/>
              <a:cxnLst/>
              <a:rect l="l" t="t" r="r" b="b"/>
              <a:pathLst>
                <a:path w="18414" h="91439">
                  <a:moveTo>
                    <a:pt x="18287" y="18287"/>
                  </a:moveTo>
                  <a:lnTo>
                    <a:pt x="18287" y="91439"/>
                  </a:lnTo>
                </a:path>
                <a:path w="18414" h="91439">
                  <a:moveTo>
                    <a:pt x="0" y="18287"/>
                  </a:moveTo>
                  <a:lnTo>
                    <a:pt x="0" y="91439"/>
                  </a:lnTo>
                </a:path>
                <a:path w="18414" h="91439">
                  <a:moveTo>
                    <a:pt x="16001" y="91439"/>
                  </a:moveTo>
                  <a:lnTo>
                    <a:pt x="16001" y="0"/>
                  </a:lnTo>
                </a:path>
                <a:path w="18414" h="91439">
                  <a:moveTo>
                    <a:pt x="2286" y="91439"/>
                  </a:moveTo>
                  <a:lnTo>
                    <a:pt x="22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09" name="object 45">
              <a:extLst>
                <a:ext uri="{FF2B5EF4-FFF2-40B4-BE49-F238E27FC236}">
                  <a16:creationId xmlns:a16="http://schemas.microsoft.com/office/drawing/2014/main" id="{7DF705BF-1D4B-CC76-8945-8E038D5B8121}"/>
                </a:ext>
              </a:extLst>
            </p:cNvPr>
            <p:cNvSpPr/>
            <p:nvPr/>
          </p:nvSpPr>
          <p:spPr>
            <a:xfrm>
              <a:off x="3622921" y="2954361"/>
              <a:ext cx="131278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0" y="0"/>
                  </a:moveTo>
                  <a:lnTo>
                    <a:pt x="14478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0" name="object 46">
              <a:extLst>
                <a:ext uri="{FF2B5EF4-FFF2-40B4-BE49-F238E27FC236}">
                  <a16:creationId xmlns:a16="http://schemas.microsoft.com/office/drawing/2014/main" id="{51D74661-14E1-737E-6E3A-40DDB6241944}"/>
                </a:ext>
              </a:extLst>
            </p:cNvPr>
            <p:cNvSpPr/>
            <p:nvPr/>
          </p:nvSpPr>
          <p:spPr>
            <a:xfrm>
              <a:off x="3716198" y="2871448"/>
              <a:ext cx="255071" cy="166976"/>
            </a:xfrm>
            <a:custGeom>
              <a:avLst/>
              <a:gdLst/>
              <a:ahLst/>
              <a:cxnLst/>
              <a:rect l="l" t="t" r="r" b="b"/>
              <a:pathLst>
                <a:path w="281304" h="184150">
                  <a:moveTo>
                    <a:pt x="18287" y="18287"/>
                  </a:moveTo>
                  <a:lnTo>
                    <a:pt x="18287" y="91439"/>
                  </a:lnTo>
                </a:path>
                <a:path w="281304" h="184150">
                  <a:moveTo>
                    <a:pt x="0" y="18287"/>
                  </a:moveTo>
                  <a:lnTo>
                    <a:pt x="0" y="91439"/>
                  </a:lnTo>
                </a:path>
                <a:path w="281304" h="184150">
                  <a:moveTo>
                    <a:pt x="16001" y="91439"/>
                  </a:moveTo>
                  <a:lnTo>
                    <a:pt x="16001" y="0"/>
                  </a:lnTo>
                </a:path>
                <a:path w="281304" h="184150">
                  <a:moveTo>
                    <a:pt x="2285" y="91439"/>
                  </a:moveTo>
                  <a:lnTo>
                    <a:pt x="2285" y="0"/>
                  </a:lnTo>
                </a:path>
                <a:path w="281304" h="184150">
                  <a:moveTo>
                    <a:pt x="2285" y="183641"/>
                  </a:moveTo>
                  <a:lnTo>
                    <a:pt x="2285" y="0"/>
                  </a:lnTo>
                </a:path>
                <a:path w="281304" h="184150">
                  <a:moveTo>
                    <a:pt x="16001" y="183641"/>
                  </a:moveTo>
                  <a:lnTo>
                    <a:pt x="16001" y="0"/>
                  </a:lnTo>
                </a:path>
                <a:path w="281304" h="184150">
                  <a:moveTo>
                    <a:pt x="267461" y="183641"/>
                  </a:moveTo>
                  <a:lnTo>
                    <a:pt x="267461" y="0"/>
                  </a:lnTo>
                </a:path>
                <a:path w="281304" h="184150">
                  <a:moveTo>
                    <a:pt x="281177" y="183641"/>
                  </a:moveTo>
                  <a:lnTo>
                    <a:pt x="2811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1" name="object 47">
              <a:extLst>
                <a:ext uri="{FF2B5EF4-FFF2-40B4-BE49-F238E27FC236}">
                  <a16:creationId xmlns:a16="http://schemas.microsoft.com/office/drawing/2014/main" id="{CC6A6D89-2595-8272-81F2-19F2C3B9F5B1}"/>
                </a:ext>
              </a:extLst>
            </p:cNvPr>
            <p:cNvSpPr/>
            <p:nvPr/>
          </p:nvSpPr>
          <p:spPr>
            <a:xfrm>
              <a:off x="3426005" y="2954361"/>
              <a:ext cx="131278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0" y="0"/>
                  </a:moveTo>
                  <a:lnTo>
                    <a:pt x="14478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2" name="object 48">
              <a:extLst>
                <a:ext uri="{FF2B5EF4-FFF2-40B4-BE49-F238E27FC236}">
                  <a16:creationId xmlns:a16="http://schemas.microsoft.com/office/drawing/2014/main" id="{BE657D30-E4F1-C013-5F35-E5F92E3C3698}"/>
                </a:ext>
              </a:extLst>
            </p:cNvPr>
            <p:cNvSpPr/>
            <p:nvPr/>
          </p:nvSpPr>
          <p:spPr>
            <a:xfrm>
              <a:off x="3403895" y="2888030"/>
              <a:ext cx="0" cy="66791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0"/>
                  </a:moveTo>
                  <a:lnTo>
                    <a:pt x="0" y="731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3" name="object 49">
              <a:extLst>
                <a:ext uri="{FF2B5EF4-FFF2-40B4-BE49-F238E27FC236}">
                  <a16:creationId xmlns:a16="http://schemas.microsoft.com/office/drawing/2014/main" id="{0F175220-F5CD-45F5-6DDF-64721F1D07B7}"/>
                </a:ext>
              </a:extLst>
            </p:cNvPr>
            <p:cNvSpPr/>
            <p:nvPr/>
          </p:nvSpPr>
          <p:spPr>
            <a:xfrm>
              <a:off x="3288509" y="2954361"/>
              <a:ext cx="71973" cy="0"/>
            </a:xfrm>
            <a:custGeom>
              <a:avLst/>
              <a:gdLst/>
              <a:ahLst/>
              <a:cxnLst/>
              <a:rect l="l" t="t" r="r" b="b"/>
              <a:pathLst>
                <a:path w="79375">
                  <a:moveTo>
                    <a:pt x="0" y="0"/>
                  </a:moveTo>
                  <a:lnTo>
                    <a:pt x="79248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4" name="object 50">
              <a:extLst>
                <a:ext uri="{FF2B5EF4-FFF2-40B4-BE49-F238E27FC236}">
                  <a16:creationId xmlns:a16="http://schemas.microsoft.com/office/drawing/2014/main" id="{EC4DDB51-7160-8A9D-2402-F9FC7B5135EB}"/>
                </a:ext>
              </a:extLst>
            </p:cNvPr>
            <p:cNvSpPr/>
            <p:nvPr/>
          </p:nvSpPr>
          <p:spPr>
            <a:xfrm>
              <a:off x="3146866" y="2871448"/>
              <a:ext cx="255071" cy="166976"/>
            </a:xfrm>
            <a:custGeom>
              <a:avLst/>
              <a:gdLst/>
              <a:ahLst/>
              <a:cxnLst/>
              <a:rect l="l" t="t" r="r" b="b"/>
              <a:pathLst>
                <a:path w="281305" h="184150">
                  <a:moveTo>
                    <a:pt x="265175" y="18287"/>
                  </a:moveTo>
                  <a:lnTo>
                    <a:pt x="265175" y="91439"/>
                  </a:lnTo>
                </a:path>
                <a:path w="281305" h="184150">
                  <a:moveTo>
                    <a:pt x="281177" y="91439"/>
                  </a:moveTo>
                  <a:lnTo>
                    <a:pt x="281177" y="0"/>
                  </a:lnTo>
                </a:path>
                <a:path w="281305" h="184150">
                  <a:moveTo>
                    <a:pt x="267462" y="91439"/>
                  </a:moveTo>
                  <a:lnTo>
                    <a:pt x="267462" y="0"/>
                  </a:lnTo>
                </a:path>
                <a:path w="281305" h="184150">
                  <a:moveTo>
                    <a:pt x="18287" y="18287"/>
                  </a:moveTo>
                  <a:lnTo>
                    <a:pt x="18287" y="91439"/>
                  </a:lnTo>
                </a:path>
                <a:path w="281305" h="184150">
                  <a:moveTo>
                    <a:pt x="0" y="18287"/>
                  </a:moveTo>
                  <a:lnTo>
                    <a:pt x="0" y="91439"/>
                  </a:lnTo>
                </a:path>
                <a:path w="281305" h="184150">
                  <a:moveTo>
                    <a:pt x="16001" y="91439"/>
                  </a:moveTo>
                  <a:lnTo>
                    <a:pt x="16001" y="0"/>
                  </a:lnTo>
                </a:path>
                <a:path w="281305" h="184150">
                  <a:moveTo>
                    <a:pt x="2285" y="91439"/>
                  </a:moveTo>
                  <a:lnTo>
                    <a:pt x="2285" y="0"/>
                  </a:lnTo>
                </a:path>
                <a:path w="281305" h="184150">
                  <a:moveTo>
                    <a:pt x="2285" y="183641"/>
                  </a:moveTo>
                  <a:lnTo>
                    <a:pt x="2285" y="0"/>
                  </a:lnTo>
                </a:path>
                <a:path w="281305" h="184150">
                  <a:moveTo>
                    <a:pt x="16001" y="183641"/>
                  </a:moveTo>
                  <a:lnTo>
                    <a:pt x="16001" y="0"/>
                  </a:lnTo>
                </a:path>
                <a:path w="281305" h="184150">
                  <a:moveTo>
                    <a:pt x="267462" y="183641"/>
                  </a:moveTo>
                  <a:lnTo>
                    <a:pt x="267462" y="0"/>
                  </a:lnTo>
                </a:path>
                <a:path w="281305" h="184150">
                  <a:moveTo>
                    <a:pt x="281177" y="183641"/>
                  </a:moveTo>
                  <a:lnTo>
                    <a:pt x="2811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5" name="object 51">
              <a:extLst>
                <a:ext uri="{FF2B5EF4-FFF2-40B4-BE49-F238E27FC236}">
                  <a16:creationId xmlns:a16="http://schemas.microsoft.com/office/drawing/2014/main" id="{3A2F8BF0-AB34-2FCC-6240-42A7116D91A6}"/>
                </a:ext>
              </a:extLst>
            </p:cNvPr>
            <p:cNvSpPr/>
            <p:nvPr/>
          </p:nvSpPr>
          <p:spPr>
            <a:xfrm>
              <a:off x="3067409" y="2794063"/>
              <a:ext cx="918945" cy="271193"/>
            </a:xfrm>
            <a:custGeom>
              <a:avLst/>
              <a:gdLst/>
              <a:ahLst/>
              <a:cxnLst/>
              <a:rect l="l" t="t" r="r" b="b"/>
              <a:pathLst>
                <a:path w="1013460" h="299085">
                  <a:moveTo>
                    <a:pt x="361950" y="0"/>
                  </a:moveTo>
                  <a:lnTo>
                    <a:pt x="217169" y="0"/>
                  </a:lnTo>
                </a:path>
                <a:path w="1013460" h="299085">
                  <a:moveTo>
                    <a:pt x="361950" y="20574"/>
                  </a:moveTo>
                  <a:lnTo>
                    <a:pt x="361950" y="123444"/>
                  </a:lnTo>
                </a:path>
                <a:path w="1013460" h="299085">
                  <a:moveTo>
                    <a:pt x="361950" y="195072"/>
                  </a:moveTo>
                  <a:lnTo>
                    <a:pt x="361950" y="298704"/>
                  </a:lnTo>
                </a:path>
                <a:path w="1013460" h="299085">
                  <a:moveTo>
                    <a:pt x="144780" y="0"/>
                  </a:moveTo>
                  <a:lnTo>
                    <a:pt x="0" y="0"/>
                  </a:lnTo>
                </a:path>
                <a:path w="1013460" h="299085">
                  <a:moveTo>
                    <a:pt x="96774" y="20574"/>
                  </a:moveTo>
                  <a:lnTo>
                    <a:pt x="96774" y="123444"/>
                  </a:lnTo>
                </a:path>
                <a:path w="1013460" h="299085">
                  <a:moveTo>
                    <a:pt x="96774" y="195072"/>
                  </a:moveTo>
                  <a:lnTo>
                    <a:pt x="96774" y="298704"/>
                  </a:lnTo>
                </a:path>
                <a:path w="1013460" h="299085">
                  <a:moveTo>
                    <a:pt x="796289" y="0"/>
                  </a:moveTo>
                  <a:lnTo>
                    <a:pt x="651509" y="0"/>
                  </a:lnTo>
                </a:path>
                <a:path w="1013460" h="299085">
                  <a:moveTo>
                    <a:pt x="724662" y="12192"/>
                  </a:moveTo>
                  <a:lnTo>
                    <a:pt x="724662" y="118872"/>
                  </a:lnTo>
                </a:path>
                <a:path w="1013460" h="299085">
                  <a:moveTo>
                    <a:pt x="724662" y="191262"/>
                  </a:moveTo>
                  <a:lnTo>
                    <a:pt x="724662" y="298704"/>
                  </a:lnTo>
                </a:path>
                <a:path w="1013460" h="299085">
                  <a:moveTo>
                    <a:pt x="1013459" y="0"/>
                  </a:moveTo>
                  <a:lnTo>
                    <a:pt x="868680" y="0"/>
                  </a:lnTo>
                </a:path>
                <a:path w="1013460" h="299085">
                  <a:moveTo>
                    <a:pt x="989837" y="12192"/>
                  </a:moveTo>
                  <a:lnTo>
                    <a:pt x="989837" y="118872"/>
                  </a:lnTo>
                </a:path>
                <a:path w="1013460" h="299085">
                  <a:moveTo>
                    <a:pt x="989837" y="191262"/>
                  </a:moveTo>
                  <a:lnTo>
                    <a:pt x="989837" y="298704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6" name="object 52">
              <a:extLst>
                <a:ext uri="{FF2B5EF4-FFF2-40B4-BE49-F238E27FC236}">
                  <a16:creationId xmlns:a16="http://schemas.microsoft.com/office/drawing/2014/main" id="{8C548711-8AE8-AAEB-C05C-BF74B090BEBC}"/>
                </a:ext>
              </a:extLst>
            </p:cNvPr>
            <p:cNvSpPr/>
            <p:nvPr/>
          </p:nvSpPr>
          <p:spPr>
            <a:xfrm>
              <a:off x="2817981" y="2871448"/>
              <a:ext cx="16122" cy="166976"/>
            </a:xfrm>
            <a:custGeom>
              <a:avLst/>
              <a:gdLst/>
              <a:ahLst/>
              <a:cxnLst/>
              <a:rect l="l" t="t" r="r" b="b"/>
              <a:pathLst>
                <a:path w="17780" h="184150">
                  <a:moveTo>
                    <a:pt x="17525" y="18287"/>
                  </a:moveTo>
                  <a:lnTo>
                    <a:pt x="17525" y="91439"/>
                  </a:lnTo>
                </a:path>
                <a:path w="17780" h="184150">
                  <a:moveTo>
                    <a:pt x="0" y="18287"/>
                  </a:moveTo>
                  <a:lnTo>
                    <a:pt x="0" y="91439"/>
                  </a:lnTo>
                </a:path>
                <a:path w="17780" h="184150">
                  <a:moveTo>
                    <a:pt x="15239" y="91439"/>
                  </a:moveTo>
                  <a:lnTo>
                    <a:pt x="15239" y="0"/>
                  </a:lnTo>
                </a:path>
                <a:path w="17780" h="184150">
                  <a:moveTo>
                    <a:pt x="2285" y="91439"/>
                  </a:moveTo>
                  <a:lnTo>
                    <a:pt x="2285" y="0"/>
                  </a:lnTo>
                </a:path>
                <a:path w="17780" h="184150">
                  <a:moveTo>
                    <a:pt x="2285" y="183641"/>
                  </a:moveTo>
                  <a:lnTo>
                    <a:pt x="2285" y="0"/>
                  </a:lnTo>
                </a:path>
                <a:path w="17780" h="184150">
                  <a:moveTo>
                    <a:pt x="15239" y="183641"/>
                  </a:moveTo>
                  <a:lnTo>
                    <a:pt x="1523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7" name="object 53">
              <a:extLst>
                <a:ext uri="{FF2B5EF4-FFF2-40B4-BE49-F238E27FC236}">
                  <a16:creationId xmlns:a16="http://schemas.microsoft.com/office/drawing/2014/main" id="{540201F4-7E2A-6091-61D2-0B91E4F51423}"/>
                </a:ext>
              </a:extLst>
            </p:cNvPr>
            <p:cNvSpPr/>
            <p:nvPr/>
          </p:nvSpPr>
          <p:spPr>
            <a:xfrm>
              <a:off x="2453857" y="2954361"/>
              <a:ext cx="131278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0" y="0"/>
                  </a:moveTo>
                  <a:lnTo>
                    <a:pt x="14478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8" name="object 54">
              <a:extLst>
                <a:ext uri="{FF2B5EF4-FFF2-40B4-BE49-F238E27FC236}">
                  <a16:creationId xmlns:a16="http://schemas.microsoft.com/office/drawing/2014/main" id="{B95E6277-112B-D124-B80E-BFA05A85C197}"/>
                </a:ext>
              </a:extLst>
            </p:cNvPr>
            <p:cNvSpPr/>
            <p:nvPr/>
          </p:nvSpPr>
          <p:spPr>
            <a:xfrm>
              <a:off x="2577535" y="2871448"/>
              <a:ext cx="16698" cy="166976"/>
            </a:xfrm>
            <a:custGeom>
              <a:avLst/>
              <a:gdLst/>
              <a:ahLst/>
              <a:cxnLst/>
              <a:rect l="l" t="t" r="r" b="b"/>
              <a:pathLst>
                <a:path w="18414" h="184150">
                  <a:moveTo>
                    <a:pt x="18287" y="18287"/>
                  </a:moveTo>
                  <a:lnTo>
                    <a:pt x="18287" y="91439"/>
                  </a:lnTo>
                </a:path>
                <a:path w="18414" h="184150">
                  <a:moveTo>
                    <a:pt x="0" y="18287"/>
                  </a:moveTo>
                  <a:lnTo>
                    <a:pt x="0" y="91439"/>
                  </a:lnTo>
                </a:path>
                <a:path w="18414" h="184150">
                  <a:moveTo>
                    <a:pt x="15239" y="91439"/>
                  </a:moveTo>
                  <a:lnTo>
                    <a:pt x="15239" y="0"/>
                  </a:lnTo>
                </a:path>
                <a:path w="18414" h="184150">
                  <a:moveTo>
                    <a:pt x="2285" y="91439"/>
                  </a:moveTo>
                  <a:lnTo>
                    <a:pt x="2285" y="0"/>
                  </a:lnTo>
                </a:path>
                <a:path w="18414" h="184150">
                  <a:moveTo>
                    <a:pt x="2285" y="183641"/>
                  </a:moveTo>
                  <a:lnTo>
                    <a:pt x="2285" y="0"/>
                  </a:lnTo>
                </a:path>
                <a:path w="18414" h="184150">
                  <a:moveTo>
                    <a:pt x="15239" y="183641"/>
                  </a:moveTo>
                  <a:lnTo>
                    <a:pt x="1523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19" name="object 55">
              <a:extLst>
                <a:ext uri="{FF2B5EF4-FFF2-40B4-BE49-F238E27FC236}">
                  <a16:creationId xmlns:a16="http://schemas.microsoft.com/office/drawing/2014/main" id="{52784AA6-4335-EDC3-4FF5-9AED723BA04B}"/>
                </a:ext>
              </a:extLst>
            </p:cNvPr>
            <p:cNvSpPr/>
            <p:nvPr/>
          </p:nvSpPr>
          <p:spPr>
            <a:xfrm>
              <a:off x="2475967" y="2794063"/>
              <a:ext cx="813001" cy="271193"/>
            </a:xfrm>
            <a:custGeom>
              <a:avLst/>
              <a:gdLst/>
              <a:ahLst/>
              <a:cxnLst/>
              <a:rect l="l" t="t" r="r" b="b"/>
              <a:pathLst>
                <a:path w="896619" h="299085">
                  <a:moveTo>
                    <a:pt x="362712" y="0"/>
                  </a:moveTo>
                  <a:lnTo>
                    <a:pt x="217169" y="0"/>
                  </a:lnTo>
                </a:path>
                <a:path w="896619" h="299085">
                  <a:moveTo>
                    <a:pt x="386334" y="20574"/>
                  </a:moveTo>
                  <a:lnTo>
                    <a:pt x="386334" y="123444"/>
                  </a:lnTo>
                </a:path>
                <a:path w="896619" h="299085">
                  <a:moveTo>
                    <a:pt x="386334" y="195072"/>
                  </a:moveTo>
                  <a:lnTo>
                    <a:pt x="386334" y="298704"/>
                  </a:lnTo>
                </a:path>
                <a:path w="896619" h="299085">
                  <a:moveTo>
                    <a:pt x="144780" y="0"/>
                  </a:moveTo>
                  <a:lnTo>
                    <a:pt x="0" y="0"/>
                  </a:lnTo>
                </a:path>
                <a:path w="896619" h="299085">
                  <a:moveTo>
                    <a:pt x="120396" y="20574"/>
                  </a:moveTo>
                  <a:lnTo>
                    <a:pt x="120396" y="123444"/>
                  </a:lnTo>
                </a:path>
                <a:path w="896619" h="299085">
                  <a:moveTo>
                    <a:pt x="120396" y="195072"/>
                  </a:moveTo>
                  <a:lnTo>
                    <a:pt x="120396" y="298704"/>
                  </a:lnTo>
                </a:path>
                <a:path w="896619" h="299085">
                  <a:moveTo>
                    <a:pt x="386334" y="176784"/>
                  </a:moveTo>
                  <a:lnTo>
                    <a:pt x="496062" y="176784"/>
                  </a:lnTo>
                </a:path>
                <a:path w="896619" h="299085">
                  <a:moveTo>
                    <a:pt x="568452" y="176784"/>
                  </a:moveTo>
                  <a:lnTo>
                    <a:pt x="713232" y="176784"/>
                  </a:lnTo>
                </a:path>
                <a:path w="896619" h="299085">
                  <a:moveTo>
                    <a:pt x="785622" y="176784"/>
                  </a:moveTo>
                  <a:lnTo>
                    <a:pt x="896112" y="176784"/>
                  </a:lnTo>
                </a:path>
                <a:path w="896619" h="299085">
                  <a:moveTo>
                    <a:pt x="120396" y="176784"/>
                  </a:moveTo>
                  <a:lnTo>
                    <a:pt x="217169" y="176784"/>
                  </a:lnTo>
                </a:path>
                <a:path w="896619" h="299085">
                  <a:moveTo>
                    <a:pt x="289560" y="176784"/>
                  </a:moveTo>
                  <a:lnTo>
                    <a:pt x="386334" y="176784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0" name="object 56">
              <a:extLst>
                <a:ext uri="{FF2B5EF4-FFF2-40B4-BE49-F238E27FC236}">
                  <a16:creationId xmlns:a16="http://schemas.microsoft.com/office/drawing/2014/main" id="{A0645EAA-15AB-22E8-E42C-23F7B1813E7E}"/>
                </a:ext>
              </a:extLst>
            </p:cNvPr>
            <p:cNvSpPr/>
            <p:nvPr/>
          </p:nvSpPr>
          <p:spPr>
            <a:xfrm>
              <a:off x="2577535" y="2954361"/>
              <a:ext cx="16698" cy="95004"/>
            </a:xfrm>
            <a:custGeom>
              <a:avLst/>
              <a:gdLst/>
              <a:ahLst/>
              <a:cxnLst/>
              <a:rect l="l" t="t" r="r" b="b"/>
              <a:pathLst>
                <a:path w="18414" h="104775">
                  <a:moveTo>
                    <a:pt x="0" y="0"/>
                  </a:moveTo>
                  <a:lnTo>
                    <a:pt x="0" y="89153"/>
                  </a:lnTo>
                </a:path>
                <a:path w="18414" h="104775">
                  <a:moveTo>
                    <a:pt x="18287" y="0"/>
                  </a:moveTo>
                  <a:lnTo>
                    <a:pt x="18287" y="89153"/>
                  </a:lnTo>
                </a:path>
                <a:path w="18414" h="104775">
                  <a:moveTo>
                    <a:pt x="15239" y="92201"/>
                  </a:moveTo>
                  <a:lnTo>
                    <a:pt x="15239" y="91439"/>
                  </a:lnTo>
                  <a:lnTo>
                    <a:pt x="14477" y="90677"/>
                  </a:lnTo>
                </a:path>
                <a:path w="18414" h="104775">
                  <a:moveTo>
                    <a:pt x="15239" y="104394"/>
                  </a:moveTo>
                  <a:lnTo>
                    <a:pt x="15239" y="92201"/>
                  </a:lnTo>
                </a:path>
                <a:path w="18414" h="104775">
                  <a:moveTo>
                    <a:pt x="15239" y="104394"/>
                  </a:moveTo>
                  <a:lnTo>
                    <a:pt x="18287" y="104394"/>
                  </a:lnTo>
                </a:path>
                <a:path w="18414" h="104775">
                  <a:moveTo>
                    <a:pt x="18287" y="89153"/>
                  </a:moveTo>
                  <a:lnTo>
                    <a:pt x="18287" y="104394"/>
                  </a:lnTo>
                </a:path>
                <a:path w="18414" h="104775">
                  <a:moveTo>
                    <a:pt x="3047" y="90677"/>
                  </a:moveTo>
                  <a:lnTo>
                    <a:pt x="2285" y="91439"/>
                  </a:lnTo>
                  <a:lnTo>
                    <a:pt x="2285" y="92201"/>
                  </a:lnTo>
                </a:path>
                <a:path w="18414" h="104775">
                  <a:moveTo>
                    <a:pt x="2285" y="104394"/>
                  </a:moveTo>
                  <a:lnTo>
                    <a:pt x="2285" y="92201"/>
                  </a:lnTo>
                </a:path>
                <a:path w="18414" h="104775">
                  <a:moveTo>
                    <a:pt x="0" y="104394"/>
                  </a:moveTo>
                  <a:lnTo>
                    <a:pt x="2285" y="104394"/>
                  </a:lnTo>
                </a:path>
                <a:path w="18414" h="104775">
                  <a:moveTo>
                    <a:pt x="0" y="89153"/>
                  </a:moveTo>
                  <a:lnTo>
                    <a:pt x="0" y="1043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1" name="object 57">
              <a:extLst>
                <a:ext uri="{FF2B5EF4-FFF2-40B4-BE49-F238E27FC236}">
                  <a16:creationId xmlns:a16="http://schemas.microsoft.com/office/drawing/2014/main" id="{4DF0A59B-5937-F2B6-32C0-2CFBD5419927}"/>
                </a:ext>
              </a:extLst>
            </p:cNvPr>
            <p:cNvSpPr/>
            <p:nvPr/>
          </p:nvSpPr>
          <p:spPr>
            <a:xfrm>
              <a:off x="2577535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2" name="object 58">
              <a:extLst>
                <a:ext uri="{FF2B5EF4-FFF2-40B4-BE49-F238E27FC236}">
                  <a16:creationId xmlns:a16="http://schemas.microsoft.com/office/drawing/2014/main" id="{8DADA469-CEF9-48D2-98BA-4D705B4A1B1C}"/>
                </a:ext>
              </a:extLst>
            </p:cNvPr>
            <p:cNvSpPr/>
            <p:nvPr/>
          </p:nvSpPr>
          <p:spPr>
            <a:xfrm>
              <a:off x="2577535" y="2950215"/>
              <a:ext cx="256798" cy="99034"/>
            </a:xfrm>
            <a:custGeom>
              <a:avLst/>
              <a:gdLst/>
              <a:ahLst/>
              <a:cxnLst/>
              <a:rect l="l" t="t" r="r" b="b"/>
              <a:pathLst>
                <a:path w="283210" h="109220">
                  <a:moveTo>
                    <a:pt x="3047" y="95250"/>
                  </a:moveTo>
                  <a:lnTo>
                    <a:pt x="14477" y="95250"/>
                  </a:lnTo>
                </a:path>
                <a:path w="283210" h="109220">
                  <a:moveTo>
                    <a:pt x="2285" y="0"/>
                  </a:moveTo>
                  <a:lnTo>
                    <a:pt x="15239" y="0"/>
                  </a:lnTo>
                </a:path>
                <a:path w="283210" h="109220">
                  <a:moveTo>
                    <a:pt x="15239" y="9144"/>
                  </a:moveTo>
                  <a:lnTo>
                    <a:pt x="2285" y="9144"/>
                  </a:lnTo>
                </a:path>
                <a:path w="283210" h="109220">
                  <a:moveTo>
                    <a:pt x="0" y="4572"/>
                  </a:moveTo>
                  <a:lnTo>
                    <a:pt x="18287" y="4572"/>
                  </a:lnTo>
                </a:path>
                <a:path w="283210" h="109220">
                  <a:moveTo>
                    <a:pt x="265175" y="4572"/>
                  </a:moveTo>
                  <a:lnTo>
                    <a:pt x="265175" y="93725"/>
                  </a:lnTo>
                </a:path>
                <a:path w="283210" h="109220">
                  <a:moveTo>
                    <a:pt x="282701" y="4572"/>
                  </a:moveTo>
                  <a:lnTo>
                    <a:pt x="282701" y="93725"/>
                  </a:lnTo>
                </a:path>
                <a:path w="283210" h="109220">
                  <a:moveTo>
                    <a:pt x="268223" y="95250"/>
                  </a:moveTo>
                  <a:lnTo>
                    <a:pt x="267461" y="96012"/>
                  </a:lnTo>
                  <a:lnTo>
                    <a:pt x="267461" y="96774"/>
                  </a:lnTo>
                </a:path>
                <a:path w="283210" h="109220">
                  <a:moveTo>
                    <a:pt x="280415" y="96774"/>
                  </a:moveTo>
                  <a:lnTo>
                    <a:pt x="280415" y="96012"/>
                  </a:lnTo>
                  <a:lnTo>
                    <a:pt x="279653" y="95250"/>
                  </a:lnTo>
                </a:path>
                <a:path w="283210" h="109220">
                  <a:moveTo>
                    <a:pt x="280415" y="108966"/>
                  </a:moveTo>
                  <a:lnTo>
                    <a:pt x="280415" y="96774"/>
                  </a:lnTo>
                </a:path>
                <a:path w="283210" h="109220">
                  <a:moveTo>
                    <a:pt x="267461" y="108966"/>
                  </a:moveTo>
                  <a:lnTo>
                    <a:pt x="267461" y="96774"/>
                  </a:lnTo>
                </a:path>
                <a:path w="283210" h="109220">
                  <a:moveTo>
                    <a:pt x="265175" y="108966"/>
                  </a:moveTo>
                  <a:lnTo>
                    <a:pt x="267461" y="108966"/>
                  </a:lnTo>
                </a:path>
                <a:path w="283210" h="109220">
                  <a:moveTo>
                    <a:pt x="280415" y="108966"/>
                  </a:moveTo>
                  <a:lnTo>
                    <a:pt x="282701" y="1089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3" name="object 59">
              <a:extLst>
                <a:ext uri="{FF2B5EF4-FFF2-40B4-BE49-F238E27FC236}">
                  <a16:creationId xmlns:a16="http://schemas.microsoft.com/office/drawing/2014/main" id="{4BF98B20-AA86-D434-8EC1-DD43B5F0469C}"/>
                </a:ext>
              </a:extLst>
            </p:cNvPr>
            <p:cNvSpPr/>
            <p:nvPr/>
          </p:nvSpPr>
          <p:spPr>
            <a:xfrm>
              <a:off x="2817981" y="3035200"/>
              <a:ext cx="16122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0" y="0"/>
                  </a:moveTo>
                  <a:lnTo>
                    <a:pt x="17525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4" name="object 60">
              <a:extLst>
                <a:ext uri="{FF2B5EF4-FFF2-40B4-BE49-F238E27FC236}">
                  <a16:creationId xmlns:a16="http://schemas.microsoft.com/office/drawing/2014/main" id="{228B273C-0350-9EB5-42D8-7DB416DB069B}"/>
                </a:ext>
              </a:extLst>
            </p:cNvPr>
            <p:cNvSpPr/>
            <p:nvPr/>
          </p:nvSpPr>
          <p:spPr>
            <a:xfrm>
              <a:off x="2817981" y="2950215"/>
              <a:ext cx="345468" cy="99034"/>
            </a:xfrm>
            <a:custGeom>
              <a:avLst/>
              <a:gdLst/>
              <a:ahLst/>
              <a:cxnLst/>
              <a:rect l="l" t="t" r="r" b="b"/>
              <a:pathLst>
                <a:path w="381000" h="109220">
                  <a:moveTo>
                    <a:pt x="0" y="93725"/>
                  </a:moveTo>
                  <a:lnTo>
                    <a:pt x="0" y="108966"/>
                  </a:lnTo>
                </a:path>
                <a:path w="381000" h="109220">
                  <a:moveTo>
                    <a:pt x="17525" y="93725"/>
                  </a:moveTo>
                  <a:lnTo>
                    <a:pt x="17525" y="108966"/>
                  </a:lnTo>
                </a:path>
                <a:path w="381000" h="109220">
                  <a:moveTo>
                    <a:pt x="3047" y="95250"/>
                  </a:moveTo>
                  <a:lnTo>
                    <a:pt x="14477" y="95250"/>
                  </a:lnTo>
                </a:path>
                <a:path w="381000" h="109220">
                  <a:moveTo>
                    <a:pt x="2285" y="0"/>
                  </a:moveTo>
                  <a:lnTo>
                    <a:pt x="15239" y="0"/>
                  </a:lnTo>
                </a:path>
                <a:path w="381000" h="109220">
                  <a:moveTo>
                    <a:pt x="2285" y="0"/>
                  </a:moveTo>
                  <a:lnTo>
                    <a:pt x="15239" y="0"/>
                  </a:lnTo>
                </a:path>
                <a:path w="381000" h="109220">
                  <a:moveTo>
                    <a:pt x="15239" y="9144"/>
                  </a:moveTo>
                  <a:lnTo>
                    <a:pt x="2285" y="9144"/>
                  </a:lnTo>
                </a:path>
                <a:path w="381000" h="109220">
                  <a:moveTo>
                    <a:pt x="0" y="4572"/>
                  </a:moveTo>
                  <a:lnTo>
                    <a:pt x="17525" y="4572"/>
                  </a:lnTo>
                </a:path>
                <a:path w="381000" h="109220">
                  <a:moveTo>
                    <a:pt x="364997" y="0"/>
                  </a:moveTo>
                  <a:lnTo>
                    <a:pt x="378713" y="0"/>
                  </a:lnTo>
                </a:path>
                <a:path w="381000" h="109220">
                  <a:moveTo>
                    <a:pt x="378713" y="9144"/>
                  </a:moveTo>
                  <a:lnTo>
                    <a:pt x="364997" y="9144"/>
                  </a:lnTo>
                </a:path>
                <a:path w="381000" h="109220">
                  <a:moveTo>
                    <a:pt x="362712" y="4572"/>
                  </a:moveTo>
                  <a:lnTo>
                    <a:pt x="38100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5" name="object 61">
              <a:extLst>
                <a:ext uri="{FF2B5EF4-FFF2-40B4-BE49-F238E27FC236}">
                  <a16:creationId xmlns:a16="http://schemas.microsoft.com/office/drawing/2014/main" id="{CE918DAD-0FCD-1E0B-B533-8F419A1F9432}"/>
                </a:ext>
              </a:extLst>
            </p:cNvPr>
            <p:cNvSpPr/>
            <p:nvPr/>
          </p:nvSpPr>
          <p:spPr>
            <a:xfrm>
              <a:off x="3146866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6" name="object 62">
              <a:extLst>
                <a:ext uri="{FF2B5EF4-FFF2-40B4-BE49-F238E27FC236}">
                  <a16:creationId xmlns:a16="http://schemas.microsoft.com/office/drawing/2014/main" id="{FA59E273-933F-0DE9-B349-6BAA32B7BD40}"/>
                </a:ext>
              </a:extLst>
            </p:cNvPr>
            <p:cNvSpPr/>
            <p:nvPr/>
          </p:nvSpPr>
          <p:spPr>
            <a:xfrm>
              <a:off x="3146866" y="2954361"/>
              <a:ext cx="257374" cy="95004"/>
            </a:xfrm>
            <a:custGeom>
              <a:avLst/>
              <a:gdLst/>
              <a:ahLst/>
              <a:cxnLst/>
              <a:rect l="l" t="t" r="r" b="b"/>
              <a:pathLst>
                <a:path w="283844" h="104775">
                  <a:moveTo>
                    <a:pt x="3047" y="90677"/>
                  </a:moveTo>
                  <a:lnTo>
                    <a:pt x="14477" y="90677"/>
                  </a:lnTo>
                </a:path>
                <a:path w="283844" h="104775">
                  <a:moveTo>
                    <a:pt x="0" y="0"/>
                  </a:moveTo>
                  <a:lnTo>
                    <a:pt x="0" y="89153"/>
                  </a:lnTo>
                </a:path>
                <a:path w="283844" h="104775">
                  <a:moveTo>
                    <a:pt x="3047" y="90677"/>
                  </a:moveTo>
                  <a:lnTo>
                    <a:pt x="2285" y="91439"/>
                  </a:lnTo>
                  <a:lnTo>
                    <a:pt x="2285" y="92201"/>
                  </a:lnTo>
                </a:path>
                <a:path w="283844" h="104775">
                  <a:moveTo>
                    <a:pt x="2285" y="104394"/>
                  </a:moveTo>
                  <a:lnTo>
                    <a:pt x="2285" y="92201"/>
                  </a:lnTo>
                </a:path>
                <a:path w="283844" h="104775">
                  <a:moveTo>
                    <a:pt x="0" y="104394"/>
                  </a:moveTo>
                  <a:lnTo>
                    <a:pt x="2285" y="104394"/>
                  </a:lnTo>
                </a:path>
                <a:path w="283844" h="104775">
                  <a:moveTo>
                    <a:pt x="0" y="89153"/>
                  </a:moveTo>
                  <a:lnTo>
                    <a:pt x="0" y="104394"/>
                  </a:lnTo>
                </a:path>
                <a:path w="283844" h="104775">
                  <a:moveTo>
                    <a:pt x="18287" y="0"/>
                  </a:moveTo>
                  <a:lnTo>
                    <a:pt x="18287" y="89153"/>
                  </a:lnTo>
                </a:path>
                <a:path w="283844" h="104775">
                  <a:moveTo>
                    <a:pt x="16001" y="92201"/>
                  </a:moveTo>
                  <a:lnTo>
                    <a:pt x="15239" y="91439"/>
                  </a:lnTo>
                  <a:lnTo>
                    <a:pt x="14477" y="90677"/>
                  </a:lnTo>
                </a:path>
                <a:path w="283844" h="104775">
                  <a:moveTo>
                    <a:pt x="16001" y="104394"/>
                  </a:moveTo>
                  <a:lnTo>
                    <a:pt x="16001" y="92201"/>
                  </a:lnTo>
                </a:path>
                <a:path w="283844" h="104775">
                  <a:moveTo>
                    <a:pt x="16001" y="104394"/>
                  </a:moveTo>
                  <a:lnTo>
                    <a:pt x="18287" y="104394"/>
                  </a:lnTo>
                </a:path>
                <a:path w="283844" h="104775">
                  <a:moveTo>
                    <a:pt x="18287" y="89153"/>
                  </a:moveTo>
                  <a:lnTo>
                    <a:pt x="18287" y="104394"/>
                  </a:lnTo>
                </a:path>
                <a:path w="283844" h="104775">
                  <a:moveTo>
                    <a:pt x="265175" y="0"/>
                  </a:moveTo>
                  <a:lnTo>
                    <a:pt x="265175" y="89153"/>
                  </a:lnTo>
                </a:path>
                <a:path w="283844" h="104775">
                  <a:moveTo>
                    <a:pt x="283463" y="0"/>
                  </a:moveTo>
                  <a:lnTo>
                    <a:pt x="283463" y="89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7" name="object 63">
              <a:extLst>
                <a:ext uri="{FF2B5EF4-FFF2-40B4-BE49-F238E27FC236}">
                  <a16:creationId xmlns:a16="http://schemas.microsoft.com/office/drawing/2014/main" id="{368FD333-414A-D8A8-0844-3CE37649ECDF}"/>
                </a:ext>
              </a:extLst>
            </p:cNvPr>
            <p:cNvSpPr/>
            <p:nvPr/>
          </p:nvSpPr>
          <p:spPr>
            <a:xfrm>
              <a:off x="3387312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8" name="object 64">
              <a:extLst>
                <a:ext uri="{FF2B5EF4-FFF2-40B4-BE49-F238E27FC236}">
                  <a16:creationId xmlns:a16="http://schemas.microsoft.com/office/drawing/2014/main" id="{9DD17329-03B4-AD58-D112-5E5C88AD9BA5}"/>
                </a:ext>
              </a:extLst>
            </p:cNvPr>
            <p:cNvSpPr/>
            <p:nvPr/>
          </p:nvSpPr>
          <p:spPr>
            <a:xfrm>
              <a:off x="3387312" y="2950215"/>
              <a:ext cx="345468" cy="99034"/>
            </a:xfrm>
            <a:custGeom>
              <a:avLst/>
              <a:gdLst/>
              <a:ahLst/>
              <a:cxnLst/>
              <a:rect l="l" t="t" r="r" b="b"/>
              <a:pathLst>
                <a:path w="381000" h="109220">
                  <a:moveTo>
                    <a:pt x="3047" y="95250"/>
                  </a:moveTo>
                  <a:lnTo>
                    <a:pt x="14477" y="95250"/>
                  </a:lnTo>
                </a:path>
                <a:path w="381000" h="109220">
                  <a:moveTo>
                    <a:pt x="3047" y="95250"/>
                  </a:moveTo>
                  <a:lnTo>
                    <a:pt x="2286" y="96012"/>
                  </a:lnTo>
                  <a:lnTo>
                    <a:pt x="2286" y="96774"/>
                  </a:lnTo>
                </a:path>
                <a:path w="381000" h="109220">
                  <a:moveTo>
                    <a:pt x="2286" y="108966"/>
                  </a:moveTo>
                  <a:lnTo>
                    <a:pt x="2286" y="96774"/>
                  </a:lnTo>
                </a:path>
                <a:path w="381000" h="109220">
                  <a:moveTo>
                    <a:pt x="0" y="108966"/>
                  </a:moveTo>
                  <a:lnTo>
                    <a:pt x="2286" y="108966"/>
                  </a:lnTo>
                </a:path>
                <a:path w="381000" h="109220">
                  <a:moveTo>
                    <a:pt x="0" y="93725"/>
                  </a:moveTo>
                  <a:lnTo>
                    <a:pt x="0" y="108966"/>
                  </a:lnTo>
                </a:path>
                <a:path w="381000" h="109220">
                  <a:moveTo>
                    <a:pt x="16001" y="96774"/>
                  </a:moveTo>
                  <a:lnTo>
                    <a:pt x="15239" y="96012"/>
                  </a:lnTo>
                  <a:lnTo>
                    <a:pt x="14477" y="95250"/>
                  </a:lnTo>
                </a:path>
                <a:path w="381000" h="109220">
                  <a:moveTo>
                    <a:pt x="16001" y="108966"/>
                  </a:moveTo>
                  <a:lnTo>
                    <a:pt x="16001" y="96774"/>
                  </a:lnTo>
                </a:path>
                <a:path w="381000" h="109220">
                  <a:moveTo>
                    <a:pt x="16001" y="108966"/>
                  </a:moveTo>
                  <a:lnTo>
                    <a:pt x="18287" y="108966"/>
                  </a:lnTo>
                </a:path>
                <a:path w="381000" h="109220">
                  <a:moveTo>
                    <a:pt x="18287" y="93725"/>
                  </a:moveTo>
                  <a:lnTo>
                    <a:pt x="18287" y="108966"/>
                  </a:lnTo>
                </a:path>
                <a:path w="381000" h="109220">
                  <a:moveTo>
                    <a:pt x="2286" y="0"/>
                  </a:moveTo>
                  <a:lnTo>
                    <a:pt x="16001" y="0"/>
                  </a:lnTo>
                </a:path>
                <a:path w="381000" h="109220">
                  <a:moveTo>
                    <a:pt x="2286" y="0"/>
                  </a:moveTo>
                  <a:lnTo>
                    <a:pt x="16001" y="0"/>
                  </a:lnTo>
                </a:path>
                <a:path w="381000" h="109220">
                  <a:moveTo>
                    <a:pt x="16001" y="9144"/>
                  </a:moveTo>
                  <a:lnTo>
                    <a:pt x="2286" y="9144"/>
                  </a:lnTo>
                </a:path>
                <a:path w="381000" h="109220">
                  <a:moveTo>
                    <a:pt x="0" y="4572"/>
                  </a:moveTo>
                  <a:lnTo>
                    <a:pt x="18287" y="4572"/>
                  </a:lnTo>
                </a:path>
                <a:path w="381000" h="109220">
                  <a:moveTo>
                    <a:pt x="362712" y="4572"/>
                  </a:moveTo>
                  <a:lnTo>
                    <a:pt x="381000" y="4572"/>
                  </a:lnTo>
                </a:path>
                <a:path w="381000" h="109220">
                  <a:moveTo>
                    <a:pt x="362712" y="4572"/>
                  </a:moveTo>
                  <a:lnTo>
                    <a:pt x="381000" y="4572"/>
                  </a:lnTo>
                </a:path>
                <a:path w="381000" h="109220">
                  <a:moveTo>
                    <a:pt x="378713" y="108966"/>
                  </a:moveTo>
                  <a:lnTo>
                    <a:pt x="381000" y="1089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29" name="object 65">
              <a:extLst>
                <a:ext uri="{FF2B5EF4-FFF2-40B4-BE49-F238E27FC236}">
                  <a16:creationId xmlns:a16="http://schemas.microsoft.com/office/drawing/2014/main" id="{6B76DB9E-BAEF-4833-7DC6-96A293BC1820}"/>
                </a:ext>
              </a:extLst>
            </p:cNvPr>
            <p:cNvSpPr/>
            <p:nvPr/>
          </p:nvSpPr>
          <p:spPr>
            <a:xfrm>
              <a:off x="3716198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30" name="object 66">
              <a:extLst>
                <a:ext uri="{FF2B5EF4-FFF2-40B4-BE49-F238E27FC236}">
                  <a16:creationId xmlns:a16="http://schemas.microsoft.com/office/drawing/2014/main" id="{585761E3-63F3-50F2-79CB-F610B99E69DA}"/>
                </a:ext>
              </a:extLst>
            </p:cNvPr>
            <p:cNvSpPr/>
            <p:nvPr/>
          </p:nvSpPr>
          <p:spPr>
            <a:xfrm>
              <a:off x="3730707" y="3049019"/>
              <a:ext cx="2303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0" y="0"/>
                  </a:moveTo>
                  <a:lnTo>
                    <a:pt x="22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31" name="object 67">
              <a:extLst>
                <a:ext uri="{FF2B5EF4-FFF2-40B4-BE49-F238E27FC236}">
                  <a16:creationId xmlns:a16="http://schemas.microsoft.com/office/drawing/2014/main" id="{6A4F9369-4054-B884-8E54-565062E841F3}"/>
                </a:ext>
              </a:extLst>
            </p:cNvPr>
            <p:cNvSpPr/>
            <p:nvPr/>
          </p:nvSpPr>
          <p:spPr>
            <a:xfrm>
              <a:off x="3716198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32" name="object 68">
              <a:extLst>
                <a:ext uri="{FF2B5EF4-FFF2-40B4-BE49-F238E27FC236}">
                  <a16:creationId xmlns:a16="http://schemas.microsoft.com/office/drawing/2014/main" id="{B637613B-EE5D-AB0B-9EDF-0E9AB967D276}"/>
                </a:ext>
              </a:extLst>
            </p:cNvPr>
            <p:cNvSpPr/>
            <p:nvPr/>
          </p:nvSpPr>
          <p:spPr>
            <a:xfrm>
              <a:off x="3716198" y="2950215"/>
              <a:ext cx="257374" cy="99034"/>
            </a:xfrm>
            <a:custGeom>
              <a:avLst/>
              <a:gdLst/>
              <a:ahLst/>
              <a:cxnLst/>
              <a:rect l="l" t="t" r="r" b="b"/>
              <a:pathLst>
                <a:path w="283845" h="109220">
                  <a:moveTo>
                    <a:pt x="0" y="4572"/>
                  </a:moveTo>
                  <a:lnTo>
                    <a:pt x="0" y="93725"/>
                  </a:lnTo>
                </a:path>
                <a:path w="283845" h="109220">
                  <a:moveTo>
                    <a:pt x="0" y="4572"/>
                  </a:moveTo>
                  <a:lnTo>
                    <a:pt x="0" y="93725"/>
                  </a:lnTo>
                </a:path>
                <a:path w="283845" h="109220">
                  <a:moveTo>
                    <a:pt x="3047" y="95250"/>
                  </a:moveTo>
                  <a:lnTo>
                    <a:pt x="2285" y="96012"/>
                  </a:lnTo>
                  <a:lnTo>
                    <a:pt x="2285" y="96774"/>
                  </a:lnTo>
                </a:path>
                <a:path w="283845" h="109220">
                  <a:moveTo>
                    <a:pt x="16001" y="96774"/>
                  </a:moveTo>
                  <a:lnTo>
                    <a:pt x="15239" y="96012"/>
                  </a:lnTo>
                  <a:lnTo>
                    <a:pt x="15239" y="95250"/>
                  </a:lnTo>
                </a:path>
                <a:path w="283845" h="109220">
                  <a:moveTo>
                    <a:pt x="3047" y="95250"/>
                  </a:moveTo>
                  <a:lnTo>
                    <a:pt x="2285" y="96012"/>
                  </a:lnTo>
                  <a:lnTo>
                    <a:pt x="2285" y="96774"/>
                  </a:lnTo>
                </a:path>
                <a:path w="283845" h="109220">
                  <a:moveTo>
                    <a:pt x="16001" y="96774"/>
                  </a:moveTo>
                  <a:lnTo>
                    <a:pt x="15239" y="96012"/>
                  </a:lnTo>
                  <a:lnTo>
                    <a:pt x="15239" y="95250"/>
                  </a:lnTo>
                </a:path>
                <a:path w="283845" h="109220">
                  <a:moveTo>
                    <a:pt x="16001" y="108966"/>
                  </a:moveTo>
                  <a:lnTo>
                    <a:pt x="16001" y="96774"/>
                  </a:lnTo>
                </a:path>
                <a:path w="283845" h="109220">
                  <a:moveTo>
                    <a:pt x="2285" y="108966"/>
                  </a:moveTo>
                  <a:lnTo>
                    <a:pt x="2285" y="96774"/>
                  </a:lnTo>
                </a:path>
                <a:path w="283845" h="109220">
                  <a:moveTo>
                    <a:pt x="0" y="108966"/>
                  </a:moveTo>
                  <a:lnTo>
                    <a:pt x="2285" y="108966"/>
                  </a:lnTo>
                </a:path>
                <a:path w="283845" h="109220">
                  <a:moveTo>
                    <a:pt x="0" y="93725"/>
                  </a:moveTo>
                  <a:lnTo>
                    <a:pt x="0" y="108966"/>
                  </a:lnTo>
                </a:path>
                <a:path w="283845" h="109220">
                  <a:moveTo>
                    <a:pt x="3047" y="95250"/>
                  </a:moveTo>
                  <a:lnTo>
                    <a:pt x="15239" y="95250"/>
                  </a:lnTo>
                </a:path>
                <a:path w="283845" h="109220">
                  <a:moveTo>
                    <a:pt x="16001" y="108966"/>
                  </a:moveTo>
                  <a:lnTo>
                    <a:pt x="16001" y="96774"/>
                  </a:lnTo>
                </a:path>
                <a:path w="283845" h="109220">
                  <a:moveTo>
                    <a:pt x="2285" y="108966"/>
                  </a:moveTo>
                  <a:lnTo>
                    <a:pt x="2285" y="96774"/>
                  </a:lnTo>
                </a:path>
                <a:path w="283845" h="109220">
                  <a:moveTo>
                    <a:pt x="0" y="108966"/>
                  </a:moveTo>
                  <a:lnTo>
                    <a:pt x="2285" y="108966"/>
                  </a:lnTo>
                </a:path>
                <a:path w="283845" h="109220">
                  <a:moveTo>
                    <a:pt x="0" y="93725"/>
                  </a:moveTo>
                  <a:lnTo>
                    <a:pt x="0" y="108966"/>
                  </a:lnTo>
                </a:path>
                <a:path w="283845" h="109220">
                  <a:moveTo>
                    <a:pt x="3047" y="95250"/>
                  </a:moveTo>
                  <a:lnTo>
                    <a:pt x="15239" y="95250"/>
                  </a:lnTo>
                </a:path>
                <a:path w="283845" h="109220">
                  <a:moveTo>
                    <a:pt x="2285" y="0"/>
                  </a:moveTo>
                  <a:lnTo>
                    <a:pt x="16001" y="0"/>
                  </a:lnTo>
                </a:path>
                <a:path w="283845" h="109220">
                  <a:moveTo>
                    <a:pt x="16001" y="9144"/>
                  </a:moveTo>
                  <a:lnTo>
                    <a:pt x="2285" y="9144"/>
                  </a:lnTo>
                </a:path>
                <a:path w="283845" h="109220">
                  <a:moveTo>
                    <a:pt x="2285" y="0"/>
                  </a:moveTo>
                  <a:lnTo>
                    <a:pt x="16001" y="0"/>
                  </a:lnTo>
                </a:path>
                <a:path w="283845" h="109220">
                  <a:moveTo>
                    <a:pt x="2285" y="0"/>
                  </a:moveTo>
                  <a:lnTo>
                    <a:pt x="16001" y="0"/>
                  </a:lnTo>
                </a:path>
                <a:path w="283845" h="109220">
                  <a:moveTo>
                    <a:pt x="16001" y="9144"/>
                  </a:moveTo>
                  <a:lnTo>
                    <a:pt x="2285" y="9144"/>
                  </a:lnTo>
                </a:path>
                <a:path w="283845" h="109220">
                  <a:moveTo>
                    <a:pt x="18287" y="4572"/>
                  </a:moveTo>
                  <a:lnTo>
                    <a:pt x="18287" y="93725"/>
                  </a:lnTo>
                </a:path>
                <a:path w="283845" h="109220">
                  <a:moveTo>
                    <a:pt x="18287" y="4572"/>
                  </a:moveTo>
                  <a:lnTo>
                    <a:pt x="18287" y="108966"/>
                  </a:lnTo>
                </a:path>
                <a:path w="283845" h="109220">
                  <a:moveTo>
                    <a:pt x="18287" y="93725"/>
                  </a:moveTo>
                  <a:lnTo>
                    <a:pt x="18287" y="108966"/>
                  </a:lnTo>
                </a:path>
                <a:path w="283845" h="109220">
                  <a:moveTo>
                    <a:pt x="265175" y="4572"/>
                  </a:moveTo>
                  <a:lnTo>
                    <a:pt x="265175" y="93725"/>
                  </a:lnTo>
                </a:path>
                <a:path w="283845" h="109220">
                  <a:moveTo>
                    <a:pt x="283463" y="4572"/>
                  </a:moveTo>
                  <a:lnTo>
                    <a:pt x="283463" y="93725"/>
                  </a:lnTo>
                </a:path>
                <a:path w="283845" h="109220">
                  <a:moveTo>
                    <a:pt x="265175" y="4572"/>
                  </a:moveTo>
                  <a:lnTo>
                    <a:pt x="265175" y="93725"/>
                  </a:lnTo>
                </a:path>
                <a:path w="283845" h="109220">
                  <a:moveTo>
                    <a:pt x="283463" y="4572"/>
                  </a:moveTo>
                  <a:lnTo>
                    <a:pt x="283463" y="93725"/>
                  </a:lnTo>
                </a:path>
                <a:path w="283845" h="109220">
                  <a:moveTo>
                    <a:pt x="281177" y="108966"/>
                  </a:moveTo>
                  <a:lnTo>
                    <a:pt x="283463" y="1089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33" name="object 69">
              <a:extLst>
                <a:ext uri="{FF2B5EF4-FFF2-40B4-BE49-F238E27FC236}">
                  <a16:creationId xmlns:a16="http://schemas.microsoft.com/office/drawing/2014/main" id="{D9248AF5-7503-EC9B-7847-AD90FF3CA613}"/>
                </a:ext>
              </a:extLst>
            </p:cNvPr>
            <p:cNvSpPr/>
            <p:nvPr/>
          </p:nvSpPr>
          <p:spPr>
            <a:xfrm>
              <a:off x="3956644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34" name="object 70">
              <a:extLst>
                <a:ext uri="{FF2B5EF4-FFF2-40B4-BE49-F238E27FC236}">
                  <a16:creationId xmlns:a16="http://schemas.microsoft.com/office/drawing/2014/main" id="{24A61DB8-64B9-D336-E810-E9820E52CA79}"/>
                </a:ext>
              </a:extLst>
            </p:cNvPr>
            <p:cNvSpPr/>
            <p:nvPr/>
          </p:nvSpPr>
          <p:spPr>
            <a:xfrm>
              <a:off x="3971154" y="3049019"/>
              <a:ext cx="2303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0" y="0"/>
                  </a:moveTo>
                  <a:lnTo>
                    <a:pt x="22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35" name="object 71">
              <a:extLst>
                <a:ext uri="{FF2B5EF4-FFF2-40B4-BE49-F238E27FC236}">
                  <a16:creationId xmlns:a16="http://schemas.microsoft.com/office/drawing/2014/main" id="{041BBF99-4021-6F15-432C-DF0F7395903C}"/>
                </a:ext>
              </a:extLst>
            </p:cNvPr>
            <p:cNvSpPr/>
            <p:nvPr/>
          </p:nvSpPr>
          <p:spPr>
            <a:xfrm>
              <a:off x="3956644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36" name="object 72">
              <a:extLst>
                <a:ext uri="{FF2B5EF4-FFF2-40B4-BE49-F238E27FC236}">
                  <a16:creationId xmlns:a16="http://schemas.microsoft.com/office/drawing/2014/main" id="{D0C3A042-03FE-4EA0-030B-B868F7A4C1BF}"/>
                </a:ext>
              </a:extLst>
            </p:cNvPr>
            <p:cNvSpPr/>
            <p:nvPr/>
          </p:nvSpPr>
          <p:spPr>
            <a:xfrm>
              <a:off x="2836636" y="2855557"/>
              <a:ext cx="1136590" cy="193462"/>
            </a:xfrm>
            <a:custGeom>
              <a:avLst/>
              <a:gdLst/>
              <a:ahLst/>
              <a:cxnLst/>
              <a:rect l="l" t="t" r="r" b="b"/>
              <a:pathLst>
                <a:path w="1253489" h="213360">
                  <a:moveTo>
                    <a:pt x="1238249" y="199643"/>
                  </a:moveTo>
                  <a:lnTo>
                    <a:pt x="1237487" y="200405"/>
                  </a:lnTo>
                  <a:lnTo>
                    <a:pt x="1237487" y="201167"/>
                  </a:lnTo>
                </a:path>
                <a:path w="1253489" h="213360">
                  <a:moveTo>
                    <a:pt x="1251203" y="201167"/>
                  </a:moveTo>
                  <a:lnTo>
                    <a:pt x="1250441" y="200405"/>
                  </a:lnTo>
                  <a:lnTo>
                    <a:pt x="1250441" y="199643"/>
                  </a:lnTo>
                </a:path>
                <a:path w="1253489" h="213360">
                  <a:moveTo>
                    <a:pt x="1238249" y="199643"/>
                  </a:moveTo>
                  <a:lnTo>
                    <a:pt x="1237487" y="200405"/>
                  </a:lnTo>
                  <a:lnTo>
                    <a:pt x="1237487" y="201167"/>
                  </a:lnTo>
                </a:path>
                <a:path w="1253489" h="213360">
                  <a:moveTo>
                    <a:pt x="1251203" y="201167"/>
                  </a:moveTo>
                  <a:lnTo>
                    <a:pt x="1250441" y="200405"/>
                  </a:lnTo>
                  <a:lnTo>
                    <a:pt x="1250441" y="199643"/>
                  </a:lnTo>
                </a:path>
                <a:path w="1253489" h="213360">
                  <a:moveTo>
                    <a:pt x="1251203" y="213360"/>
                  </a:moveTo>
                  <a:lnTo>
                    <a:pt x="1251203" y="201167"/>
                  </a:lnTo>
                </a:path>
                <a:path w="1253489" h="213360">
                  <a:moveTo>
                    <a:pt x="1237487" y="213360"/>
                  </a:moveTo>
                  <a:lnTo>
                    <a:pt x="1237487" y="201167"/>
                  </a:lnTo>
                </a:path>
                <a:path w="1253489" h="213360">
                  <a:moveTo>
                    <a:pt x="1235201" y="213360"/>
                  </a:moveTo>
                  <a:lnTo>
                    <a:pt x="1237487" y="213360"/>
                  </a:lnTo>
                </a:path>
                <a:path w="1253489" h="213360">
                  <a:moveTo>
                    <a:pt x="1235201" y="198119"/>
                  </a:moveTo>
                  <a:lnTo>
                    <a:pt x="1235201" y="213360"/>
                  </a:lnTo>
                </a:path>
                <a:path w="1253489" h="213360">
                  <a:moveTo>
                    <a:pt x="1238249" y="199643"/>
                  </a:moveTo>
                  <a:lnTo>
                    <a:pt x="1250441" y="199643"/>
                  </a:lnTo>
                </a:path>
                <a:path w="1253489" h="213360">
                  <a:moveTo>
                    <a:pt x="1251203" y="213360"/>
                  </a:moveTo>
                  <a:lnTo>
                    <a:pt x="1251203" y="201167"/>
                  </a:lnTo>
                </a:path>
                <a:path w="1253489" h="213360">
                  <a:moveTo>
                    <a:pt x="1237487" y="213360"/>
                  </a:moveTo>
                  <a:lnTo>
                    <a:pt x="1237487" y="201167"/>
                  </a:lnTo>
                </a:path>
                <a:path w="1253489" h="213360">
                  <a:moveTo>
                    <a:pt x="1235201" y="213360"/>
                  </a:moveTo>
                  <a:lnTo>
                    <a:pt x="1237487" y="213360"/>
                  </a:lnTo>
                </a:path>
                <a:path w="1253489" h="213360">
                  <a:moveTo>
                    <a:pt x="1235201" y="198119"/>
                  </a:moveTo>
                  <a:lnTo>
                    <a:pt x="1235201" y="213360"/>
                  </a:lnTo>
                </a:path>
                <a:path w="1253489" h="213360">
                  <a:moveTo>
                    <a:pt x="1238249" y="199643"/>
                  </a:moveTo>
                  <a:lnTo>
                    <a:pt x="1250441" y="199643"/>
                  </a:lnTo>
                </a:path>
                <a:path w="1253489" h="213360">
                  <a:moveTo>
                    <a:pt x="1253489" y="198119"/>
                  </a:moveTo>
                  <a:lnTo>
                    <a:pt x="1253489" y="213360"/>
                  </a:lnTo>
                </a:path>
                <a:path w="1253489" h="213360">
                  <a:moveTo>
                    <a:pt x="1253489" y="198119"/>
                  </a:moveTo>
                  <a:lnTo>
                    <a:pt x="1253489" y="213360"/>
                  </a:lnTo>
                </a:path>
                <a:path w="1253489" h="213360">
                  <a:moveTo>
                    <a:pt x="1251203" y="108965"/>
                  </a:moveTo>
                  <a:lnTo>
                    <a:pt x="1253489" y="108965"/>
                  </a:lnTo>
                </a:path>
                <a:path w="1253489" h="213360">
                  <a:moveTo>
                    <a:pt x="1235201" y="108965"/>
                  </a:moveTo>
                  <a:lnTo>
                    <a:pt x="1253489" y="108965"/>
                  </a:lnTo>
                </a:path>
                <a:path w="1253489" h="213360">
                  <a:moveTo>
                    <a:pt x="1235201" y="108965"/>
                  </a:moveTo>
                  <a:lnTo>
                    <a:pt x="1253489" y="108965"/>
                  </a:lnTo>
                </a:path>
                <a:path w="1253489" h="213360">
                  <a:moveTo>
                    <a:pt x="1237487" y="104393"/>
                  </a:moveTo>
                  <a:lnTo>
                    <a:pt x="1251203" y="104393"/>
                  </a:lnTo>
                </a:path>
                <a:path w="1253489" h="213360">
                  <a:moveTo>
                    <a:pt x="1237487" y="108965"/>
                  </a:moveTo>
                  <a:lnTo>
                    <a:pt x="1251203" y="108965"/>
                  </a:lnTo>
                </a:path>
                <a:path w="1253489" h="213360">
                  <a:moveTo>
                    <a:pt x="1235201" y="108965"/>
                  </a:moveTo>
                  <a:lnTo>
                    <a:pt x="1237487" y="108965"/>
                  </a:lnTo>
                </a:path>
                <a:path w="1253489" h="213360">
                  <a:moveTo>
                    <a:pt x="1237487" y="104393"/>
                  </a:moveTo>
                  <a:lnTo>
                    <a:pt x="1251203" y="104393"/>
                  </a:lnTo>
                </a:path>
                <a:path w="1253489" h="213360">
                  <a:moveTo>
                    <a:pt x="1251203" y="113537"/>
                  </a:moveTo>
                  <a:lnTo>
                    <a:pt x="1237487" y="113537"/>
                  </a:lnTo>
                </a:path>
                <a:path w="1253489" h="213360">
                  <a:moveTo>
                    <a:pt x="1237487" y="104393"/>
                  </a:moveTo>
                  <a:lnTo>
                    <a:pt x="1251203" y="104393"/>
                  </a:lnTo>
                </a:path>
                <a:path w="1253489" h="213360">
                  <a:moveTo>
                    <a:pt x="1237487" y="104393"/>
                  </a:moveTo>
                  <a:lnTo>
                    <a:pt x="1251203" y="104393"/>
                  </a:lnTo>
                </a:path>
                <a:path w="1253489" h="213360">
                  <a:moveTo>
                    <a:pt x="1251203" y="113537"/>
                  </a:moveTo>
                  <a:lnTo>
                    <a:pt x="1237487" y="113537"/>
                  </a:lnTo>
                </a:path>
                <a:path w="1253489" h="213360">
                  <a:moveTo>
                    <a:pt x="604265" y="0"/>
                  </a:moveTo>
                  <a:lnTo>
                    <a:pt x="362711" y="0"/>
                  </a:lnTo>
                </a:path>
                <a:path w="1253489" h="213360">
                  <a:moveTo>
                    <a:pt x="3390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37" name="object 73">
              <a:extLst>
                <a:ext uri="{FF2B5EF4-FFF2-40B4-BE49-F238E27FC236}">
                  <a16:creationId xmlns:a16="http://schemas.microsoft.com/office/drawing/2014/main" id="{8ADE20AB-D3A8-2D75-7579-3B171D8453FA}"/>
                </a:ext>
              </a:extLst>
            </p:cNvPr>
            <p:cNvSpPr/>
            <p:nvPr/>
          </p:nvSpPr>
          <p:spPr>
            <a:xfrm>
              <a:off x="2870491" y="2794063"/>
              <a:ext cx="131278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1447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138" name="object 74">
              <a:extLst>
                <a:ext uri="{FF2B5EF4-FFF2-40B4-BE49-F238E27FC236}">
                  <a16:creationId xmlns:a16="http://schemas.microsoft.com/office/drawing/2014/main" id="{AE3CEC46-B620-7826-A78E-6806997F75D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74426" y="2818591"/>
              <a:ext cx="262556" cy="69784"/>
            </a:xfrm>
            <a:prstGeom prst="rect">
              <a:avLst/>
            </a:prstGeom>
          </p:spPr>
        </p:pic>
        <p:sp>
          <p:nvSpPr>
            <p:cNvPr id="139" name="object 75">
              <a:extLst>
                <a:ext uri="{FF2B5EF4-FFF2-40B4-BE49-F238E27FC236}">
                  <a16:creationId xmlns:a16="http://schemas.microsoft.com/office/drawing/2014/main" id="{21BD30C7-2C64-43CE-83BD-0C7DAD0250BC}"/>
                </a:ext>
              </a:extLst>
            </p:cNvPr>
            <p:cNvSpPr/>
            <p:nvPr/>
          </p:nvSpPr>
          <p:spPr>
            <a:xfrm>
              <a:off x="2513969" y="2463795"/>
              <a:ext cx="1488392" cy="424350"/>
            </a:xfrm>
            <a:custGeom>
              <a:avLst/>
              <a:gdLst/>
              <a:ahLst/>
              <a:cxnLst/>
              <a:rect l="l" t="t" r="r" b="b"/>
              <a:pathLst>
                <a:path w="1641475" h="467995">
                  <a:moveTo>
                    <a:pt x="226313" y="0"/>
                  </a:moveTo>
                  <a:lnTo>
                    <a:pt x="90677" y="0"/>
                  </a:lnTo>
                </a:path>
                <a:path w="1641475" h="467995">
                  <a:moveTo>
                    <a:pt x="90677" y="79247"/>
                  </a:moveTo>
                  <a:lnTo>
                    <a:pt x="226313" y="79247"/>
                  </a:lnTo>
                </a:path>
                <a:path w="1641475" h="467995">
                  <a:moveTo>
                    <a:pt x="158495" y="79247"/>
                  </a:moveTo>
                  <a:lnTo>
                    <a:pt x="158495" y="0"/>
                  </a:lnTo>
                </a:path>
                <a:path w="1641475" h="467995">
                  <a:moveTo>
                    <a:pt x="90677" y="79247"/>
                  </a:moveTo>
                  <a:lnTo>
                    <a:pt x="90677" y="0"/>
                  </a:lnTo>
                </a:path>
                <a:path w="1641475" h="467995">
                  <a:moveTo>
                    <a:pt x="3809" y="23621"/>
                  </a:moveTo>
                  <a:lnTo>
                    <a:pt x="762" y="31241"/>
                  </a:lnTo>
                  <a:lnTo>
                    <a:pt x="0" y="39623"/>
                  </a:lnTo>
                  <a:lnTo>
                    <a:pt x="762" y="47243"/>
                  </a:lnTo>
                  <a:lnTo>
                    <a:pt x="3809" y="54863"/>
                  </a:lnTo>
                </a:path>
                <a:path w="1641475" h="467995">
                  <a:moveTo>
                    <a:pt x="12192" y="23621"/>
                  </a:moveTo>
                  <a:lnTo>
                    <a:pt x="9906" y="22097"/>
                  </a:lnTo>
                  <a:lnTo>
                    <a:pt x="7619" y="21335"/>
                  </a:lnTo>
                  <a:lnTo>
                    <a:pt x="5333" y="22097"/>
                  </a:lnTo>
                  <a:lnTo>
                    <a:pt x="3809" y="23621"/>
                  </a:lnTo>
                </a:path>
                <a:path w="1641475" h="467995">
                  <a:moveTo>
                    <a:pt x="12192" y="54863"/>
                  </a:moveTo>
                  <a:lnTo>
                    <a:pt x="14477" y="47243"/>
                  </a:lnTo>
                  <a:lnTo>
                    <a:pt x="16001" y="39623"/>
                  </a:lnTo>
                  <a:lnTo>
                    <a:pt x="14477" y="31241"/>
                  </a:lnTo>
                  <a:lnTo>
                    <a:pt x="12192" y="23621"/>
                  </a:lnTo>
                </a:path>
                <a:path w="1641475" h="467995">
                  <a:moveTo>
                    <a:pt x="3809" y="54863"/>
                  </a:moveTo>
                  <a:lnTo>
                    <a:pt x="5333" y="56387"/>
                  </a:lnTo>
                  <a:lnTo>
                    <a:pt x="7619" y="57149"/>
                  </a:lnTo>
                  <a:lnTo>
                    <a:pt x="9906" y="56387"/>
                  </a:lnTo>
                  <a:lnTo>
                    <a:pt x="12192" y="54863"/>
                  </a:lnTo>
                </a:path>
                <a:path w="1641475" h="467995">
                  <a:moveTo>
                    <a:pt x="27431" y="57149"/>
                  </a:moveTo>
                  <a:lnTo>
                    <a:pt x="27431" y="54863"/>
                  </a:lnTo>
                </a:path>
                <a:path w="1641475" h="467995">
                  <a:moveTo>
                    <a:pt x="39624" y="21335"/>
                  </a:moveTo>
                  <a:lnTo>
                    <a:pt x="47243" y="21335"/>
                  </a:lnTo>
                </a:path>
                <a:path w="1641475" h="467995">
                  <a:moveTo>
                    <a:pt x="47243" y="37337"/>
                  </a:moveTo>
                  <a:lnTo>
                    <a:pt x="51815" y="36575"/>
                  </a:lnTo>
                  <a:lnTo>
                    <a:pt x="54101" y="33527"/>
                  </a:lnTo>
                  <a:lnTo>
                    <a:pt x="55625" y="29717"/>
                  </a:lnTo>
                  <a:lnTo>
                    <a:pt x="54101" y="25907"/>
                  </a:lnTo>
                  <a:lnTo>
                    <a:pt x="51815" y="22859"/>
                  </a:lnTo>
                  <a:lnTo>
                    <a:pt x="47243" y="21335"/>
                  </a:lnTo>
                </a:path>
                <a:path w="1641475" h="467995">
                  <a:moveTo>
                    <a:pt x="47243" y="37337"/>
                  </a:moveTo>
                  <a:lnTo>
                    <a:pt x="43433" y="37337"/>
                  </a:lnTo>
                </a:path>
                <a:path w="1641475" h="467995">
                  <a:moveTo>
                    <a:pt x="55625" y="44957"/>
                  </a:moveTo>
                  <a:lnTo>
                    <a:pt x="54101" y="41147"/>
                  </a:lnTo>
                  <a:lnTo>
                    <a:pt x="51815" y="38099"/>
                  </a:lnTo>
                  <a:lnTo>
                    <a:pt x="47243" y="37337"/>
                  </a:lnTo>
                </a:path>
                <a:path w="1641475" h="467995">
                  <a:moveTo>
                    <a:pt x="55625" y="44957"/>
                  </a:moveTo>
                  <a:lnTo>
                    <a:pt x="55625" y="49529"/>
                  </a:lnTo>
                </a:path>
                <a:path w="1641475" h="467995">
                  <a:moveTo>
                    <a:pt x="47243" y="57149"/>
                  </a:moveTo>
                  <a:lnTo>
                    <a:pt x="51815" y="56387"/>
                  </a:lnTo>
                  <a:lnTo>
                    <a:pt x="54101" y="53339"/>
                  </a:lnTo>
                  <a:lnTo>
                    <a:pt x="55625" y="49529"/>
                  </a:lnTo>
                </a:path>
                <a:path w="1641475" h="467995">
                  <a:moveTo>
                    <a:pt x="47243" y="57149"/>
                  </a:moveTo>
                  <a:lnTo>
                    <a:pt x="39624" y="57149"/>
                  </a:lnTo>
                </a:path>
                <a:path w="1641475" h="467995">
                  <a:moveTo>
                    <a:pt x="115062" y="57149"/>
                  </a:moveTo>
                  <a:lnTo>
                    <a:pt x="127254" y="21335"/>
                  </a:lnTo>
                  <a:lnTo>
                    <a:pt x="139445" y="57149"/>
                  </a:lnTo>
                </a:path>
                <a:path w="1641475" h="467995">
                  <a:moveTo>
                    <a:pt x="135636" y="47243"/>
                  </a:moveTo>
                  <a:lnTo>
                    <a:pt x="118871" y="47243"/>
                  </a:lnTo>
                </a:path>
                <a:path w="1641475" h="467995">
                  <a:moveTo>
                    <a:pt x="226313" y="79247"/>
                  </a:moveTo>
                  <a:lnTo>
                    <a:pt x="226313" y="0"/>
                  </a:lnTo>
                </a:path>
                <a:path w="1641475" h="467995">
                  <a:moveTo>
                    <a:pt x="183642" y="57149"/>
                  </a:moveTo>
                  <a:lnTo>
                    <a:pt x="193548" y="57149"/>
                  </a:lnTo>
                  <a:lnTo>
                    <a:pt x="198119" y="55625"/>
                  </a:lnTo>
                  <a:lnTo>
                    <a:pt x="201930" y="52577"/>
                  </a:lnTo>
                  <a:lnTo>
                    <a:pt x="203454" y="47243"/>
                  </a:lnTo>
                  <a:lnTo>
                    <a:pt x="201930" y="41909"/>
                  </a:lnTo>
                  <a:lnTo>
                    <a:pt x="198119" y="38861"/>
                  </a:lnTo>
                  <a:lnTo>
                    <a:pt x="193548" y="37337"/>
                  </a:lnTo>
                  <a:lnTo>
                    <a:pt x="183642" y="37337"/>
                  </a:lnTo>
                </a:path>
                <a:path w="1641475" h="467995">
                  <a:moveTo>
                    <a:pt x="193548" y="37337"/>
                  </a:moveTo>
                  <a:lnTo>
                    <a:pt x="197357" y="36575"/>
                  </a:lnTo>
                  <a:lnTo>
                    <a:pt x="200406" y="33527"/>
                  </a:lnTo>
                  <a:lnTo>
                    <a:pt x="201168" y="29717"/>
                  </a:lnTo>
                  <a:lnTo>
                    <a:pt x="200406" y="25907"/>
                  </a:lnTo>
                  <a:lnTo>
                    <a:pt x="197357" y="22859"/>
                  </a:lnTo>
                  <a:lnTo>
                    <a:pt x="193548" y="21335"/>
                  </a:lnTo>
                  <a:lnTo>
                    <a:pt x="183642" y="21335"/>
                  </a:lnTo>
                  <a:lnTo>
                    <a:pt x="183642" y="57149"/>
                  </a:lnTo>
                </a:path>
                <a:path w="1641475" h="467995">
                  <a:moveTo>
                    <a:pt x="716280" y="432053"/>
                  </a:moveTo>
                  <a:lnTo>
                    <a:pt x="697992" y="432053"/>
                  </a:lnTo>
                  <a:lnTo>
                    <a:pt x="716280" y="432053"/>
                  </a:lnTo>
                </a:path>
                <a:path w="1641475" h="467995">
                  <a:moveTo>
                    <a:pt x="703326" y="462533"/>
                  </a:moveTo>
                  <a:lnTo>
                    <a:pt x="710183" y="462533"/>
                  </a:lnTo>
                </a:path>
                <a:path w="1641475" h="467995">
                  <a:moveTo>
                    <a:pt x="694944" y="391667"/>
                  </a:moveTo>
                  <a:lnTo>
                    <a:pt x="694944" y="467867"/>
                  </a:lnTo>
                </a:path>
                <a:path w="1641475" h="467995">
                  <a:moveTo>
                    <a:pt x="697992" y="391667"/>
                  </a:moveTo>
                  <a:lnTo>
                    <a:pt x="697992" y="449579"/>
                  </a:lnTo>
                </a:path>
                <a:path w="1641475" h="467995">
                  <a:moveTo>
                    <a:pt x="700277" y="459485"/>
                  </a:moveTo>
                  <a:lnTo>
                    <a:pt x="701039" y="461771"/>
                  </a:lnTo>
                  <a:lnTo>
                    <a:pt x="703326" y="462533"/>
                  </a:lnTo>
                </a:path>
                <a:path w="1641475" h="467995">
                  <a:moveTo>
                    <a:pt x="694944" y="467867"/>
                  </a:moveTo>
                  <a:lnTo>
                    <a:pt x="697992" y="467867"/>
                  </a:lnTo>
                </a:path>
                <a:path w="1641475" h="467995">
                  <a:moveTo>
                    <a:pt x="697992" y="449579"/>
                  </a:moveTo>
                  <a:lnTo>
                    <a:pt x="700277" y="449579"/>
                  </a:lnTo>
                </a:path>
                <a:path w="1641475" h="467995">
                  <a:moveTo>
                    <a:pt x="697992" y="449579"/>
                  </a:moveTo>
                  <a:lnTo>
                    <a:pt x="697992" y="467867"/>
                  </a:lnTo>
                </a:path>
                <a:path w="1641475" h="467995">
                  <a:moveTo>
                    <a:pt x="697992" y="391667"/>
                  </a:moveTo>
                  <a:lnTo>
                    <a:pt x="694944" y="391667"/>
                  </a:lnTo>
                </a:path>
                <a:path w="1641475" h="467995">
                  <a:moveTo>
                    <a:pt x="718565" y="391667"/>
                  </a:moveTo>
                  <a:lnTo>
                    <a:pt x="718565" y="467867"/>
                  </a:lnTo>
                </a:path>
                <a:path w="1641475" h="467995">
                  <a:moveTo>
                    <a:pt x="716280" y="391667"/>
                  </a:moveTo>
                  <a:lnTo>
                    <a:pt x="716280" y="449579"/>
                  </a:lnTo>
                </a:path>
                <a:path w="1641475" h="467995">
                  <a:moveTo>
                    <a:pt x="710183" y="462533"/>
                  </a:moveTo>
                  <a:lnTo>
                    <a:pt x="712469" y="461771"/>
                  </a:lnTo>
                  <a:lnTo>
                    <a:pt x="713994" y="459485"/>
                  </a:lnTo>
                </a:path>
                <a:path w="1641475" h="467995">
                  <a:moveTo>
                    <a:pt x="716280" y="467867"/>
                  </a:moveTo>
                  <a:lnTo>
                    <a:pt x="718565" y="467867"/>
                  </a:lnTo>
                </a:path>
                <a:path w="1641475" h="467995">
                  <a:moveTo>
                    <a:pt x="713994" y="449579"/>
                  </a:moveTo>
                  <a:lnTo>
                    <a:pt x="716280" y="449579"/>
                  </a:lnTo>
                  <a:lnTo>
                    <a:pt x="716280" y="467867"/>
                  </a:lnTo>
                </a:path>
                <a:path w="1641475" h="467995">
                  <a:moveTo>
                    <a:pt x="718565" y="391667"/>
                  </a:moveTo>
                  <a:lnTo>
                    <a:pt x="716280" y="391667"/>
                  </a:lnTo>
                </a:path>
                <a:path w="1641475" h="467995">
                  <a:moveTo>
                    <a:pt x="1322832" y="432053"/>
                  </a:moveTo>
                  <a:lnTo>
                    <a:pt x="983742" y="432053"/>
                  </a:lnTo>
                </a:path>
                <a:path w="1641475" h="467995">
                  <a:moveTo>
                    <a:pt x="960119" y="391667"/>
                  </a:moveTo>
                  <a:lnTo>
                    <a:pt x="960119" y="467867"/>
                  </a:lnTo>
                </a:path>
                <a:path w="1641475" h="467995">
                  <a:moveTo>
                    <a:pt x="983742" y="391667"/>
                  </a:moveTo>
                  <a:lnTo>
                    <a:pt x="983742" y="467867"/>
                  </a:lnTo>
                </a:path>
                <a:path w="1641475" h="467995">
                  <a:moveTo>
                    <a:pt x="963168" y="391667"/>
                  </a:moveTo>
                  <a:lnTo>
                    <a:pt x="963168" y="449579"/>
                  </a:lnTo>
                </a:path>
                <a:path w="1641475" h="467995">
                  <a:moveTo>
                    <a:pt x="981456" y="391667"/>
                  </a:moveTo>
                  <a:lnTo>
                    <a:pt x="981456" y="449579"/>
                  </a:lnTo>
                </a:path>
                <a:path w="1641475" h="467995">
                  <a:moveTo>
                    <a:pt x="968501" y="462533"/>
                  </a:moveTo>
                  <a:lnTo>
                    <a:pt x="976121" y="462533"/>
                  </a:lnTo>
                </a:path>
                <a:path w="1641475" h="467995">
                  <a:moveTo>
                    <a:pt x="965454" y="459485"/>
                  </a:moveTo>
                  <a:lnTo>
                    <a:pt x="966215" y="461771"/>
                  </a:lnTo>
                  <a:lnTo>
                    <a:pt x="968501" y="462533"/>
                  </a:lnTo>
                </a:path>
                <a:path w="1641475" h="467995">
                  <a:moveTo>
                    <a:pt x="960119" y="467867"/>
                  </a:moveTo>
                  <a:lnTo>
                    <a:pt x="963168" y="467867"/>
                  </a:lnTo>
                </a:path>
                <a:path w="1641475" h="467995">
                  <a:moveTo>
                    <a:pt x="963168" y="449579"/>
                  </a:moveTo>
                  <a:lnTo>
                    <a:pt x="965454" y="449579"/>
                  </a:lnTo>
                </a:path>
                <a:path w="1641475" h="467995">
                  <a:moveTo>
                    <a:pt x="963168" y="449579"/>
                  </a:moveTo>
                  <a:lnTo>
                    <a:pt x="963168" y="467867"/>
                  </a:lnTo>
                </a:path>
                <a:path w="1641475" h="467995">
                  <a:moveTo>
                    <a:pt x="976121" y="462533"/>
                  </a:moveTo>
                  <a:lnTo>
                    <a:pt x="977645" y="461771"/>
                  </a:lnTo>
                  <a:lnTo>
                    <a:pt x="979169" y="459485"/>
                  </a:lnTo>
                </a:path>
                <a:path w="1641475" h="467995">
                  <a:moveTo>
                    <a:pt x="981456" y="467867"/>
                  </a:moveTo>
                  <a:lnTo>
                    <a:pt x="983742" y="467867"/>
                  </a:lnTo>
                </a:path>
                <a:path w="1641475" h="467995">
                  <a:moveTo>
                    <a:pt x="979169" y="449579"/>
                  </a:moveTo>
                  <a:lnTo>
                    <a:pt x="981456" y="449579"/>
                  </a:lnTo>
                  <a:lnTo>
                    <a:pt x="981456" y="467867"/>
                  </a:lnTo>
                </a:path>
                <a:path w="1641475" h="467995">
                  <a:moveTo>
                    <a:pt x="981456" y="432053"/>
                  </a:moveTo>
                  <a:lnTo>
                    <a:pt x="963168" y="432053"/>
                  </a:lnTo>
                  <a:lnTo>
                    <a:pt x="981456" y="432053"/>
                  </a:lnTo>
                </a:path>
                <a:path w="1641475" h="467995">
                  <a:moveTo>
                    <a:pt x="963168" y="391667"/>
                  </a:moveTo>
                  <a:lnTo>
                    <a:pt x="960119" y="391667"/>
                  </a:lnTo>
                </a:path>
                <a:path w="1641475" h="467995">
                  <a:moveTo>
                    <a:pt x="983742" y="391667"/>
                  </a:moveTo>
                  <a:lnTo>
                    <a:pt x="981456" y="391667"/>
                  </a:lnTo>
                </a:path>
                <a:path w="1641475" h="467995">
                  <a:moveTo>
                    <a:pt x="1394459" y="231647"/>
                  </a:moveTo>
                  <a:lnTo>
                    <a:pt x="1394459" y="153161"/>
                  </a:lnTo>
                </a:path>
                <a:path w="1641475" h="467995">
                  <a:moveTo>
                    <a:pt x="1555241" y="287273"/>
                  </a:moveTo>
                  <a:lnTo>
                    <a:pt x="1555241" y="192023"/>
                  </a:lnTo>
                  <a:lnTo>
                    <a:pt x="1496567" y="192023"/>
                  </a:lnTo>
                </a:path>
                <a:path w="1641475" h="467995">
                  <a:moveTo>
                    <a:pt x="1641347" y="224027"/>
                  </a:moveTo>
                  <a:lnTo>
                    <a:pt x="1641347" y="153161"/>
                  </a:lnTo>
                </a:path>
                <a:path w="1641475" h="467995">
                  <a:moveTo>
                    <a:pt x="1246632" y="231647"/>
                  </a:moveTo>
                  <a:lnTo>
                    <a:pt x="1246632" y="153161"/>
                  </a:lnTo>
                  <a:lnTo>
                    <a:pt x="1325880" y="153161"/>
                  </a:lnTo>
                  <a:lnTo>
                    <a:pt x="1325880" y="231647"/>
                  </a:lnTo>
                  <a:lnTo>
                    <a:pt x="1246632" y="231647"/>
                  </a:lnTo>
                </a:path>
                <a:path w="1641475" h="467995">
                  <a:moveTo>
                    <a:pt x="1280159" y="175259"/>
                  </a:moveTo>
                  <a:lnTo>
                    <a:pt x="1311402" y="175259"/>
                  </a:lnTo>
                </a:path>
                <a:path w="1641475" h="467995">
                  <a:moveTo>
                    <a:pt x="1265682" y="204977"/>
                  </a:moveTo>
                  <a:lnTo>
                    <a:pt x="1280159" y="175259"/>
                  </a:lnTo>
                </a:path>
                <a:path w="1641475" h="467995">
                  <a:moveTo>
                    <a:pt x="1296924" y="204977"/>
                  </a:moveTo>
                  <a:lnTo>
                    <a:pt x="1265682" y="204977"/>
                  </a:lnTo>
                </a:path>
                <a:path w="1641475" h="467995">
                  <a:moveTo>
                    <a:pt x="1296924" y="204977"/>
                  </a:moveTo>
                  <a:lnTo>
                    <a:pt x="1311402" y="175259"/>
                  </a:lnTo>
                </a:path>
                <a:path w="1641475" h="467995">
                  <a:moveTo>
                    <a:pt x="1346454" y="432053"/>
                  </a:moveTo>
                  <a:lnTo>
                    <a:pt x="1588007" y="432053"/>
                  </a:lnTo>
                </a:path>
                <a:path w="1641475" h="467995">
                  <a:moveTo>
                    <a:pt x="1325880" y="432053"/>
                  </a:moveTo>
                  <a:lnTo>
                    <a:pt x="1344168" y="432053"/>
                  </a:lnTo>
                </a:path>
                <a:path w="1641475" h="467995">
                  <a:moveTo>
                    <a:pt x="1325880" y="432053"/>
                  </a:moveTo>
                  <a:lnTo>
                    <a:pt x="1344168" y="432053"/>
                  </a:lnTo>
                </a:path>
                <a:path w="1641475" h="467995">
                  <a:moveTo>
                    <a:pt x="1338833" y="462533"/>
                  </a:moveTo>
                  <a:lnTo>
                    <a:pt x="1340358" y="461771"/>
                  </a:lnTo>
                  <a:lnTo>
                    <a:pt x="1341882" y="459485"/>
                  </a:lnTo>
                </a:path>
                <a:path w="1641475" h="467995">
                  <a:moveTo>
                    <a:pt x="1341882" y="449579"/>
                  </a:moveTo>
                  <a:lnTo>
                    <a:pt x="1344168" y="449579"/>
                  </a:lnTo>
                </a:path>
                <a:path w="1641475" h="467995">
                  <a:moveTo>
                    <a:pt x="1322832" y="391667"/>
                  </a:moveTo>
                  <a:lnTo>
                    <a:pt x="1322832" y="467867"/>
                  </a:lnTo>
                </a:path>
                <a:path w="1641475" h="467995">
                  <a:moveTo>
                    <a:pt x="1325880" y="391667"/>
                  </a:moveTo>
                  <a:lnTo>
                    <a:pt x="1325880" y="449579"/>
                  </a:lnTo>
                </a:path>
                <a:path w="1641475" h="467995">
                  <a:moveTo>
                    <a:pt x="1328165" y="459485"/>
                  </a:moveTo>
                  <a:lnTo>
                    <a:pt x="1328927" y="461771"/>
                  </a:lnTo>
                  <a:lnTo>
                    <a:pt x="1331214" y="462533"/>
                  </a:lnTo>
                </a:path>
                <a:path w="1641475" h="467995">
                  <a:moveTo>
                    <a:pt x="1322832" y="467867"/>
                  </a:moveTo>
                  <a:lnTo>
                    <a:pt x="1325880" y="467867"/>
                  </a:lnTo>
                </a:path>
                <a:path w="1641475" h="467995">
                  <a:moveTo>
                    <a:pt x="1325880" y="449579"/>
                  </a:moveTo>
                  <a:lnTo>
                    <a:pt x="1328165" y="449579"/>
                  </a:lnTo>
                </a:path>
                <a:path w="1641475" h="467995">
                  <a:moveTo>
                    <a:pt x="1331214" y="462533"/>
                  </a:moveTo>
                  <a:lnTo>
                    <a:pt x="1338833" y="462533"/>
                  </a:lnTo>
                </a:path>
                <a:path w="1641475" h="467995">
                  <a:moveTo>
                    <a:pt x="1325880" y="449579"/>
                  </a:moveTo>
                  <a:lnTo>
                    <a:pt x="1325880" y="467867"/>
                  </a:lnTo>
                </a:path>
                <a:path w="1641475" h="467995">
                  <a:moveTo>
                    <a:pt x="1325880" y="391667"/>
                  </a:moveTo>
                  <a:lnTo>
                    <a:pt x="1322832" y="391667"/>
                  </a:lnTo>
                </a:path>
                <a:path w="1641475" h="467995">
                  <a:moveTo>
                    <a:pt x="1346454" y="391667"/>
                  </a:moveTo>
                  <a:lnTo>
                    <a:pt x="1346454" y="467867"/>
                  </a:lnTo>
                </a:path>
                <a:path w="1641475" h="467995">
                  <a:moveTo>
                    <a:pt x="1344168" y="391667"/>
                  </a:moveTo>
                  <a:lnTo>
                    <a:pt x="1344168" y="449579"/>
                  </a:lnTo>
                </a:path>
                <a:path w="1641475" h="467995">
                  <a:moveTo>
                    <a:pt x="1344168" y="467867"/>
                  </a:moveTo>
                  <a:lnTo>
                    <a:pt x="1346454" y="467867"/>
                  </a:lnTo>
                </a:path>
                <a:path w="1641475" h="467995">
                  <a:moveTo>
                    <a:pt x="1344168" y="449579"/>
                  </a:moveTo>
                  <a:lnTo>
                    <a:pt x="1344168" y="467867"/>
                  </a:lnTo>
                </a:path>
                <a:path w="1641475" h="467995">
                  <a:moveTo>
                    <a:pt x="1346454" y="391667"/>
                  </a:moveTo>
                  <a:lnTo>
                    <a:pt x="1344168" y="391667"/>
                  </a:lnTo>
                </a:path>
                <a:path w="1641475" h="467995">
                  <a:moveTo>
                    <a:pt x="1325880" y="231647"/>
                  </a:moveTo>
                  <a:lnTo>
                    <a:pt x="1394459" y="231647"/>
                  </a:lnTo>
                </a:path>
                <a:path w="1641475" h="467995">
                  <a:moveTo>
                    <a:pt x="1588007" y="391667"/>
                  </a:moveTo>
                  <a:lnTo>
                    <a:pt x="1588007" y="467867"/>
                  </a:lnTo>
                </a:path>
                <a:path w="1641475" h="467995">
                  <a:moveTo>
                    <a:pt x="1591055" y="391667"/>
                  </a:moveTo>
                  <a:lnTo>
                    <a:pt x="1591055" y="449579"/>
                  </a:lnTo>
                </a:path>
                <a:path w="1641475" h="467995">
                  <a:moveTo>
                    <a:pt x="1609343" y="391667"/>
                  </a:moveTo>
                  <a:lnTo>
                    <a:pt x="1609343" y="449579"/>
                  </a:lnTo>
                </a:path>
                <a:path w="1641475" h="467995">
                  <a:moveTo>
                    <a:pt x="1611629" y="391667"/>
                  </a:moveTo>
                  <a:lnTo>
                    <a:pt x="1611629" y="467867"/>
                  </a:lnTo>
                </a:path>
                <a:path w="1641475" h="467995">
                  <a:moveTo>
                    <a:pt x="1604009" y="462533"/>
                  </a:moveTo>
                  <a:lnTo>
                    <a:pt x="1606295" y="461771"/>
                  </a:lnTo>
                  <a:lnTo>
                    <a:pt x="1607057" y="459485"/>
                  </a:lnTo>
                </a:path>
                <a:path w="1641475" h="467995">
                  <a:moveTo>
                    <a:pt x="1607057" y="449579"/>
                  </a:moveTo>
                  <a:lnTo>
                    <a:pt x="1609343" y="449579"/>
                  </a:lnTo>
                </a:path>
                <a:path w="1641475" h="467995">
                  <a:moveTo>
                    <a:pt x="1593341" y="459485"/>
                  </a:moveTo>
                  <a:lnTo>
                    <a:pt x="1594103" y="461771"/>
                  </a:lnTo>
                  <a:lnTo>
                    <a:pt x="1596389" y="462533"/>
                  </a:lnTo>
                </a:path>
                <a:path w="1641475" h="467995">
                  <a:moveTo>
                    <a:pt x="1588007" y="467867"/>
                  </a:moveTo>
                  <a:lnTo>
                    <a:pt x="1591055" y="467867"/>
                  </a:lnTo>
                </a:path>
                <a:path w="1641475" h="467995">
                  <a:moveTo>
                    <a:pt x="1591055" y="449579"/>
                  </a:moveTo>
                  <a:lnTo>
                    <a:pt x="1593341" y="449579"/>
                  </a:lnTo>
                </a:path>
                <a:path w="1641475" h="467995">
                  <a:moveTo>
                    <a:pt x="1596389" y="462533"/>
                  </a:moveTo>
                  <a:lnTo>
                    <a:pt x="1604009" y="462533"/>
                  </a:lnTo>
                </a:path>
                <a:path w="1641475" h="467995">
                  <a:moveTo>
                    <a:pt x="1591055" y="449579"/>
                  </a:moveTo>
                  <a:lnTo>
                    <a:pt x="1591055" y="467867"/>
                  </a:lnTo>
                </a:path>
                <a:path w="1641475" h="467995">
                  <a:moveTo>
                    <a:pt x="1609343" y="467867"/>
                  </a:moveTo>
                  <a:lnTo>
                    <a:pt x="1611629" y="467867"/>
                  </a:lnTo>
                </a:path>
                <a:path w="1641475" h="467995">
                  <a:moveTo>
                    <a:pt x="1609343" y="449579"/>
                  </a:moveTo>
                  <a:lnTo>
                    <a:pt x="1609343" y="467867"/>
                  </a:lnTo>
                </a:path>
                <a:path w="1641475" h="467995">
                  <a:moveTo>
                    <a:pt x="1591055" y="432053"/>
                  </a:moveTo>
                  <a:lnTo>
                    <a:pt x="1609343" y="432053"/>
                  </a:lnTo>
                </a:path>
                <a:path w="1641475" h="467995">
                  <a:moveTo>
                    <a:pt x="1591055" y="391667"/>
                  </a:moveTo>
                  <a:lnTo>
                    <a:pt x="1588007" y="391667"/>
                  </a:lnTo>
                </a:path>
                <a:path w="1641475" h="467995">
                  <a:moveTo>
                    <a:pt x="1611629" y="391667"/>
                  </a:moveTo>
                  <a:lnTo>
                    <a:pt x="1609343" y="391667"/>
                  </a:lnTo>
                </a:path>
                <a:path w="1641475" h="467995">
                  <a:moveTo>
                    <a:pt x="1636014" y="287273"/>
                  </a:moveTo>
                  <a:lnTo>
                    <a:pt x="1549907" y="28727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0" name="object 76">
              <a:extLst>
                <a:ext uri="{FF2B5EF4-FFF2-40B4-BE49-F238E27FC236}">
                  <a16:creationId xmlns:a16="http://schemas.microsoft.com/office/drawing/2014/main" id="{D7C7F831-0C4C-8E4E-62E8-BA50E9CA14ED}"/>
                </a:ext>
              </a:extLst>
            </p:cNvPr>
            <p:cNvSpPr/>
            <p:nvPr/>
          </p:nvSpPr>
          <p:spPr>
            <a:xfrm>
              <a:off x="3922097" y="2712533"/>
              <a:ext cx="4606" cy="12091"/>
            </a:xfrm>
            <a:custGeom>
              <a:avLst/>
              <a:gdLst/>
              <a:ahLst/>
              <a:cxnLst/>
              <a:rect l="l" t="t" r="r" b="b"/>
              <a:pathLst>
                <a:path w="5079" h="13335">
                  <a:moveTo>
                    <a:pt x="4572" y="0"/>
                  </a:moveTo>
                  <a:lnTo>
                    <a:pt x="0" y="0"/>
                  </a:lnTo>
                  <a:lnTo>
                    <a:pt x="2286" y="12953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1" name="object 77">
              <a:extLst>
                <a:ext uri="{FF2B5EF4-FFF2-40B4-BE49-F238E27FC236}">
                  <a16:creationId xmlns:a16="http://schemas.microsoft.com/office/drawing/2014/main" id="{FBABB922-3053-9D21-38CF-823C1F163E05}"/>
                </a:ext>
              </a:extLst>
            </p:cNvPr>
            <p:cNvSpPr/>
            <p:nvPr/>
          </p:nvSpPr>
          <p:spPr>
            <a:xfrm>
              <a:off x="3716198" y="2584709"/>
              <a:ext cx="302860" cy="147976"/>
            </a:xfrm>
            <a:custGeom>
              <a:avLst/>
              <a:gdLst/>
              <a:ahLst/>
              <a:cxnLst/>
              <a:rect l="l" t="t" r="r" b="b"/>
              <a:pathLst>
                <a:path w="334010" h="163195">
                  <a:moveTo>
                    <a:pt x="229361" y="153924"/>
                  </a:moveTo>
                  <a:lnTo>
                    <a:pt x="231647" y="140970"/>
                  </a:lnTo>
                  <a:lnTo>
                    <a:pt x="227075" y="140970"/>
                  </a:lnTo>
                  <a:lnTo>
                    <a:pt x="229361" y="153924"/>
                  </a:lnTo>
                  <a:close/>
                </a:path>
                <a:path w="334010" h="163195">
                  <a:moveTo>
                    <a:pt x="315467" y="153924"/>
                  </a:moveTo>
                  <a:lnTo>
                    <a:pt x="315467" y="163068"/>
                  </a:lnTo>
                </a:path>
                <a:path w="334010" h="163195">
                  <a:moveTo>
                    <a:pt x="315467" y="90678"/>
                  </a:moveTo>
                  <a:lnTo>
                    <a:pt x="315467" y="99060"/>
                  </a:lnTo>
                </a:path>
                <a:path w="334010" h="163195">
                  <a:moveTo>
                    <a:pt x="326897" y="99060"/>
                  </a:moveTo>
                  <a:lnTo>
                    <a:pt x="326897" y="111252"/>
                  </a:lnTo>
                </a:path>
                <a:path w="334010" h="163195">
                  <a:moveTo>
                    <a:pt x="326897" y="146304"/>
                  </a:moveTo>
                  <a:lnTo>
                    <a:pt x="315467" y="146304"/>
                  </a:lnTo>
                </a:path>
                <a:path w="334010" h="163195">
                  <a:moveTo>
                    <a:pt x="326897" y="118110"/>
                  </a:moveTo>
                  <a:lnTo>
                    <a:pt x="326897" y="134112"/>
                  </a:lnTo>
                </a:path>
                <a:path w="334010" h="163195">
                  <a:moveTo>
                    <a:pt x="326897" y="140970"/>
                  </a:moveTo>
                  <a:lnTo>
                    <a:pt x="326897" y="146304"/>
                  </a:lnTo>
                </a:path>
                <a:path w="334010" h="163195">
                  <a:moveTo>
                    <a:pt x="304037" y="111252"/>
                  </a:moveTo>
                  <a:lnTo>
                    <a:pt x="304037" y="118110"/>
                  </a:lnTo>
                </a:path>
                <a:path w="334010" h="163195">
                  <a:moveTo>
                    <a:pt x="292607" y="134112"/>
                  </a:moveTo>
                  <a:lnTo>
                    <a:pt x="292607" y="140970"/>
                  </a:lnTo>
                </a:path>
                <a:path w="334010" h="163195">
                  <a:moveTo>
                    <a:pt x="315467" y="146304"/>
                  </a:moveTo>
                  <a:lnTo>
                    <a:pt x="315467" y="153924"/>
                  </a:lnTo>
                </a:path>
                <a:path w="334010" h="163195">
                  <a:moveTo>
                    <a:pt x="68579" y="58674"/>
                  </a:moveTo>
                  <a:lnTo>
                    <a:pt x="170687" y="58674"/>
                  </a:lnTo>
                </a:path>
                <a:path w="334010" h="163195">
                  <a:moveTo>
                    <a:pt x="0" y="19812"/>
                  </a:moveTo>
                  <a:lnTo>
                    <a:pt x="68579" y="19812"/>
                  </a:lnTo>
                </a:path>
                <a:path w="334010" h="163195">
                  <a:moveTo>
                    <a:pt x="41909" y="76962"/>
                  </a:moveTo>
                  <a:lnTo>
                    <a:pt x="41909" y="41148"/>
                  </a:lnTo>
                  <a:lnTo>
                    <a:pt x="33527" y="49530"/>
                  </a:lnTo>
                </a:path>
                <a:path w="334010" h="163195">
                  <a:moveTo>
                    <a:pt x="279653" y="15240"/>
                  </a:moveTo>
                  <a:lnTo>
                    <a:pt x="279653" y="0"/>
                  </a:lnTo>
                </a:path>
                <a:path w="334010" h="163195">
                  <a:moveTo>
                    <a:pt x="329183" y="70866"/>
                  </a:moveTo>
                  <a:lnTo>
                    <a:pt x="329183" y="6096"/>
                  </a:lnTo>
                </a:path>
                <a:path w="334010" h="163195">
                  <a:moveTo>
                    <a:pt x="310895" y="15240"/>
                  </a:moveTo>
                  <a:lnTo>
                    <a:pt x="279653" y="15240"/>
                  </a:lnTo>
                </a:path>
                <a:path w="334010" h="163195">
                  <a:moveTo>
                    <a:pt x="310895" y="15240"/>
                  </a:moveTo>
                  <a:lnTo>
                    <a:pt x="315467" y="19812"/>
                  </a:lnTo>
                </a:path>
                <a:path w="334010" h="163195">
                  <a:moveTo>
                    <a:pt x="329183" y="70866"/>
                  </a:moveTo>
                  <a:lnTo>
                    <a:pt x="333755" y="75437"/>
                  </a:lnTo>
                </a:path>
                <a:path w="334010" h="163195">
                  <a:moveTo>
                    <a:pt x="329183" y="6096"/>
                  </a:moveTo>
                  <a:lnTo>
                    <a:pt x="3223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2" name="object 78">
              <a:extLst>
                <a:ext uri="{FF2B5EF4-FFF2-40B4-BE49-F238E27FC236}">
                  <a16:creationId xmlns:a16="http://schemas.microsoft.com/office/drawing/2014/main" id="{5C432473-DE78-0F08-DEB6-FB0E7AD5FA04}"/>
                </a:ext>
              </a:extLst>
            </p:cNvPr>
            <p:cNvSpPr/>
            <p:nvPr/>
          </p:nvSpPr>
          <p:spPr>
            <a:xfrm>
              <a:off x="4016755" y="2550162"/>
              <a:ext cx="166976" cy="523384"/>
            </a:xfrm>
            <a:custGeom>
              <a:avLst/>
              <a:gdLst/>
              <a:ahLst/>
              <a:cxnLst/>
              <a:rect l="l" t="t" r="r" b="b"/>
              <a:pathLst>
                <a:path w="184150" h="577214">
                  <a:moveTo>
                    <a:pt x="0" y="445770"/>
                  </a:moveTo>
                  <a:lnTo>
                    <a:pt x="144780" y="445770"/>
                  </a:lnTo>
                </a:path>
                <a:path w="184150" h="577214">
                  <a:moveTo>
                    <a:pt x="63246" y="576834"/>
                  </a:moveTo>
                  <a:lnTo>
                    <a:pt x="63246" y="432816"/>
                  </a:lnTo>
                </a:path>
                <a:path w="184150" h="577214">
                  <a:moveTo>
                    <a:pt x="183642" y="268986"/>
                  </a:moveTo>
                  <a:lnTo>
                    <a:pt x="38862" y="268986"/>
                  </a:lnTo>
                </a:path>
                <a:path w="184150" h="577214">
                  <a:moveTo>
                    <a:pt x="63246" y="360426"/>
                  </a:moveTo>
                  <a:lnTo>
                    <a:pt x="63246" y="216408"/>
                  </a:lnTo>
                </a:path>
                <a:path w="184150" h="577214">
                  <a:moveTo>
                    <a:pt x="63246" y="144018"/>
                  </a:moveTo>
                  <a:lnTo>
                    <a:pt x="63246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3" name="object 79">
              <a:extLst>
                <a:ext uri="{FF2B5EF4-FFF2-40B4-BE49-F238E27FC236}">
                  <a16:creationId xmlns:a16="http://schemas.microsoft.com/office/drawing/2014/main" id="{F02841AB-43EA-CCEC-F467-E5D95B93EB24}"/>
                </a:ext>
              </a:extLst>
            </p:cNvPr>
            <p:cNvSpPr/>
            <p:nvPr/>
          </p:nvSpPr>
          <p:spPr>
            <a:xfrm>
              <a:off x="4074103" y="2439613"/>
              <a:ext cx="0" cy="44911"/>
            </a:xfrm>
            <a:custGeom>
              <a:avLst/>
              <a:gdLst/>
              <a:ahLst/>
              <a:cxnLst/>
              <a:rect l="l" t="t" r="r" b="b"/>
              <a:pathLst>
                <a:path h="49530">
                  <a:moveTo>
                    <a:pt x="0" y="495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4" name="object 80">
              <a:extLst>
                <a:ext uri="{FF2B5EF4-FFF2-40B4-BE49-F238E27FC236}">
                  <a16:creationId xmlns:a16="http://schemas.microsoft.com/office/drawing/2014/main" id="{C0CAD643-E2FD-87DF-A46F-6AC27182D9C4}"/>
                </a:ext>
              </a:extLst>
            </p:cNvPr>
            <p:cNvSpPr/>
            <p:nvPr/>
          </p:nvSpPr>
          <p:spPr>
            <a:xfrm>
              <a:off x="4146652" y="2732569"/>
              <a:ext cx="2281817" cy="0"/>
            </a:xfrm>
            <a:custGeom>
              <a:avLst/>
              <a:gdLst/>
              <a:ahLst/>
              <a:cxnLst/>
              <a:rect l="l" t="t" r="r" b="b"/>
              <a:pathLst>
                <a:path w="2516504">
                  <a:moveTo>
                    <a:pt x="25161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5" name="object 81">
              <a:extLst>
                <a:ext uri="{FF2B5EF4-FFF2-40B4-BE49-F238E27FC236}">
                  <a16:creationId xmlns:a16="http://schemas.microsoft.com/office/drawing/2014/main" id="{94A2BB9E-79CE-3858-5BC2-9CCF1538D2D6}"/>
                </a:ext>
              </a:extLst>
            </p:cNvPr>
            <p:cNvSpPr/>
            <p:nvPr/>
          </p:nvSpPr>
          <p:spPr>
            <a:xfrm>
              <a:off x="4213671" y="2954361"/>
              <a:ext cx="1822920" cy="0"/>
            </a:xfrm>
            <a:custGeom>
              <a:avLst/>
              <a:gdLst/>
              <a:ahLst/>
              <a:cxnLst/>
              <a:rect l="l" t="t" r="r" b="b"/>
              <a:pathLst>
                <a:path w="2010410">
                  <a:moveTo>
                    <a:pt x="2010156" y="0"/>
                  </a:moveTo>
                  <a:lnTo>
                    <a:pt x="1850136" y="0"/>
                  </a:lnTo>
                </a:path>
                <a:path w="2010410">
                  <a:moveTo>
                    <a:pt x="1777746" y="0"/>
                  </a:moveTo>
                  <a:lnTo>
                    <a:pt x="1632965" y="0"/>
                  </a:lnTo>
                </a:path>
                <a:path w="2010410">
                  <a:moveTo>
                    <a:pt x="1560576" y="0"/>
                  </a:moveTo>
                  <a:lnTo>
                    <a:pt x="1415796" y="0"/>
                  </a:lnTo>
                </a:path>
                <a:path w="2010410">
                  <a:moveTo>
                    <a:pt x="1343406" y="0"/>
                  </a:moveTo>
                  <a:lnTo>
                    <a:pt x="1198626" y="0"/>
                  </a:lnTo>
                </a:path>
                <a:path w="2010410">
                  <a:moveTo>
                    <a:pt x="1126236" y="0"/>
                  </a:moveTo>
                  <a:lnTo>
                    <a:pt x="981456" y="0"/>
                  </a:lnTo>
                </a:path>
                <a:path w="2010410">
                  <a:moveTo>
                    <a:pt x="909065" y="0"/>
                  </a:moveTo>
                  <a:lnTo>
                    <a:pt x="764286" y="0"/>
                  </a:lnTo>
                </a:path>
                <a:path w="2010410">
                  <a:moveTo>
                    <a:pt x="691896" y="0"/>
                  </a:moveTo>
                  <a:lnTo>
                    <a:pt x="547115" y="0"/>
                  </a:lnTo>
                </a:path>
                <a:path w="2010410">
                  <a:moveTo>
                    <a:pt x="474725" y="0"/>
                  </a:moveTo>
                  <a:lnTo>
                    <a:pt x="329184" y="0"/>
                  </a:lnTo>
                </a:path>
                <a:path w="2010410">
                  <a:moveTo>
                    <a:pt x="0" y="0"/>
                  </a:moveTo>
                  <a:lnTo>
                    <a:pt x="79248" y="0"/>
                  </a:lnTo>
                </a:path>
                <a:path w="2010410">
                  <a:moveTo>
                    <a:pt x="256794" y="0"/>
                  </a:moveTo>
                  <a:lnTo>
                    <a:pt x="97536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6" name="object 82">
              <a:extLst>
                <a:ext uri="{FF2B5EF4-FFF2-40B4-BE49-F238E27FC236}">
                  <a16:creationId xmlns:a16="http://schemas.microsoft.com/office/drawing/2014/main" id="{F1DA4986-4539-BD84-308B-5D620DCA1ACB}"/>
                </a:ext>
              </a:extLst>
            </p:cNvPr>
            <p:cNvSpPr/>
            <p:nvPr/>
          </p:nvSpPr>
          <p:spPr>
            <a:xfrm>
              <a:off x="5424193" y="2855557"/>
              <a:ext cx="238373" cy="182522"/>
            </a:xfrm>
            <a:custGeom>
              <a:avLst/>
              <a:gdLst/>
              <a:ahLst/>
              <a:cxnLst/>
              <a:rect l="l" t="t" r="r" b="b"/>
              <a:pathLst>
                <a:path w="262889" h="201295">
                  <a:moveTo>
                    <a:pt x="21336" y="0"/>
                  </a:moveTo>
                  <a:lnTo>
                    <a:pt x="262889" y="0"/>
                  </a:lnTo>
                </a:path>
                <a:path w="262889" h="201295">
                  <a:moveTo>
                    <a:pt x="16001" y="104393"/>
                  </a:moveTo>
                  <a:lnTo>
                    <a:pt x="16001" y="17525"/>
                  </a:lnTo>
                </a:path>
                <a:path w="262889" h="201295">
                  <a:moveTo>
                    <a:pt x="2286" y="104393"/>
                  </a:moveTo>
                  <a:lnTo>
                    <a:pt x="2286" y="17525"/>
                  </a:lnTo>
                </a:path>
                <a:path w="262889" h="201295">
                  <a:moveTo>
                    <a:pt x="18287" y="35813"/>
                  </a:moveTo>
                  <a:lnTo>
                    <a:pt x="18287" y="108965"/>
                  </a:lnTo>
                </a:path>
                <a:path w="262889" h="201295">
                  <a:moveTo>
                    <a:pt x="0" y="35813"/>
                  </a:moveTo>
                  <a:lnTo>
                    <a:pt x="0" y="108965"/>
                  </a:lnTo>
                </a:path>
                <a:path w="262889" h="201295">
                  <a:moveTo>
                    <a:pt x="2286" y="201167"/>
                  </a:moveTo>
                  <a:lnTo>
                    <a:pt x="2286" y="17525"/>
                  </a:lnTo>
                </a:path>
                <a:path w="262889" h="201295">
                  <a:moveTo>
                    <a:pt x="16001" y="201167"/>
                  </a:moveTo>
                  <a:lnTo>
                    <a:pt x="16001" y="175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7" name="object 83">
              <a:extLst>
                <a:ext uri="{FF2B5EF4-FFF2-40B4-BE49-F238E27FC236}">
                  <a16:creationId xmlns:a16="http://schemas.microsoft.com/office/drawing/2014/main" id="{22ACD038-9367-B6CE-BAEA-11B557AD0EDC}"/>
                </a:ext>
              </a:extLst>
            </p:cNvPr>
            <p:cNvSpPr/>
            <p:nvPr/>
          </p:nvSpPr>
          <p:spPr>
            <a:xfrm>
              <a:off x="5431102" y="2794063"/>
              <a:ext cx="131278" cy="271193"/>
            </a:xfrm>
            <a:custGeom>
              <a:avLst/>
              <a:gdLst/>
              <a:ahLst/>
              <a:cxnLst/>
              <a:rect l="l" t="t" r="r" b="b"/>
              <a:pathLst>
                <a:path w="144779" h="299085">
                  <a:moveTo>
                    <a:pt x="144779" y="0"/>
                  </a:moveTo>
                  <a:lnTo>
                    <a:pt x="0" y="0"/>
                  </a:lnTo>
                </a:path>
                <a:path w="144779" h="299085">
                  <a:moveTo>
                    <a:pt x="1523" y="12192"/>
                  </a:moveTo>
                  <a:lnTo>
                    <a:pt x="1523" y="118872"/>
                  </a:lnTo>
                </a:path>
                <a:path w="144779" h="299085">
                  <a:moveTo>
                    <a:pt x="1523" y="191262"/>
                  </a:moveTo>
                  <a:lnTo>
                    <a:pt x="1523" y="298704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8" name="object 84">
              <a:extLst>
                <a:ext uri="{FF2B5EF4-FFF2-40B4-BE49-F238E27FC236}">
                  <a16:creationId xmlns:a16="http://schemas.microsoft.com/office/drawing/2014/main" id="{4A86A7CD-1678-3DD2-768F-7A86E9EC2256}"/>
                </a:ext>
              </a:extLst>
            </p:cNvPr>
            <p:cNvSpPr/>
            <p:nvPr/>
          </p:nvSpPr>
          <p:spPr>
            <a:xfrm>
              <a:off x="4285530" y="2871448"/>
              <a:ext cx="826821" cy="166976"/>
            </a:xfrm>
            <a:custGeom>
              <a:avLst/>
              <a:gdLst/>
              <a:ahLst/>
              <a:cxnLst/>
              <a:rect l="l" t="t" r="r" b="b"/>
              <a:pathLst>
                <a:path w="911860" h="184150">
                  <a:moveTo>
                    <a:pt x="643889" y="86867"/>
                  </a:moveTo>
                  <a:lnTo>
                    <a:pt x="643889" y="0"/>
                  </a:lnTo>
                </a:path>
                <a:path w="911860" h="184150">
                  <a:moveTo>
                    <a:pt x="646176" y="18287"/>
                  </a:moveTo>
                  <a:lnTo>
                    <a:pt x="646176" y="91439"/>
                  </a:lnTo>
                </a:path>
                <a:path w="911860" h="184150">
                  <a:moveTo>
                    <a:pt x="630174" y="86867"/>
                  </a:moveTo>
                  <a:lnTo>
                    <a:pt x="630174" y="0"/>
                  </a:lnTo>
                </a:path>
                <a:path w="911860" h="184150">
                  <a:moveTo>
                    <a:pt x="627888" y="18287"/>
                  </a:moveTo>
                  <a:lnTo>
                    <a:pt x="627888" y="91439"/>
                  </a:lnTo>
                </a:path>
                <a:path w="911860" h="184150">
                  <a:moveTo>
                    <a:pt x="630174" y="183641"/>
                  </a:moveTo>
                  <a:lnTo>
                    <a:pt x="630174" y="0"/>
                  </a:lnTo>
                </a:path>
                <a:path w="911860" h="184150">
                  <a:moveTo>
                    <a:pt x="643889" y="183641"/>
                  </a:moveTo>
                  <a:lnTo>
                    <a:pt x="643889" y="0"/>
                  </a:lnTo>
                </a:path>
                <a:path w="911860" h="184150">
                  <a:moveTo>
                    <a:pt x="895350" y="86867"/>
                  </a:moveTo>
                  <a:lnTo>
                    <a:pt x="895350" y="0"/>
                  </a:lnTo>
                </a:path>
                <a:path w="911860" h="184150">
                  <a:moveTo>
                    <a:pt x="893063" y="18287"/>
                  </a:moveTo>
                  <a:lnTo>
                    <a:pt x="893063" y="91439"/>
                  </a:lnTo>
                </a:path>
                <a:path w="911860" h="184150">
                  <a:moveTo>
                    <a:pt x="909065" y="86867"/>
                  </a:moveTo>
                  <a:lnTo>
                    <a:pt x="909065" y="0"/>
                  </a:lnTo>
                </a:path>
                <a:path w="911860" h="184150">
                  <a:moveTo>
                    <a:pt x="911351" y="18287"/>
                  </a:moveTo>
                  <a:lnTo>
                    <a:pt x="911351" y="91439"/>
                  </a:lnTo>
                </a:path>
                <a:path w="911860" h="184150">
                  <a:moveTo>
                    <a:pt x="895350" y="183641"/>
                  </a:moveTo>
                  <a:lnTo>
                    <a:pt x="895350" y="0"/>
                  </a:lnTo>
                </a:path>
                <a:path w="911860" h="184150">
                  <a:moveTo>
                    <a:pt x="909065" y="183641"/>
                  </a:moveTo>
                  <a:lnTo>
                    <a:pt x="909065" y="0"/>
                  </a:lnTo>
                </a:path>
                <a:path w="911860" h="184150">
                  <a:moveTo>
                    <a:pt x="16001" y="86867"/>
                  </a:moveTo>
                  <a:lnTo>
                    <a:pt x="16001" y="0"/>
                  </a:lnTo>
                </a:path>
                <a:path w="911860" h="184150">
                  <a:moveTo>
                    <a:pt x="2286" y="86867"/>
                  </a:moveTo>
                  <a:lnTo>
                    <a:pt x="2286" y="0"/>
                  </a:lnTo>
                </a:path>
                <a:path w="911860" h="184150">
                  <a:moveTo>
                    <a:pt x="18287" y="18287"/>
                  </a:moveTo>
                  <a:lnTo>
                    <a:pt x="18287" y="91439"/>
                  </a:lnTo>
                </a:path>
                <a:path w="911860" h="184150">
                  <a:moveTo>
                    <a:pt x="0" y="18287"/>
                  </a:moveTo>
                  <a:lnTo>
                    <a:pt x="0" y="91439"/>
                  </a:lnTo>
                </a:path>
                <a:path w="911860" h="184150">
                  <a:moveTo>
                    <a:pt x="2286" y="183641"/>
                  </a:moveTo>
                  <a:lnTo>
                    <a:pt x="2286" y="0"/>
                  </a:lnTo>
                </a:path>
                <a:path w="911860" h="184150">
                  <a:moveTo>
                    <a:pt x="16001" y="183641"/>
                  </a:moveTo>
                  <a:lnTo>
                    <a:pt x="16001" y="0"/>
                  </a:lnTo>
                </a:path>
                <a:path w="911860" h="184150">
                  <a:moveTo>
                    <a:pt x="281177" y="86867"/>
                  </a:moveTo>
                  <a:lnTo>
                    <a:pt x="281177" y="0"/>
                  </a:lnTo>
                </a:path>
                <a:path w="911860" h="184150">
                  <a:moveTo>
                    <a:pt x="267462" y="86867"/>
                  </a:moveTo>
                  <a:lnTo>
                    <a:pt x="267462" y="0"/>
                  </a:lnTo>
                </a:path>
                <a:path w="911860" h="184150">
                  <a:moveTo>
                    <a:pt x="283463" y="18287"/>
                  </a:moveTo>
                  <a:lnTo>
                    <a:pt x="283463" y="91439"/>
                  </a:lnTo>
                </a:path>
                <a:path w="911860" h="184150">
                  <a:moveTo>
                    <a:pt x="265175" y="18287"/>
                  </a:moveTo>
                  <a:lnTo>
                    <a:pt x="265175" y="91439"/>
                  </a:lnTo>
                </a:path>
                <a:path w="911860" h="184150">
                  <a:moveTo>
                    <a:pt x="267462" y="183641"/>
                  </a:moveTo>
                  <a:lnTo>
                    <a:pt x="267462" y="0"/>
                  </a:lnTo>
                </a:path>
                <a:path w="911860" h="184150">
                  <a:moveTo>
                    <a:pt x="281177" y="183641"/>
                  </a:moveTo>
                  <a:lnTo>
                    <a:pt x="2811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49" name="object 85">
              <a:extLst>
                <a:ext uri="{FF2B5EF4-FFF2-40B4-BE49-F238E27FC236}">
                  <a16:creationId xmlns:a16="http://schemas.microsoft.com/office/drawing/2014/main" id="{5BC13CB6-FA32-04A0-35DB-A0DAD708D2BA}"/>
                </a:ext>
              </a:extLst>
            </p:cNvPr>
            <p:cNvSpPr/>
            <p:nvPr/>
          </p:nvSpPr>
          <p:spPr>
            <a:xfrm>
              <a:off x="4248909" y="2794063"/>
              <a:ext cx="920097" cy="271193"/>
            </a:xfrm>
            <a:custGeom>
              <a:avLst/>
              <a:gdLst/>
              <a:ahLst/>
              <a:cxnLst/>
              <a:rect l="l" t="t" r="r" b="b"/>
              <a:pathLst>
                <a:path w="1014729" h="299085">
                  <a:moveTo>
                    <a:pt x="145541" y="0"/>
                  </a:moveTo>
                  <a:lnTo>
                    <a:pt x="0" y="0"/>
                  </a:lnTo>
                </a:path>
                <a:path w="1014729" h="299085">
                  <a:moveTo>
                    <a:pt x="49529" y="12192"/>
                  </a:moveTo>
                  <a:lnTo>
                    <a:pt x="49529" y="118872"/>
                  </a:lnTo>
                </a:path>
                <a:path w="1014729" h="299085">
                  <a:moveTo>
                    <a:pt x="49529" y="191262"/>
                  </a:moveTo>
                  <a:lnTo>
                    <a:pt x="49529" y="298704"/>
                  </a:lnTo>
                </a:path>
                <a:path w="1014729" h="299085">
                  <a:moveTo>
                    <a:pt x="361950" y="0"/>
                  </a:moveTo>
                  <a:lnTo>
                    <a:pt x="217932" y="0"/>
                  </a:lnTo>
                </a:path>
                <a:path w="1014729" h="299085">
                  <a:moveTo>
                    <a:pt x="314705" y="12192"/>
                  </a:moveTo>
                  <a:lnTo>
                    <a:pt x="314705" y="118872"/>
                  </a:lnTo>
                </a:path>
                <a:path w="1014729" h="299085">
                  <a:moveTo>
                    <a:pt x="314705" y="191262"/>
                  </a:moveTo>
                  <a:lnTo>
                    <a:pt x="314705" y="298704"/>
                  </a:lnTo>
                </a:path>
                <a:path w="1014729" h="299085">
                  <a:moveTo>
                    <a:pt x="797051" y="0"/>
                  </a:moveTo>
                  <a:lnTo>
                    <a:pt x="652272" y="0"/>
                  </a:lnTo>
                </a:path>
                <a:path w="1014729" h="299085">
                  <a:moveTo>
                    <a:pt x="677417" y="12192"/>
                  </a:moveTo>
                  <a:lnTo>
                    <a:pt x="677417" y="118872"/>
                  </a:lnTo>
                </a:path>
                <a:path w="1014729" h="299085">
                  <a:moveTo>
                    <a:pt x="677417" y="191262"/>
                  </a:moveTo>
                  <a:lnTo>
                    <a:pt x="677417" y="298704"/>
                  </a:lnTo>
                </a:path>
                <a:path w="1014729" h="299085">
                  <a:moveTo>
                    <a:pt x="1014222" y="0"/>
                  </a:moveTo>
                  <a:lnTo>
                    <a:pt x="869441" y="0"/>
                  </a:lnTo>
                </a:path>
                <a:path w="1014729" h="299085">
                  <a:moveTo>
                    <a:pt x="942594" y="12192"/>
                  </a:moveTo>
                  <a:lnTo>
                    <a:pt x="942594" y="118872"/>
                  </a:lnTo>
                </a:path>
                <a:path w="1014729" h="299085">
                  <a:moveTo>
                    <a:pt x="942594" y="191262"/>
                  </a:moveTo>
                  <a:lnTo>
                    <a:pt x="942594" y="298704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0" name="object 86">
              <a:extLst>
                <a:ext uri="{FF2B5EF4-FFF2-40B4-BE49-F238E27FC236}">
                  <a16:creationId xmlns:a16="http://schemas.microsoft.com/office/drawing/2014/main" id="{3C357CFB-B994-43A2-5DD2-19E690B75815}"/>
                </a:ext>
              </a:extLst>
            </p:cNvPr>
            <p:cNvSpPr/>
            <p:nvPr/>
          </p:nvSpPr>
          <p:spPr>
            <a:xfrm>
              <a:off x="4285530" y="2954361"/>
              <a:ext cx="16698" cy="95004"/>
            </a:xfrm>
            <a:custGeom>
              <a:avLst/>
              <a:gdLst/>
              <a:ahLst/>
              <a:cxnLst/>
              <a:rect l="l" t="t" r="r" b="b"/>
              <a:pathLst>
                <a:path w="18414" h="104775">
                  <a:moveTo>
                    <a:pt x="0" y="0"/>
                  </a:moveTo>
                  <a:lnTo>
                    <a:pt x="0" y="89153"/>
                  </a:lnTo>
                </a:path>
                <a:path w="18414" h="104775">
                  <a:moveTo>
                    <a:pt x="18287" y="0"/>
                  </a:moveTo>
                  <a:lnTo>
                    <a:pt x="18287" y="89153"/>
                  </a:lnTo>
                </a:path>
                <a:path w="18414" h="104775">
                  <a:moveTo>
                    <a:pt x="0" y="0"/>
                  </a:moveTo>
                  <a:lnTo>
                    <a:pt x="0" y="89153"/>
                  </a:lnTo>
                </a:path>
                <a:path w="18414" h="104775">
                  <a:moveTo>
                    <a:pt x="18287" y="0"/>
                  </a:moveTo>
                  <a:lnTo>
                    <a:pt x="18287" y="89153"/>
                  </a:lnTo>
                </a:path>
                <a:path w="18414" h="104775">
                  <a:moveTo>
                    <a:pt x="3048" y="90677"/>
                  </a:moveTo>
                  <a:lnTo>
                    <a:pt x="2286" y="91439"/>
                  </a:lnTo>
                  <a:lnTo>
                    <a:pt x="2286" y="92201"/>
                  </a:lnTo>
                </a:path>
                <a:path w="18414" h="104775">
                  <a:moveTo>
                    <a:pt x="16001" y="92201"/>
                  </a:moveTo>
                  <a:lnTo>
                    <a:pt x="15239" y="91439"/>
                  </a:lnTo>
                  <a:lnTo>
                    <a:pt x="15239" y="90677"/>
                  </a:lnTo>
                </a:path>
                <a:path w="18414" h="104775">
                  <a:moveTo>
                    <a:pt x="3048" y="90677"/>
                  </a:moveTo>
                  <a:lnTo>
                    <a:pt x="2286" y="91439"/>
                  </a:lnTo>
                  <a:lnTo>
                    <a:pt x="2286" y="92201"/>
                  </a:lnTo>
                </a:path>
                <a:path w="18414" h="104775">
                  <a:moveTo>
                    <a:pt x="16001" y="92201"/>
                  </a:moveTo>
                  <a:lnTo>
                    <a:pt x="15239" y="91439"/>
                  </a:lnTo>
                  <a:lnTo>
                    <a:pt x="15239" y="90677"/>
                  </a:lnTo>
                </a:path>
                <a:path w="18414" h="104775">
                  <a:moveTo>
                    <a:pt x="16001" y="104394"/>
                  </a:moveTo>
                  <a:lnTo>
                    <a:pt x="16001" y="92201"/>
                  </a:lnTo>
                </a:path>
                <a:path w="18414" h="104775">
                  <a:moveTo>
                    <a:pt x="2286" y="104394"/>
                  </a:moveTo>
                  <a:lnTo>
                    <a:pt x="2286" y="92201"/>
                  </a:lnTo>
                </a:path>
                <a:path w="18414" h="104775">
                  <a:moveTo>
                    <a:pt x="0" y="104394"/>
                  </a:moveTo>
                  <a:lnTo>
                    <a:pt x="2286" y="104394"/>
                  </a:lnTo>
                </a:path>
                <a:path w="18414" h="104775">
                  <a:moveTo>
                    <a:pt x="16001" y="104394"/>
                  </a:moveTo>
                  <a:lnTo>
                    <a:pt x="18287" y="104394"/>
                  </a:lnTo>
                </a:path>
                <a:path w="18414" h="104775">
                  <a:moveTo>
                    <a:pt x="0" y="89153"/>
                  </a:moveTo>
                  <a:lnTo>
                    <a:pt x="18287" y="89153"/>
                  </a:lnTo>
                </a:path>
                <a:path w="18414" h="104775">
                  <a:moveTo>
                    <a:pt x="0" y="89153"/>
                  </a:moveTo>
                  <a:lnTo>
                    <a:pt x="0" y="104394"/>
                  </a:lnTo>
                </a:path>
                <a:path w="18414" h="104775">
                  <a:moveTo>
                    <a:pt x="18287" y="89153"/>
                  </a:moveTo>
                  <a:lnTo>
                    <a:pt x="18287" y="104394"/>
                  </a:lnTo>
                </a:path>
                <a:path w="18414" h="104775">
                  <a:moveTo>
                    <a:pt x="3048" y="90677"/>
                  </a:moveTo>
                  <a:lnTo>
                    <a:pt x="15239" y="90677"/>
                  </a:lnTo>
                </a:path>
                <a:path w="18414" h="104775">
                  <a:moveTo>
                    <a:pt x="16001" y="104394"/>
                  </a:moveTo>
                  <a:lnTo>
                    <a:pt x="16001" y="92201"/>
                  </a:lnTo>
                </a:path>
                <a:path w="18414" h="104775">
                  <a:moveTo>
                    <a:pt x="2286" y="104394"/>
                  </a:moveTo>
                  <a:lnTo>
                    <a:pt x="2286" y="92201"/>
                  </a:lnTo>
                </a:path>
                <a:path w="18414" h="104775">
                  <a:moveTo>
                    <a:pt x="0" y="104394"/>
                  </a:moveTo>
                  <a:lnTo>
                    <a:pt x="2286" y="104394"/>
                  </a:lnTo>
                </a:path>
                <a:path w="18414" h="104775">
                  <a:moveTo>
                    <a:pt x="16001" y="104394"/>
                  </a:moveTo>
                  <a:lnTo>
                    <a:pt x="18287" y="1043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1" name="object 87">
              <a:extLst>
                <a:ext uri="{FF2B5EF4-FFF2-40B4-BE49-F238E27FC236}">
                  <a16:creationId xmlns:a16="http://schemas.microsoft.com/office/drawing/2014/main" id="{38671914-24D2-9C2A-9ABB-AB2B8327A6E0}"/>
                </a:ext>
              </a:extLst>
            </p:cNvPr>
            <p:cNvSpPr/>
            <p:nvPr/>
          </p:nvSpPr>
          <p:spPr>
            <a:xfrm>
              <a:off x="4285530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2" name="object 88">
              <a:extLst>
                <a:ext uri="{FF2B5EF4-FFF2-40B4-BE49-F238E27FC236}">
                  <a16:creationId xmlns:a16="http://schemas.microsoft.com/office/drawing/2014/main" id="{E3CEC93F-8C7A-F601-DEBB-16D7B0E4F421}"/>
                </a:ext>
              </a:extLst>
            </p:cNvPr>
            <p:cNvSpPr/>
            <p:nvPr/>
          </p:nvSpPr>
          <p:spPr>
            <a:xfrm>
              <a:off x="4285530" y="2950215"/>
              <a:ext cx="257374" cy="99034"/>
            </a:xfrm>
            <a:custGeom>
              <a:avLst/>
              <a:gdLst/>
              <a:ahLst/>
              <a:cxnLst/>
              <a:rect l="l" t="t" r="r" b="b"/>
              <a:pathLst>
                <a:path w="283845" h="109220">
                  <a:moveTo>
                    <a:pt x="0" y="93725"/>
                  </a:moveTo>
                  <a:lnTo>
                    <a:pt x="0" y="108966"/>
                  </a:lnTo>
                </a:path>
                <a:path w="283845" h="109220">
                  <a:moveTo>
                    <a:pt x="18287" y="93725"/>
                  </a:moveTo>
                  <a:lnTo>
                    <a:pt x="18287" y="108966"/>
                  </a:lnTo>
                </a:path>
                <a:path w="283845" h="109220">
                  <a:moveTo>
                    <a:pt x="3048" y="95250"/>
                  </a:moveTo>
                  <a:lnTo>
                    <a:pt x="15239" y="95250"/>
                  </a:lnTo>
                </a:path>
                <a:path w="283845" h="109220">
                  <a:moveTo>
                    <a:pt x="2286" y="0"/>
                  </a:moveTo>
                  <a:lnTo>
                    <a:pt x="16001" y="0"/>
                  </a:lnTo>
                </a:path>
                <a:path w="283845" h="109220">
                  <a:moveTo>
                    <a:pt x="16001" y="4572"/>
                  </a:moveTo>
                  <a:lnTo>
                    <a:pt x="16001" y="0"/>
                  </a:lnTo>
                </a:path>
                <a:path w="283845" h="109220">
                  <a:moveTo>
                    <a:pt x="16001" y="4572"/>
                  </a:moveTo>
                  <a:lnTo>
                    <a:pt x="18287" y="4572"/>
                  </a:lnTo>
                </a:path>
                <a:path w="283845" h="109220">
                  <a:moveTo>
                    <a:pt x="2286" y="4572"/>
                  </a:moveTo>
                  <a:lnTo>
                    <a:pt x="16001" y="4572"/>
                  </a:lnTo>
                </a:path>
                <a:path w="283845" h="109220">
                  <a:moveTo>
                    <a:pt x="2286" y="4572"/>
                  </a:moveTo>
                  <a:lnTo>
                    <a:pt x="2286" y="0"/>
                  </a:lnTo>
                </a:path>
                <a:path w="283845" h="109220">
                  <a:moveTo>
                    <a:pt x="0" y="4572"/>
                  </a:moveTo>
                  <a:lnTo>
                    <a:pt x="2286" y="4572"/>
                  </a:lnTo>
                </a:path>
                <a:path w="283845" h="109220">
                  <a:moveTo>
                    <a:pt x="2286" y="0"/>
                  </a:moveTo>
                  <a:lnTo>
                    <a:pt x="16001" y="0"/>
                  </a:lnTo>
                </a:path>
                <a:path w="283845" h="109220">
                  <a:moveTo>
                    <a:pt x="16001" y="4572"/>
                  </a:moveTo>
                  <a:lnTo>
                    <a:pt x="18287" y="4572"/>
                  </a:lnTo>
                </a:path>
                <a:path w="283845" h="109220">
                  <a:moveTo>
                    <a:pt x="2286" y="4572"/>
                  </a:moveTo>
                  <a:lnTo>
                    <a:pt x="16001" y="4572"/>
                  </a:lnTo>
                </a:path>
                <a:path w="283845" h="109220">
                  <a:moveTo>
                    <a:pt x="0" y="4572"/>
                  </a:moveTo>
                  <a:lnTo>
                    <a:pt x="2286" y="4572"/>
                  </a:lnTo>
                </a:path>
                <a:path w="283845" h="109220">
                  <a:moveTo>
                    <a:pt x="2286" y="0"/>
                  </a:moveTo>
                  <a:lnTo>
                    <a:pt x="16001" y="0"/>
                  </a:lnTo>
                </a:path>
                <a:path w="283845" h="109220">
                  <a:moveTo>
                    <a:pt x="16001" y="9144"/>
                  </a:moveTo>
                  <a:lnTo>
                    <a:pt x="2286" y="9144"/>
                  </a:lnTo>
                </a:path>
                <a:path w="283845" h="109220">
                  <a:moveTo>
                    <a:pt x="0" y="4572"/>
                  </a:moveTo>
                  <a:lnTo>
                    <a:pt x="18287" y="4572"/>
                  </a:lnTo>
                </a:path>
                <a:path w="283845" h="109220">
                  <a:moveTo>
                    <a:pt x="2286" y="0"/>
                  </a:moveTo>
                  <a:lnTo>
                    <a:pt x="16001" y="0"/>
                  </a:lnTo>
                </a:path>
                <a:path w="283845" h="109220">
                  <a:moveTo>
                    <a:pt x="2286" y="0"/>
                  </a:moveTo>
                  <a:lnTo>
                    <a:pt x="16001" y="0"/>
                  </a:lnTo>
                </a:path>
                <a:path w="283845" h="109220">
                  <a:moveTo>
                    <a:pt x="16001" y="9144"/>
                  </a:moveTo>
                  <a:lnTo>
                    <a:pt x="2286" y="9144"/>
                  </a:lnTo>
                </a:path>
                <a:path w="283845" h="109220">
                  <a:moveTo>
                    <a:pt x="0" y="4572"/>
                  </a:moveTo>
                  <a:lnTo>
                    <a:pt x="18287" y="4572"/>
                  </a:lnTo>
                </a:path>
                <a:path w="283845" h="109220">
                  <a:moveTo>
                    <a:pt x="265175" y="4572"/>
                  </a:moveTo>
                  <a:lnTo>
                    <a:pt x="265175" y="93725"/>
                  </a:lnTo>
                </a:path>
                <a:path w="283845" h="109220">
                  <a:moveTo>
                    <a:pt x="283463" y="4572"/>
                  </a:moveTo>
                  <a:lnTo>
                    <a:pt x="283463" y="93725"/>
                  </a:lnTo>
                </a:path>
                <a:path w="283845" h="109220">
                  <a:moveTo>
                    <a:pt x="265175" y="4572"/>
                  </a:moveTo>
                  <a:lnTo>
                    <a:pt x="265175" y="93725"/>
                  </a:lnTo>
                </a:path>
                <a:path w="283845" h="109220">
                  <a:moveTo>
                    <a:pt x="283463" y="4572"/>
                  </a:moveTo>
                  <a:lnTo>
                    <a:pt x="283463" y="93725"/>
                  </a:lnTo>
                </a:path>
                <a:path w="283845" h="109220">
                  <a:moveTo>
                    <a:pt x="268224" y="95250"/>
                  </a:moveTo>
                  <a:lnTo>
                    <a:pt x="280415" y="95250"/>
                  </a:lnTo>
                </a:path>
                <a:path w="283845" h="109220">
                  <a:moveTo>
                    <a:pt x="268224" y="95250"/>
                  </a:moveTo>
                  <a:lnTo>
                    <a:pt x="280415" y="95250"/>
                  </a:lnTo>
                </a:path>
                <a:path w="283845" h="109220">
                  <a:moveTo>
                    <a:pt x="265175" y="93725"/>
                  </a:moveTo>
                  <a:lnTo>
                    <a:pt x="283463" y="937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3" name="object 89">
              <a:extLst>
                <a:ext uri="{FF2B5EF4-FFF2-40B4-BE49-F238E27FC236}">
                  <a16:creationId xmlns:a16="http://schemas.microsoft.com/office/drawing/2014/main" id="{18289382-B69A-BC31-FD92-82FA01190C10}"/>
                </a:ext>
              </a:extLst>
            </p:cNvPr>
            <p:cNvSpPr/>
            <p:nvPr/>
          </p:nvSpPr>
          <p:spPr>
            <a:xfrm>
              <a:off x="4525976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4" name="object 90">
              <a:extLst>
                <a:ext uri="{FF2B5EF4-FFF2-40B4-BE49-F238E27FC236}">
                  <a16:creationId xmlns:a16="http://schemas.microsoft.com/office/drawing/2014/main" id="{06CE9964-7BA8-AA42-183A-92EB9C56C647}"/>
                </a:ext>
              </a:extLst>
            </p:cNvPr>
            <p:cNvSpPr/>
            <p:nvPr/>
          </p:nvSpPr>
          <p:spPr>
            <a:xfrm>
              <a:off x="4525976" y="2950215"/>
              <a:ext cx="345468" cy="99034"/>
            </a:xfrm>
            <a:custGeom>
              <a:avLst/>
              <a:gdLst/>
              <a:ahLst/>
              <a:cxnLst/>
              <a:rect l="l" t="t" r="r" b="b"/>
              <a:pathLst>
                <a:path w="381000" h="109220">
                  <a:moveTo>
                    <a:pt x="3048" y="95250"/>
                  </a:moveTo>
                  <a:lnTo>
                    <a:pt x="2286" y="96012"/>
                  </a:lnTo>
                  <a:lnTo>
                    <a:pt x="2286" y="96774"/>
                  </a:lnTo>
                </a:path>
                <a:path w="381000" h="109220">
                  <a:moveTo>
                    <a:pt x="3048" y="95250"/>
                  </a:moveTo>
                  <a:lnTo>
                    <a:pt x="2286" y="96012"/>
                  </a:lnTo>
                  <a:lnTo>
                    <a:pt x="2286" y="96774"/>
                  </a:lnTo>
                </a:path>
                <a:path w="381000" h="109220">
                  <a:moveTo>
                    <a:pt x="2286" y="108966"/>
                  </a:moveTo>
                  <a:lnTo>
                    <a:pt x="2286" y="96774"/>
                  </a:lnTo>
                </a:path>
                <a:path w="381000" h="109220">
                  <a:moveTo>
                    <a:pt x="2286" y="108966"/>
                  </a:moveTo>
                  <a:lnTo>
                    <a:pt x="2286" y="96774"/>
                  </a:lnTo>
                </a:path>
                <a:path w="381000" h="109220">
                  <a:moveTo>
                    <a:pt x="0" y="93725"/>
                  </a:moveTo>
                  <a:lnTo>
                    <a:pt x="0" y="108966"/>
                  </a:lnTo>
                </a:path>
                <a:path w="381000" h="109220">
                  <a:moveTo>
                    <a:pt x="0" y="93725"/>
                  </a:moveTo>
                  <a:lnTo>
                    <a:pt x="0" y="108966"/>
                  </a:lnTo>
                  <a:lnTo>
                    <a:pt x="2286" y="108966"/>
                  </a:lnTo>
                </a:path>
                <a:path w="381000" h="109220">
                  <a:moveTo>
                    <a:pt x="0" y="108966"/>
                  </a:moveTo>
                  <a:lnTo>
                    <a:pt x="2286" y="108966"/>
                  </a:lnTo>
                </a:path>
                <a:path w="381000" h="109220">
                  <a:moveTo>
                    <a:pt x="16001" y="96774"/>
                  </a:moveTo>
                  <a:lnTo>
                    <a:pt x="16001" y="96012"/>
                  </a:lnTo>
                  <a:lnTo>
                    <a:pt x="15239" y="95250"/>
                  </a:lnTo>
                </a:path>
                <a:path w="381000" h="109220">
                  <a:moveTo>
                    <a:pt x="16001" y="96774"/>
                  </a:moveTo>
                  <a:lnTo>
                    <a:pt x="16001" y="96012"/>
                  </a:lnTo>
                  <a:lnTo>
                    <a:pt x="15239" y="95250"/>
                  </a:lnTo>
                </a:path>
                <a:path w="381000" h="109220">
                  <a:moveTo>
                    <a:pt x="16001" y="108966"/>
                  </a:moveTo>
                  <a:lnTo>
                    <a:pt x="16001" y="96774"/>
                  </a:lnTo>
                </a:path>
                <a:path w="381000" h="109220">
                  <a:moveTo>
                    <a:pt x="16001" y="108966"/>
                  </a:moveTo>
                  <a:lnTo>
                    <a:pt x="18287" y="108966"/>
                  </a:lnTo>
                </a:path>
                <a:path w="381000" h="109220">
                  <a:moveTo>
                    <a:pt x="18287" y="93725"/>
                  </a:moveTo>
                  <a:lnTo>
                    <a:pt x="18287" y="108966"/>
                  </a:lnTo>
                </a:path>
                <a:path w="381000" h="109220">
                  <a:moveTo>
                    <a:pt x="16001" y="108966"/>
                  </a:moveTo>
                  <a:lnTo>
                    <a:pt x="16001" y="96774"/>
                  </a:lnTo>
                </a:path>
                <a:path w="381000" h="109220">
                  <a:moveTo>
                    <a:pt x="16001" y="108966"/>
                  </a:moveTo>
                  <a:lnTo>
                    <a:pt x="18287" y="108966"/>
                  </a:lnTo>
                </a:path>
                <a:path w="381000" h="109220">
                  <a:moveTo>
                    <a:pt x="18287" y="93725"/>
                  </a:moveTo>
                  <a:lnTo>
                    <a:pt x="18287" y="108966"/>
                  </a:lnTo>
                </a:path>
                <a:path w="381000" h="109220">
                  <a:moveTo>
                    <a:pt x="2286" y="0"/>
                  </a:moveTo>
                  <a:lnTo>
                    <a:pt x="16001" y="0"/>
                  </a:lnTo>
                </a:path>
                <a:path w="381000" h="109220">
                  <a:moveTo>
                    <a:pt x="2286" y="4572"/>
                  </a:moveTo>
                  <a:lnTo>
                    <a:pt x="16001" y="4572"/>
                  </a:lnTo>
                </a:path>
                <a:path w="381000" h="109220">
                  <a:moveTo>
                    <a:pt x="2286" y="4572"/>
                  </a:moveTo>
                  <a:lnTo>
                    <a:pt x="16001" y="4572"/>
                  </a:lnTo>
                </a:path>
                <a:path w="381000" h="109220">
                  <a:moveTo>
                    <a:pt x="16001" y="9144"/>
                  </a:moveTo>
                  <a:lnTo>
                    <a:pt x="2286" y="9144"/>
                  </a:lnTo>
                </a:path>
                <a:path w="381000" h="109220">
                  <a:moveTo>
                    <a:pt x="16001" y="9144"/>
                  </a:moveTo>
                  <a:lnTo>
                    <a:pt x="2286" y="9144"/>
                  </a:lnTo>
                </a:path>
                <a:path w="381000" h="109220">
                  <a:moveTo>
                    <a:pt x="0" y="4572"/>
                  </a:moveTo>
                  <a:lnTo>
                    <a:pt x="18287" y="4572"/>
                  </a:lnTo>
                </a:path>
                <a:path w="381000" h="109220">
                  <a:moveTo>
                    <a:pt x="0" y="4572"/>
                  </a:moveTo>
                  <a:lnTo>
                    <a:pt x="18287" y="4572"/>
                  </a:lnTo>
                </a:path>
                <a:path w="381000" h="109220">
                  <a:moveTo>
                    <a:pt x="2286" y="4572"/>
                  </a:moveTo>
                  <a:lnTo>
                    <a:pt x="2286" y="0"/>
                  </a:lnTo>
                </a:path>
                <a:path w="381000" h="109220">
                  <a:moveTo>
                    <a:pt x="0" y="4572"/>
                  </a:moveTo>
                  <a:lnTo>
                    <a:pt x="2286" y="4572"/>
                  </a:lnTo>
                </a:path>
                <a:path w="381000" h="109220">
                  <a:moveTo>
                    <a:pt x="0" y="4572"/>
                  </a:moveTo>
                  <a:lnTo>
                    <a:pt x="2286" y="4572"/>
                  </a:lnTo>
                </a:path>
                <a:path w="381000" h="109220">
                  <a:moveTo>
                    <a:pt x="16001" y="4572"/>
                  </a:moveTo>
                  <a:lnTo>
                    <a:pt x="16001" y="0"/>
                  </a:lnTo>
                </a:path>
                <a:path w="381000" h="109220">
                  <a:moveTo>
                    <a:pt x="16001" y="4572"/>
                  </a:moveTo>
                  <a:lnTo>
                    <a:pt x="18287" y="4572"/>
                  </a:lnTo>
                </a:path>
                <a:path w="381000" h="109220">
                  <a:moveTo>
                    <a:pt x="16001" y="4572"/>
                  </a:moveTo>
                  <a:lnTo>
                    <a:pt x="18287" y="4572"/>
                  </a:lnTo>
                </a:path>
                <a:path w="381000" h="109220">
                  <a:moveTo>
                    <a:pt x="362712" y="4572"/>
                  </a:moveTo>
                  <a:lnTo>
                    <a:pt x="362712" y="93725"/>
                  </a:lnTo>
                </a:path>
                <a:path w="381000" h="109220">
                  <a:moveTo>
                    <a:pt x="381000" y="4572"/>
                  </a:moveTo>
                  <a:lnTo>
                    <a:pt x="381000" y="93725"/>
                  </a:lnTo>
                </a:path>
                <a:path w="381000" h="109220">
                  <a:moveTo>
                    <a:pt x="362712" y="4572"/>
                  </a:moveTo>
                  <a:lnTo>
                    <a:pt x="362712" y="93725"/>
                  </a:lnTo>
                </a:path>
                <a:path w="381000" h="109220">
                  <a:moveTo>
                    <a:pt x="381000" y="4572"/>
                  </a:moveTo>
                  <a:lnTo>
                    <a:pt x="381000" y="93725"/>
                  </a:lnTo>
                </a:path>
                <a:path w="381000" h="109220">
                  <a:moveTo>
                    <a:pt x="378713" y="96774"/>
                  </a:moveTo>
                  <a:lnTo>
                    <a:pt x="378713" y="96012"/>
                  </a:lnTo>
                  <a:lnTo>
                    <a:pt x="377951" y="95250"/>
                  </a:lnTo>
                </a:path>
                <a:path w="381000" h="109220">
                  <a:moveTo>
                    <a:pt x="378713" y="96774"/>
                  </a:moveTo>
                  <a:lnTo>
                    <a:pt x="378713" y="96012"/>
                  </a:lnTo>
                  <a:lnTo>
                    <a:pt x="377951" y="95250"/>
                  </a:lnTo>
                </a:path>
                <a:path w="381000" h="109220">
                  <a:moveTo>
                    <a:pt x="362712" y="93725"/>
                  </a:moveTo>
                  <a:lnTo>
                    <a:pt x="381000" y="937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5" name="object 91">
              <a:extLst>
                <a:ext uri="{FF2B5EF4-FFF2-40B4-BE49-F238E27FC236}">
                  <a16:creationId xmlns:a16="http://schemas.microsoft.com/office/drawing/2014/main" id="{DE13CF46-22F1-759C-E671-C3BC38E6AB09}"/>
                </a:ext>
              </a:extLst>
            </p:cNvPr>
            <p:cNvSpPr/>
            <p:nvPr/>
          </p:nvSpPr>
          <p:spPr>
            <a:xfrm>
              <a:off x="4854861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6" name="object 92">
              <a:extLst>
                <a:ext uri="{FF2B5EF4-FFF2-40B4-BE49-F238E27FC236}">
                  <a16:creationId xmlns:a16="http://schemas.microsoft.com/office/drawing/2014/main" id="{B1FD2AA6-51CA-722A-7741-9200A89E1919}"/>
                </a:ext>
              </a:extLst>
            </p:cNvPr>
            <p:cNvSpPr/>
            <p:nvPr/>
          </p:nvSpPr>
          <p:spPr>
            <a:xfrm>
              <a:off x="4854861" y="2950215"/>
              <a:ext cx="257374" cy="99034"/>
            </a:xfrm>
            <a:custGeom>
              <a:avLst/>
              <a:gdLst/>
              <a:ahLst/>
              <a:cxnLst/>
              <a:rect l="l" t="t" r="r" b="b"/>
              <a:pathLst>
                <a:path w="283845" h="109220">
                  <a:moveTo>
                    <a:pt x="3048" y="95250"/>
                  </a:moveTo>
                  <a:lnTo>
                    <a:pt x="3048" y="96012"/>
                  </a:lnTo>
                  <a:lnTo>
                    <a:pt x="2286" y="96774"/>
                  </a:lnTo>
                </a:path>
                <a:path w="283845" h="109220">
                  <a:moveTo>
                    <a:pt x="3048" y="95250"/>
                  </a:moveTo>
                  <a:lnTo>
                    <a:pt x="3048" y="96012"/>
                  </a:lnTo>
                  <a:lnTo>
                    <a:pt x="2286" y="96774"/>
                  </a:lnTo>
                </a:path>
                <a:path w="283845" h="109220">
                  <a:moveTo>
                    <a:pt x="2286" y="108966"/>
                  </a:moveTo>
                  <a:lnTo>
                    <a:pt x="2286" y="96774"/>
                  </a:lnTo>
                </a:path>
                <a:path w="283845" h="109220">
                  <a:moveTo>
                    <a:pt x="0" y="108966"/>
                  </a:moveTo>
                  <a:lnTo>
                    <a:pt x="2286" y="108966"/>
                  </a:lnTo>
                </a:path>
                <a:path w="283845" h="109220">
                  <a:moveTo>
                    <a:pt x="0" y="93725"/>
                  </a:moveTo>
                  <a:lnTo>
                    <a:pt x="0" y="108966"/>
                  </a:lnTo>
                </a:path>
                <a:path w="283845" h="109220">
                  <a:moveTo>
                    <a:pt x="2286" y="108966"/>
                  </a:moveTo>
                  <a:lnTo>
                    <a:pt x="2286" y="96774"/>
                  </a:lnTo>
                </a:path>
                <a:path w="283845" h="109220">
                  <a:moveTo>
                    <a:pt x="0" y="108966"/>
                  </a:moveTo>
                  <a:lnTo>
                    <a:pt x="2286" y="108966"/>
                  </a:lnTo>
                </a:path>
                <a:path w="283845" h="109220">
                  <a:moveTo>
                    <a:pt x="0" y="93725"/>
                  </a:moveTo>
                  <a:lnTo>
                    <a:pt x="0" y="108966"/>
                  </a:lnTo>
                </a:path>
                <a:path w="283845" h="109220">
                  <a:moveTo>
                    <a:pt x="3048" y="95250"/>
                  </a:moveTo>
                  <a:lnTo>
                    <a:pt x="15239" y="95250"/>
                  </a:lnTo>
                </a:path>
                <a:path w="283845" h="109220">
                  <a:moveTo>
                    <a:pt x="3048" y="95250"/>
                  </a:moveTo>
                  <a:lnTo>
                    <a:pt x="15239" y="95250"/>
                  </a:lnTo>
                </a:path>
                <a:path w="283845" h="109220">
                  <a:moveTo>
                    <a:pt x="16001" y="108966"/>
                  </a:moveTo>
                  <a:lnTo>
                    <a:pt x="16001" y="96774"/>
                  </a:lnTo>
                </a:path>
                <a:path w="283845" h="109220">
                  <a:moveTo>
                    <a:pt x="16001" y="108966"/>
                  </a:moveTo>
                  <a:lnTo>
                    <a:pt x="18287" y="108966"/>
                  </a:lnTo>
                </a:path>
                <a:path w="283845" h="109220">
                  <a:moveTo>
                    <a:pt x="18287" y="93725"/>
                  </a:moveTo>
                  <a:lnTo>
                    <a:pt x="18287" y="108966"/>
                  </a:lnTo>
                </a:path>
                <a:path w="283845" h="109220">
                  <a:moveTo>
                    <a:pt x="16001" y="108966"/>
                  </a:moveTo>
                  <a:lnTo>
                    <a:pt x="16001" y="96774"/>
                  </a:lnTo>
                </a:path>
                <a:path w="283845" h="109220">
                  <a:moveTo>
                    <a:pt x="16001" y="108966"/>
                  </a:moveTo>
                  <a:lnTo>
                    <a:pt x="18287" y="108966"/>
                  </a:lnTo>
                </a:path>
                <a:path w="283845" h="109220">
                  <a:moveTo>
                    <a:pt x="18287" y="93725"/>
                  </a:moveTo>
                  <a:lnTo>
                    <a:pt x="18287" y="108966"/>
                  </a:lnTo>
                </a:path>
                <a:path w="283845" h="109220">
                  <a:moveTo>
                    <a:pt x="2286" y="0"/>
                  </a:moveTo>
                  <a:lnTo>
                    <a:pt x="16001" y="0"/>
                  </a:lnTo>
                </a:path>
                <a:path w="283845" h="109220">
                  <a:moveTo>
                    <a:pt x="2286" y="4572"/>
                  </a:moveTo>
                  <a:lnTo>
                    <a:pt x="16001" y="4572"/>
                  </a:lnTo>
                </a:path>
                <a:path w="283845" h="109220">
                  <a:moveTo>
                    <a:pt x="2286" y="4572"/>
                  </a:moveTo>
                  <a:lnTo>
                    <a:pt x="16001" y="4572"/>
                  </a:lnTo>
                </a:path>
                <a:path w="283845" h="109220">
                  <a:moveTo>
                    <a:pt x="16001" y="9144"/>
                  </a:moveTo>
                  <a:lnTo>
                    <a:pt x="2286" y="9144"/>
                  </a:lnTo>
                </a:path>
                <a:path w="283845" h="109220">
                  <a:moveTo>
                    <a:pt x="0" y="4572"/>
                  </a:moveTo>
                  <a:lnTo>
                    <a:pt x="18287" y="4572"/>
                  </a:lnTo>
                </a:path>
                <a:path w="283845" h="109220">
                  <a:moveTo>
                    <a:pt x="16001" y="9144"/>
                  </a:moveTo>
                  <a:lnTo>
                    <a:pt x="2286" y="9144"/>
                  </a:lnTo>
                </a:path>
                <a:path w="283845" h="109220">
                  <a:moveTo>
                    <a:pt x="0" y="4572"/>
                  </a:moveTo>
                  <a:lnTo>
                    <a:pt x="18287" y="4572"/>
                  </a:lnTo>
                </a:path>
                <a:path w="283845" h="109220">
                  <a:moveTo>
                    <a:pt x="2286" y="4572"/>
                  </a:moveTo>
                  <a:lnTo>
                    <a:pt x="2286" y="0"/>
                  </a:lnTo>
                </a:path>
                <a:path w="283845" h="109220">
                  <a:moveTo>
                    <a:pt x="0" y="4572"/>
                  </a:moveTo>
                  <a:lnTo>
                    <a:pt x="2286" y="4572"/>
                  </a:lnTo>
                </a:path>
                <a:path w="283845" h="109220">
                  <a:moveTo>
                    <a:pt x="0" y="4572"/>
                  </a:moveTo>
                  <a:lnTo>
                    <a:pt x="2286" y="4572"/>
                  </a:lnTo>
                </a:path>
                <a:path w="283845" h="109220">
                  <a:moveTo>
                    <a:pt x="16001" y="4572"/>
                  </a:moveTo>
                  <a:lnTo>
                    <a:pt x="16001" y="0"/>
                  </a:lnTo>
                </a:path>
                <a:path w="283845" h="109220">
                  <a:moveTo>
                    <a:pt x="16001" y="4572"/>
                  </a:moveTo>
                  <a:lnTo>
                    <a:pt x="18287" y="4572"/>
                  </a:lnTo>
                </a:path>
                <a:path w="283845" h="109220">
                  <a:moveTo>
                    <a:pt x="16001" y="4572"/>
                  </a:moveTo>
                  <a:lnTo>
                    <a:pt x="18287" y="4572"/>
                  </a:lnTo>
                </a:path>
                <a:path w="283845" h="109220">
                  <a:moveTo>
                    <a:pt x="265175" y="4572"/>
                  </a:moveTo>
                  <a:lnTo>
                    <a:pt x="265175" y="93725"/>
                  </a:lnTo>
                </a:path>
                <a:path w="283845" h="109220">
                  <a:moveTo>
                    <a:pt x="265175" y="4572"/>
                  </a:moveTo>
                  <a:lnTo>
                    <a:pt x="265175" y="93725"/>
                  </a:lnTo>
                </a:path>
                <a:path w="283845" h="109220">
                  <a:moveTo>
                    <a:pt x="283463" y="4572"/>
                  </a:moveTo>
                  <a:lnTo>
                    <a:pt x="283463" y="93725"/>
                  </a:lnTo>
                </a:path>
                <a:path w="283845" h="109220">
                  <a:moveTo>
                    <a:pt x="283463" y="4572"/>
                  </a:moveTo>
                  <a:lnTo>
                    <a:pt x="283463" y="93725"/>
                  </a:lnTo>
                </a:path>
                <a:path w="283845" h="109220">
                  <a:moveTo>
                    <a:pt x="265175" y="93725"/>
                  </a:moveTo>
                  <a:lnTo>
                    <a:pt x="283463" y="93725"/>
                  </a:lnTo>
                </a:path>
                <a:path w="283845" h="109220">
                  <a:moveTo>
                    <a:pt x="268224" y="95250"/>
                  </a:moveTo>
                  <a:lnTo>
                    <a:pt x="280415" y="952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7" name="object 93">
              <a:extLst>
                <a:ext uri="{FF2B5EF4-FFF2-40B4-BE49-F238E27FC236}">
                  <a16:creationId xmlns:a16="http://schemas.microsoft.com/office/drawing/2014/main" id="{8771E421-1E49-1724-F771-23878BDEE0F1}"/>
                </a:ext>
              </a:extLst>
            </p:cNvPr>
            <p:cNvSpPr/>
            <p:nvPr/>
          </p:nvSpPr>
          <p:spPr>
            <a:xfrm>
              <a:off x="5095307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8" name="object 94">
              <a:extLst>
                <a:ext uri="{FF2B5EF4-FFF2-40B4-BE49-F238E27FC236}">
                  <a16:creationId xmlns:a16="http://schemas.microsoft.com/office/drawing/2014/main" id="{D9448490-195A-E1FA-4DF6-2F0D2C1A4228}"/>
                </a:ext>
              </a:extLst>
            </p:cNvPr>
            <p:cNvSpPr/>
            <p:nvPr/>
          </p:nvSpPr>
          <p:spPr>
            <a:xfrm>
              <a:off x="5095307" y="2950215"/>
              <a:ext cx="345468" cy="99034"/>
            </a:xfrm>
            <a:custGeom>
              <a:avLst/>
              <a:gdLst/>
              <a:ahLst/>
              <a:cxnLst/>
              <a:rect l="l" t="t" r="r" b="b"/>
              <a:pathLst>
                <a:path w="381000" h="109220">
                  <a:moveTo>
                    <a:pt x="3048" y="95250"/>
                  </a:moveTo>
                  <a:lnTo>
                    <a:pt x="15239" y="95250"/>
                  </a:lnTo>
                </a:path>
                <a:path w="381000" h="109220">
                  <a:moveTo>
                    <a:pt x="3048" y="95250"/>
                  </a:moveTo>
                  <a:lnTo>
                    <a:pt x="3048" y="96012"/>
                  </a:lnTo>
                  <a:lnTo>
                    <a:pt x="2286" y="96774"/>
                  </a:lnTo>
                </a:path>
                <a:path w="381000" h="109220">
                  <a:moveTo>
                    <a:pt x="3048" y="95250"/>
                  </a:moveTo>
                  <a:lnTo>
                    <a:pt x="3048" y="96012"/>
                  </a:lnTo>
                  <a:lnTo>
                    <a:pt x="2286" y="96774"/>
                  </a:lnTo>
                </a:path>
                <a:path w="381000" h="109220">
                  <a:moveTo>
                    <a:pt x="2286" y="108966"/>
                  </a:moveTo>
                  <a:lnTo>
                    <a:pt x="2286" y="96774"/>
                  </a:lnTo>
                </a:path>
                <a:path w="381000" h="109220">
                  <a:moveTo>
                    <a:pt x="0" y="108966"/>
                  </a:moveTo>
                  <a:lnTo>
                    <a:pt x="2286" y="108966"/>
                  </a:lnTo>
                </a:path>
                <a:path w="381000" h="109220">
                  <a:moveTo>
                    <a:pt x="0" y="93725"/>
                  </a:moveTo>
                  <a:lnTo>
                    <a:pt x="0" y="108966"/>
                  </a:lnTo>
                </a:path>
                <a:path w="381000" h="109220">
                  <a:moveTo>
                    <a:pt x="2286" y="108966"/>
                  </a:moveTo>
                  <a:lnTo>
                    <a:pt x="2286" y="96774"/>
                  </a:lnTo>
                </a:path>
                <a:path w="381000" h="109220">
                  <a:moveTo>
                    <a:pt x="0" y="108966"/>
                  </a:moveTo>
                  <a:lnTo>
                    <a:pt x="2286" y="108966"/>
                  </a:lnTo>
                </a:path>
                <a:path w="381000" h="109220">
                  <a:moveTo>
                    <a:pt x="0" y="93725"/>
                  </a:moveTo>
                  <a:lnTo>
                    <a:pt x="0" y="108966"/>
                  </a:lnTo>
                </a:path>
                <a:path w="381000" h="109220">
                  <a:moveTo>
                    <a:pt x="16001" y="96774"/>
                  </a:moveTo>
                  <a:lnTo>
                    <a:pt x="16001" y="96012"/>
                  </a:lnTo>
                  <a:lnTo>
                    <a:pt x="15239" y="95250"/>
                  </a:lnTo>
                </a:path>
                <a:path w="381000" h="109220">
                  <a:moveTo>
                    <a:pt x="16001" y="96774"/>
                  </a:moveTo>
                  <a:lnTo>
                    <a:pt x="16001" y="96012"/>
                  </a:lnTo>
                  <a:lnTo>
                    <a:pt x="15239" y="95250"/>
                  </a:lnTo>
                </a:path>
                <a:path w="381000" h="109220">
                  <a:moveTo>
                    <a:pt x="16001" y="108966"/>
                  </a:moveTo>
                  <a:lnTo>
                    <a:pt x="16001" y="96774"/>
                  </a:lnTo>
                </a:path>
                <a:path w="381000" h="109220">
                  <a:moveTo>
                    <a:pt x="16001" y="108966"/>
                  </a:moveTo>
                  <a:lnTo>
                    <a:pt x="18287" y="108966"/>
                  </a:lnTo>
                </a:path>
                <a:path w="381000" h="109220">
                  <a:moveTo>
                    <a:pt x="18287" y="93725"/>
                  </a:moveTo>
                  <a:lnTo>
                    <a:pt x="18287" y="108966"/>
                  </a:lnTo>
                </a:path>
                <a:path w="381000" h="109220">
                  <a:moveTo>
                    <a:pt x="16001" y="108966"/>
                  </a:moveTo>
                  <a:lnTo>
                    <a:pt x="16001" y="96774"/>
                  </a:lnTo>
                </a:path>
                <a:path w="381000" h="109220">
                  <a:moveTo>
                    <a:pt x="16001" y="108966"/>
                  </a:moveTo>
                  <a:lnTo>
                    <a:pt x="18287" y="108966"/>
                  </a:lnTo>
                </a:path>
                <a:path w="381000" h="109220">
                  <a:moveTo>
                    <a:pt x="18287" y="93725"/>
                  </a:moveTo>
                  <a:lnTo>
                    <a:pt x="18287" y="108966"/>
                  </a:lnTo>
                </a:path>
                <a:path w="381000" h="109220">
                  <a:moveTo>
                    <a:pt x="2286" y="0"/>
                  </a:moveTo>
                  <a:lnTo>
                    <a:pt x="16001" y="0"/>
                  </a:lnTo>
                </a:path>
                <a:path w="381000" h="109220">
                  <a:moveTo>
                    <a:pt x="2286" y="4572"/>
                  </a:moveTo>
                  <a:lnTo>
                    <a:pt x="16001" y="4572"/>
                  </a:lnTo>
                </a:path>
                <a:path w="381000" h="109220">
                  <a:moveTo>
                    <a:pt x="2286" y="4572"/>
                  </a:moveTo>
                  <a:lnTo>
                    <a:pt x="16001" y="4572"/>
                  </a:lnTo>
                </a:path>
                <a:path w="381000" h="109220">
                  <a:moveTo>
                    <a:pt x="16001" y="9144"/>
                  </a:moveTo>
                  <a:lnTo>
                    <a:pt x="2286" y="9144"/>
                  </a:lnTo>
                </a:path>
                <a:path w="381000" h="109220">
                  <a:moveTo>
                    <a:pt x="0" y="4572"/>
                  </a:moveTo>
                  <a:lnTo>
                    <a:pt x="18287" y="4572"/>
                  </a:lnTo>
                </a:path>
                <a:path w="381000" h="109220">
                  <a:moveTo>
                    <a:pt x="16001" y="9144"/>
                  </a:moveTo>
                  <a:lnTo>
                    <a:pt x="2286" y="9144"/>
                  </a:lnTo>
                </a:path>
                <a:path w="381000" h="109220">
                  <a:moveTo>
                    <a:pt x="0" y="4572"/>
                  </a:moveTo>
                  <a:lnTo>
                    <a:pt x="18287" y="4572"/>
                  </a:lnTo>
                </a:path>
                <a:path w="381000" h="109220">
                  <a:moveTo>
                    <a:pt x="2286" y="4572"/>
                  </a:moveTo>
                  <a:lnTo>
                    <a:pt x="2286" y="0"/>
                  </a:lnTo>
                </a:path>
                <a:path w="381000" h="109220">
                  <a:moveTo>
                    <a:pt x="0" y="4572"/>
                  </a:moveTo>
                  <a:lnTo>
                    <a:pt x="2286" y="4572"/>
                  </a:lnTo>
                </a:path>
                <a:path w="381000" h="109220">
                  <a:moveTo>
                    <a:pt x="0" y="4572"/>
                  </a:moveTo>
                  <a:lnTo>
                    <a:pt x="2286" y="4572"/>
                  </a:lnTo>
                </a:path>
                <a:path w="381000" h="109220">
                  <a:moveTo>
                    <a:pt x="16001" y="4572"/>
                  </a:moveTo>
                  <a:lnTo>
                    <a:pt x="16001" y="0"/>
                  </a:lnTo>
                </a:path>
                <a:path w="381000" h="109220">
                  <a:moveTo>
                    <a:pt x="16001" y="4572"/>
                  </a:moveTo>
                  <a:lnTo>
                    <a:pt x="18287" y="4572"/>
                  </a:lnTo>
                </a:path>
                <a:path w="381000" h="109220">
                  <a:moveTo>
                    <a:pt x="16001" y="4572"/>
                  </a:moveTo>
                  <a:lnTo>
                    <a:pt x="18287" y="4572"/>
                  </a:lnTo>
                </a:path>
                <a:path w="381000" h="109220">
                  <a:moveTo>
                    <a:pt x="362712" y="4572"/>
                  </a:moveTo>
                  <a:lnTo>
                    <a:pt x="362712" y="93725"/>
                  </a:lnTo>
                </a:path>
                <a:path w="381000" h="109220">
                  <a:moveTo>
                    <a:pt x="381000" y="4572"/>
                  </a:moveTo>
                  <a:lnTo>
                    <a:pt x="381000" y="93725"/>
                  </a:lnTo>
                </a:path>
                <a:path w="381000" h="109220">
                  <a:moveTo>
                    <a:pt x="362712" y="4572"/>
                  </a:moveTo>
                  <a:lnTo>
                    <a:pt x="362712" y="93725"/>
                  </a:lnTo>
                </a:path>
                <a:path w="381000" h="109220">
                  <a:moveTo>
                    <a:pt x="381000" y="4572"/>
                  </a:moveTo>
                  <a:lnTo>
                    <a:pt x="381000" y="93725"/>
                  </a:lnTo>
                </a:path>
                <a:path w="381000" h="109220">
                  <a:moveTo>
                    <a:pt x="366522" y="95250"/>
                  </a:moveTo>
                  <a:lnTo>
                    <a:pt x="365760" y="96012"/>
                  </a:lnTo>
                  <a:lnTo>
                    <a:pt x="364998" y="96774"/>
                  </a:lnTo>
                </a:path>
                <a:path w="381000" h="109220">
                  <a:moveTo>
                    <a:pt x="378713" y="96774"/>
                  </a:moveTo>
                  <a:lnTo>
                    <a:pt x="378713" y="96012"/>
                  </a:lnTo>
                  <a:lnTo>
                    <a:pt x="377951" y="95250"/>
                  </a:lnTo>
                </a:path>
                <a:path w="381000" h="109220">
                  <a:moveTo>
                    <a:pt x="366522" y="95250"/>
                  </a:moveTo>
                  <a:lnTo>
                    <a:pt x="365760" y="96012"/>
                  </a:lnTo>
                  <a:lnTo>
                    <a:pt x="364998" y="96774"/>
                  </a:lnTo>
                </a:path>
                <a:path w="381000" h="109220">
                  <a:moveTo>
                    <a:pt x="378713" y="96774"/>
                  </a:moveTo>
                  <a:lnTo>
                    <a:pt x="378713" y="96012"/>
                  </a:lnTo>
                  <a:lnTo>
                    <a:pt x="377951" y="95250"/>
                  </a:lnTo>
                </a:path>
                <a:path w="381000" h="109220">
                  <a:moveTo>
                    <a:pt x="378713" y="108966"/>
                  </a:moveTo>
                  <a:lnTo>
                    <a:pt x="378713" y="96774"/>
                  </a:lnTo>
                </a:path>
                <a:path w="381000" h="109220">
                  <a:moveTo>
                    <a:pt x="364998" y="108966"/>
                  </a:moveTo>
                  <a:lnTo>
                    <a:pt x="364998" y="96774"/>
                  </a:lnTo>
                </a:path>
                <a:path w="381000" h="109220">
                  <a:moveTo>
                    <a:pt x="362712" y="108966"/>
                  </a:moveTo>
                  <a:lnTo>
                    <a:pt x="364998" y="108966"/>
                  </a:lnTo>
                </a:path>
                <a:path w="381000" h="109220">
                  <a:moveTo>
                    <a:pt x="378713" y="108966"/>
                  </a:moveTo>
                  <a:lnTo>
                    <a:pt x="381000" y="108966"/>
                  </a:lnTo>
                </a:path>
                <a:path w="381000" h="109220">
                  <a:moveTo>
                    <a:pt x="362712" y="93725"/>
                  </a:moveTo>
                  <a:lnTo>
                    <a:pt x="381000" y="93725"/>
                  </a:lnTo>
                </a:path>
                <a:path w="381000" h="109220">
                  <a:moveTo>
                    <a:pt x="362712" y="93725"/>
                  </a:moveTo>
                  <a:lnTo>
                    <a:pt x="362712" y="108966"/>
                  </a:lnTo>
                </a:path>
                <a:path w="381000" h="109220">
                  <a:moveTo>
                    <a:pt x="381000" y="93725"/>
                  </a:moveTo>
                  <a:lnTo>
                    <a:pt x="381000" y="108966"/>
                  </a:lnTo>
                </a:path>
                <a:path w="381000" h="109220">
                  <a:moveTo>
                    <a:pt x="366522" y="95250"/>
                  </a:moveTo>
                  <a:lnTo>
                    <a:pt x="377951" y="95250"/>
                  </a:lnTo>
                </a:path>
                <a:path w="381000" h="109220">
                  <a:moveTo>
                    <a:pt x="378713" y="108966"/>
                  </a:moveTo>
                  <a:lnTo>
                    <a:pt x="378713" y="96774"/>
                  </a:lnTo>
                </a:path>
                <a:path w="381000" h="109220">
                  <a:moveTo>
                    <a:pt x="364998" y="108966"/>
                  </a:moveTo>
                  <a:lnTo>
                    <a:pt x="364998" y="96774"/>
                  </a:lnTo>
                </a:path>
                <a:path w="381000" h="109220">
                  <a:moveTo>
                    <a:pt x="362712" y="108966"/>
                  </a:moveTo>
                  <a:lnTo>
                    <a:pt x="364998" y="108966"/>
                  </a:lnTo>
                </a:path>
                <a:path w="381000" h="109220">
                  <a:moveTo>
                    <a:pt x="378713" y="108966"/>
                  </a:moveTo>
                  <a:lnTo>
                    <a:pt x="381000" y="1089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59" name="object 95">
              <a:extLst>
                <a:ext uri="{FF2B5EF4-FFF2-40B4-BE49-F238E27FC236}">
                  <a16:creationId xmlns:a16="http://schemas.microsoft.com/office/drawing/2014/main" id="{4E014513-C724-D678-F9E0-A2BEC925044B}"/>
                </a:ext>
              </a:extLst>
            </p:cNvPr>
            <p:cNvSpPr/>
            <p:nvPr/>
          </p:nvSpPr>
          <p:spPr>
            <a:xfrm>
              <a:off x="5424193" y="3035200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0" name="object 96">
              <a:extLst>
                <a:ext uri="{FF2B5EF4-FFF2-40B4-BE49-F238E27FC236}">
                  <a16:creationId xmlns:a16="http://schemas.microsoft.com/office/drawing/2014/main" id="{E221BE72-119A-F2EE-E95F-3EA3ABCD563E}"/>
                </a:ext>
              </a:extLst>
            </p:cNvPr>
            <p:cNvSpPr/>
            <p:nvPr/>
          </p:nvSpPr>
          <p:spPr>
            <a:xfrm>
              <a:off x="4076175" y="2534271"/>
              <a:ext cx="1364599" cy="514748"/>
            </a:xfrm>
            <a:custGeom>
              <a:avLst/>
              <a:gdLst/>
              <a:ahLst/>
              <a:cxnLst/>
              <a:rect l="l" t="t" r="r" b="b"/>
              <a:pathLst>
                <a:path w="1504950" h="567689">
                  <a:moveTo>
                    <a:pt x="1486662" y="552450"/>
                  </a:moveTo>
                  <a:lnTo>
                    <a:pt x="1486662" y="567690"/>
                  </a:lnTo>
                </a:path>
                <a:path w="1504950" h="567689">
                  <a:moveTo>
                    <a:pt x="1504950" y="552450"/>
                  </a:moveTo>
                  <a:lnTo>
                    <a:pt x="1504950" y="567690"/>
                  </a:lnTo>
                </a:path>
                <a:path w="1504950" h="567689">
                  <a:moveTo>
                    <a:pt x="1490472" y="553974"/>
                  </a:moveTo>
                  <a:lnTo>
                    <a:pt x="1501902" y="553974"/>
                  </a:lnTo>
                </a:path>
                <a:path w="1504950" h="567689">
                  <a:moveTo>
                    <a:pt x="1488948" y="458724"/>
                  </a:moveTo>
                  <a:lnTo>
                    <a:pt x="1502664" y="458724"/>
                  </a:lnTo>
                </a:path>
                <a:path w="1504950" h="567689">
                  <a:moveTo>
                    <a:pt x="1502664" y="463296"/>
                  </a:moveTo>
                  <a:lnTo>
                    <a:pt x="1502664" y="458724"/>
                  </a:lnTo>
                </a:path>
                <a:path w="1504950" h="567689">
                  <a:moveTo>
                    <a:pt x="1488948" y="463296"/>
                  </a:moveTo>
                  <a:lnTo>
                    <a:pt x="1488948" y="458724"/>
                  </a:lnTo>
                  <a:lnTo>
                    <a:pt x="1502664" y="458724"/>
                  </a:lnTo>
                </a:path>
                <a:path w="1504950" h="567689">
                  <a:moveTo>
                    <a:pt x="1502664" y="463296"/>
                  </a:moveTo>
                  <a:lnTo>
                    <a:pt x="1502664" y="458724"/>
                  </a:lnTo>
                </a:path>
                <a:path w="1504950" h="567689">
                  <a:moveTo>
                    <a:pt x="1488948" y="463296"/>
                  </a:moveTo>
                  <a:lnTo>
                    <a:pt x="1488948" y="458724"/>
                  </a:lnTo>
                </a:path>
                <a:path w="1504950" h="567689">
                  <a:moveTo>
                    <a:pt x="1502664" y="463296"/>
                  </a:moveTo>
                  <a:lnTo>
                    <a:pt x="1504950" y="463296"/>
                  </a:lnTo>
                </a:path>
                <a:path w="1504950" h="567689">
                  <a:moveTo>
                    <a:pt x="1488948" y="463296"/>
                  </a:moveTo>
                  <a:lnTo>
                    <a:pt x="1502664" y="463296"/>
                  </a:lnTo>
                </a:path>
                <a:path w="1504950" h="567689">
                  <a:moveTo>
                    <a:pt x="1486662" y="463296"/>
                  </a:moveTo>
                  <a:lnTo>
                    <a:pt x="1488948" y="463296"/>
                  </a:lnTo>
                </a:path>
                <a:path w="1504950" h="567689">
                  <a:moveTo>
                    <a:pt x="1502664" y="463296"/>
                  </a:moveTo>
                  <a:lnTo>
                    <a:pt x="1504950" y="463296"/>
                  </a:lnTo>
                </a:path>
                <a:path w="1504950" h="567689">
                  <a:moveTo>
                    <a:pt x="1488948" y="463296"/>
                  </a:moveTo>
                  <a:lnTo>
                    <a:pt x="1502664" y="463296"/>
                  </a:lnTo>
                </a:path>
                <a:path w="1504950" h="567689">
                  <a:moveTo>
                    <a:pt x="1486662" y="463296"/>
                  </a:moveTo>
                  <a:lnTo>
                    <a:pt x="1488948" y="463296"/>
                  </a:lnTo>
                </a:path>
                <a:path w="1504950" h="567689">
                  <a:moveTo>
                    <a:pt x="1502664" y="467868"/>
                  </a:moveTo>
                  <a:lnTo>
                    <a:pt x="1488948" y="467868"/>
                  </a:lnTo>
                </a:path>
                <a:path w="1504950" h="567689">
                  <a:moveTo>
                    <a:pt x="1486662" y="463296"/>
                  </a:moveTo>
                  <a:lnTo>
                    <a:pt x="1504950" y="463296"/>
                  </a:lnTo>
                </a:path>
                <a:path w="1504950" h="567689">
                  <a:moveTo>
                    <a:pt x="1502664" y="467868"/>
                  </a:moveTo>
                  <a:lnTo>
                    <a:pt x="1488948" y="467868"/>
                  </a:lnTo>
                </a:path>
                <a:path w="1504950" h="567689">
                  <a:moveTo>
                    <a:pt x="1486662" y="463296"/>
                  </a:moveTo>
                  <a:lnTo>
                    <a:pt x="1504950" y="463296"/>
                  </a:lnTo>
                </a:path>
                <a:path w="1504950" h="567689">
                  <a:moveTo>
                    <a:pt x="517398" y="354330"/>
                  </a:moveTo>
                  <a:lnTo>
                    <a:pt x="856488" y="354330"/>
                  </a:lnTo>
                </a:path>
                <a:path w="1504950" h="567689">
                  <a:moveTo>
                    <a:pt x="251460" y="354330"/>
                  </a:moveTo>
                  <a:lnTo>
                    <a:pt x="493775" y="354330"/>
                  </a:lnTo>
                </a:path>
                <a:path w="1504950" h="567689">
                  <a:moveTo>
                    <a:pt x="346710" y="89916"/>
                  </a:moveTo>
                  <a:lnTo>
                    <a:pt x="437388" y="89916"/>
                  </a:lnTo>
                  <a:lnTo>
                    <a:pt x="437388" y="0"/>
                  </a:lnTo>
                  <a:lnTo>
                    <a:pt x="346710" y="0"/>
                  </a:lnTo>
                  <a:lnTo>
                    <a:pt x="346710" y="89916"/>
                  </a:lnTo>
                </a:path>
                <a:path w="1504950" h="567689">
                  <a:moveTo>
                    <a:pt x="77724" y="209550"/>
                  </a:moveTo>
                  <a:lnTo>
                    <a:pt x="471677" y="209550"/>
                  </a:lnTo>
                </a:path>
                <a:path w="1504950" h="567689">
                  <a:moveTo>
                    <a:pt x="77724" y="131063"/>
                  </a:moveTo>
                  <a:lnTo>
                    <a:pt x="77724" y="146304"/>
                  </a:lnTo>
                </a:path>
                <a:path w="1504950" h="567689">
                  <a:moveTo>
                    <a:pt x="28955" y="209550"/>
                  </a:moveTo>
                  <a:lnTo>
                    <a:pt x="77724" y="209550"/>
                  </a:lnTo>
                </a:path>
                <a:path w="1504950" h="567689">
                  <a:moveTo>
                    <a:pt x="27432" y="218694"/>
                  </a:moveTo>
                  <a:lnTo>
                    <a:pt x="77724" y="218694"/>
                  </a:lnTo>
                </a:path>
                <a:path w="1504950" h="567689">
                  <a:moveTo>
                    <a:pt x="0" y="166878"/>
                  </a:moveTo>
                  <a:lnTo>
                    <a:pt x="89153" y="166878"/>
                  </a:lnTo>
                </a:path>
                <a:path w="1504950" h="567689">
                  <a:moveTo>
                    <a:pt x="0" y="189737"/>
                  </a:moveTo>
                  <a:lnTo>
                    <a:pt x="100584" y="1897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1" name="object 97">
              <a:extLst>
                <a:ext uri="{FF2B5EF4-FFF2-40B4-BE49-F238E27FC236}">
                  <a16:creationId xmlns:a16="http://schemas.microsoft.com/office/drawing/2014/main" id="{7EC91512-E7FA-6A14-5CF1-F16CCC1C1D99}"/>
                </a:ext>
              </a:extLst>
            </p:cNvPr>
            <p:cNvSpPr/>
            <p:nvPr/>
          </p:nvSpPr>
          <p:spPr>
            <a:xfrm>
              <a:off x="4023664" y="2711842"/>
              <a:ext cx="0" cy="35698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862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2" name="object 98">
              <a:extLst>
                <a:ext uri="{FF2B5EF4-FFF2-40B4-BE49-F238E27FC236}">
                  <a16:creationId xmlns:a16="http://schemas.microsoft.com/office/drawing/2014/main" id="{F227311D-7C21-FB60-90B7-4186C3A3C227}"/>
                </a:ext>
              </a:extLst>
            </p:cNvPr>
            <p:cNvSpPr/>
            <p:nvPr/>
          </p:nvSpPr>
          <p:spPr>
            <a:xfrm>
              <a:off x="4035411" y="2666930"/>
              <a:ext cx="77730" cy="90973"/>
            </a:xfrm>
            <a:custGeom>
              <a:avLst/>
              <a:gdLst/>
              <a:ahLst/>
              <a:cxnLst/>
              <a:rect l="l" t="t" r="r" b="b"/>
              <a:pathLst>
                <a:path w="85725" h="100329">
                  <a:moveTo>
                    <a:pt x="13716" y="72389"/>
                  </a:moveTo>
                  <a:lnTo>
                    <a:pt x="13716" y="86105"/>
                  </a:lnTo>
                </a:path>
                <a:path w="85725" h="100329">
                  <a:moveTo>
                    <a:pt x="20574" y="72389"/>
                  </a:moveTo>
                  <a:lnTo>
                    <a:pt x="20574" y="86105"/>
                  </a:lnTo>
                </a:path>
                <a:path w="85725" h="100329">
                  <a:moveTo>
                    <a:pt x="65532" y="72389"/>
                  </a:moveTo>
                  <a:lnTo>
                    <a:pt x="65532" y="86105"/>
                  </a:lnTo>
                </a:path>
                <a:path w="85725" h="100329">
                  <a:moveTo>
                    <a:pt x="72390" y="72389"/>
                  </a:moveTo>
                  <a:lnTo>
                    <a:pt x="72390" y="86105"/>
                  </a:lnTo>
                </a:path>
                <a:path w="85725" h="100329">
                  <a:moveTo>
                    <a:pt x="20574" y="99821"/>
                  </a:moveTo>
                  <a:lnTo>
                    <a:pt x="13716" y="99821"/>
                  </a:lnTo>
                </a:path>
                <a:path w="85725" h="100329">
                  <a:moveTo>
                    <a:pt x="13716" y="86105"/>
                  </a:moveTo>
                  <a:lnTo>
                    <a:pt x="20574" y="86105"/>
                  </a:lnTo>
                </a:path>
                <a:path w="85725" h="100329">
                  <a:moveTo>
                    <a:pt x="13716" y="86105"/>
                  </a:moveTo>
                  <a:lnTo>
                    <a:pt x="13716" y="99821"/>
                  </a:lnTo>
                </a:path>
                <a:path w="85725" h="100329">
                  <a:moveTo>
                    <a:pt x="20574" y="86105"/>
                  </a:moveTo>
                  <a:lnTo>
                    <a:pt x="20574" y="99821"/>
                  </a:lnTo>
                </a:path>
                <a:path w="85725" h="100329">
                  <a:moveTo>
                    <a:pt x="72390" y="99821"/>
                  </a:moveTo>
                  <a:lnTo>
                    <a:pt x="65532" y="99821"/>
                  </a:lnTo>
                </a:path>
                <a:path w="85725" h="100329">
                  <a:moveTo>
                    <a:pt x="65532" y="86105"/>
                  </a:moveTo>
                  <a:lnTo>
                    <a:pt x="72390" y="86105"/>
                  </a:lnTo>
                </a:path>
                <a:path w="85725" h="100329">
                  <a:moveTo>
                    <a:pt x="65532" y="86105"/>
                  </a:moveTo>
                  <a:lnTo>
                    <a:pt x="65532" y="99821"/>
                  </a:lnTo>
                </a:path>
                <a:path w="85725" h="100329">
                  <a:moveTo>
                    <a:pt x="72390" y="86105"/>
                  </a:moveTo>
                  <a:lnTo>
                    <a:pt x="72390" y="99821"/>
                  </a:lnTo>
                </a:path>
                <a:path w="85725" h="100329">
                  <a:moveTo>
                    <a:pt x="20574" y="72389"/>
                  </a:moveTo>
                  <a:lnTo>
                    <a:pt x="65532" y="72389"/>
                  </a:lnTo>
                </a:path>
                <a:path w="85725" h="100329">
                  <a:moveTo>
                    <a:pt x="41910" y="0"/>
                  </a:moveTo>
                  <a:lnTo>
                    <a:pt x="0" y="0"/>
                  </a:lnTo>
                </a:path>
                <a:path w="85725" h="100329">
                  <a:moveTo>
                    <a:pt x="13716" y="72389"/>
                  </a:moveTo>
                  <a:lnTo>
                    <a:pt x="20574" y="72389"/>
                  </a:lnTo>
                </a:path>
                <a:path w="85725" h="100329">
                  <a:moveTo>
                    <a:pt x="85344" y="0"/>
                  </a:moveTo>
                  <a:lnTo>
                    <a:pt x="44196" y="0"/>
                  </a:lnTo>
                </a:path>
                <a:path w="85725" h="100329">
                  <a:moveTo>
                    <a:pt x="65532" y="72389"/>
                  </a:moveTo>
                  <a:lnTo>
                    <a:pt x="72390" y="7238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3" name="object 99">
              <a:extLst>
                <a:ext uri="{FF2B5EF4-FFF2-40B4-BE49-F238E27FC236}">
                  <a16:creationId xmlns:a16="http://schemas.microsoft.com/office/drawing/2014/main" id="{0ED42486-5D7B-9E8E-C73B-F00773ABC96C}"/>
                </a:ext>
              </a:extLst>
            </p:cNvPr>
            <p:cNvSpPr/>
            <p:nvPr/>
          </p:nvSpPr>
          <p:spPr>
            <a:xfrm>
              <a:off x="4125233" y="2711842"/>
              <a:ext cx="0" cy="35698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388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4" name="object 100">
              <a:extLst>
                <a:ext uri="{FF2B5EF4-FFF2-40B4-BE49-F238E27FC236}">
                  <a16:creationId xmlns:a16="http://schemas.microsoft.com/office/drawing/2014/main" id="{01BCDF20-6415-8C66-9260-81B3B3F468A1}"/>
                </a:ext>
              </a:extLst>
            </p:cNvPr>
            <p:cNvSpPr/>
            <p:nvPr/>
          </p:nvSpPr>
          <p:spPr>
            <a:xfrm>
              <a:off x="4046465" y="2464486"/>
              <a:ext cx="257950" cy="423773"/>
            </a:xfrm>
            <a:custGeom>
              <a:avLst/>
              <a:gdLst/>
              <a:ahLst/>
              <a:cxnLst/>
              <a:rect l="l" t="t" r="r" b="b"/>
              <a:pathLst>
                <a:path w="284479" h="467360">
                  <a:moveTo>
                    <a:pt x="110489" y="286512"/>
                  </a:moveTo>
                  <a:lnTo>
                    <a:pt x="110489" y="295656"/>
                  </a:lnTo>
                </a:path>
                <a:path w="284479" h="467360">
                  <a:moveTo>
                    <a:pt x="110489" y="223266"/>
                  </a:moveTo>
                  <a:lnTo>
                    <a:pt x="110489" y="231648"/>
                  </a:lnTo>
                </a:path>
                <a:path w="284479" h="467360">
                  <a:moveTo>
                    <a:pt x="99060" y="231648"/>
                  </a:moveTo>
                  <a:lnTo>
                    <a:pt x="99060" y="243840"/>
                  </a:lnTo>
                </a:path>
                <a:path w="284479" h="467360">
                  <a:moveTo>
                    <a:pt x="80010" y="223266"/>
                  </a:moveTo>
                  <a:lnTo>
                    <a:pt x="110489" y="223266"/>
                  </a:lnTo>
                </a:path>
                <a:path w="284479" h="467360">
                  <a:moveTo>
                    <a:pt x="99060" y="273558"/>
                  </a:moveTo>
                  <a:lnTo>
                    <a:pt x="99060" y="278892"/>
                  </a:lnTo>
                </a:path>
                <a:path w="284479" h="467360">
                  <a:moveTo>
                    <a:pt x="99060" y="250698"/>
                  </a:moveTo>
                  <a:lnTo>
                    <a:pt x="99060" y="266700"/>
                  </a:lnTo>
                </a:path>
                <a:path w="284479" h="467360">
                  <a:moveTo>
                    <a:pt x="121919" y="243840"/>
                  </a:moveTo>
                  <a:lnTo>
                    <a:pt x="121919" y="250698"/>
                  </a:lnTo>
                </a:path>
                <a:path w="284479" h="467360">
                  <a:moveTo>
                    <a:pt x="110489" y="278892"/>
                  </a:moveTo>
                  <a:lnTo>
                    <a:pt x="110489" y="286512"/>
                  </a:lnTo>
                </a:path>
                <a:path w="284479" h="467360">
                  <a:moveTo>
                    <a:pt x="133350" y="266700"/>
                  </a:moveTo>
                  <a:lnTo>
                    <a:pt x="133350" y="273558"/>
                  </a:lnTo>
                </a:path>
                <a:path w="284479" h="467360">
                  <a:moveTo>
                    <a:pt x="260603" y="390906"/>
                  </a:moveTo>
                  <a:lnTo>
                    <a:pt x="260603" y="467106"/>
                  </a:lnTo>
                </a:path>
                <a:path w="284479" h="467360">
                  <a:moveTo>
                    <a:pt x="284225" y="390906"/>
                  </a:moveTo>
                  <a:lnTo>
                    <a:pt x="284225" y="467106"/>
                  </a:lnTo>
                </a:path>
                <a:path w="284479" h="467360">
                  <a:moveTo>
                    <a:pt x="263651" y="390906"/>
                  </a:moveTo>
                  <a:lnTo>
                    <a:pt x="263651" y="448818"/>
                  </a:lnTo>
                </a:path>
                <a:path w="284479" h="467360">
                  <a:moveTo>
                    <a:pt x="281939" y="390906"/>
                  </a:moveTo>
                  <a:lnTo>
                    <a:pt x="281939" y="448818"/>
                  </a:lnTo>
                </a:path>
                <a:path w="284479" h="467360">
                  <a:moveTo>
                    <a:pt x="276605" y="461772"/>
                  </a:moveTo>
                  <a:lnTo>
                    <a:pt x="278891" y="461010"/>
                  </a:lnTo>
                  <a:lnTo>
                    <a:pt x="279653" y="458724"/>
                  </a:lnTo>
                </a:path>
                <a:path w="284479" h="467360">
                  <a:moveTo>
                    <a:pt x="265938" y="458724"/>
                  </a:moveTo>
                  <a:lnTo>
                    <a:pt x="266700" y="461010"/>
                  </a:lnTo>
                  <a:lnTo>
                    <a:pt x="268986" y="461772"/>
                  </a:lnTo>
                </a:path>
                <a:path w="284479" h="467360">
                  <a:moveTo>
                    <a:pt x="281939" y="467106"/>
                  </a:moveTo>
                  <a:lnTo>
                    <a:pt x="284225" y="467106"/>
                  </a:lnTo>
                </a:path>
                <a:path w="284479" h="467360">
                  <a:moveTo>
                    <a:pt x="260603" y="467106"/>
                  </a:moveTo>
                  <a:lnTo>
                    <a:pt x="263651" y="467106"/>
                  </a:lnTo>
                </a:path>
                <a:path w="284479" h="467360">
                  <a:moveTo>
                    <a:pt x="279653" y="448818"/>
                  </a:moveTo>
                  <a:lnTo>
                    <a:pt x="281939" y="448818"/>
                  </a:lnTo>
                </a:path>
                <a:path w="284479" h="467360">
                  <a:moveTo>
                    <a:pt x="263651" y="448818"/>
                  </a:moveTo>
                  <a:lnTo>
                    <a:pt x="265938" y="448818"/>
                  </a:lnTo>
                </a:path>
                <a:path w="284479" h="467360">
                  <a:moveTo>
                    <a:pt x="268986" y="461772"/>
                  </a:moveTo>
                  <a:lnTo>
                    <a:pt x="276605" y="461772"/>
                  </a:lnTo>
                </a:path>
                <a:path w="284479" h="467360">
                  <a:moveTo>
                    <a:pt x="281939" y="448818"/>
                  </a:moveTo>
                  <a:lnTo>
                    <a:pt x="281939" y="467106"/>
                  </a:lnTo>
                </a:path>
                <a:path w="284479" h="467360">
                  <a:moveTo>
                    <a:pt x="263651" y="448818"/>
                  </a:moveTo>
                  <a:lnTo>
                    <a:pt x="263651" y="467106"/>
                  </a:lnTo>
                </a:path>
                <a:path w="284479" h="467360">
                  <a:moveTo>
                    <a:pt x="263651" y="431292"/>
                  </a:moveTo>
                  <a:lnTo>
                    <a:pt x="281939" y="431292"/>
                  </a:lnTo>
                </a:path>
                <a:path w="284479" h="467360">
                  <a:moveTo>
                    <a:pt x="263651" y="390906"/>
                  </a:moveTo>
                  <a:lnTo>
                    <a:pt x="260603" y="390906"/>
                  </a:lnTo>
                </a:path>
                <a:path w="284479" h="467360">
                  <a:moveTo>
                    <a:pt x="284225" y="390906"/>
                  </a:moveTo>
                  <a:lnTo>
                    <a:pt x="281939" y="390906"/>
                  </a:lnTo>
                </a:path>
                <a:path w="284479" h="467360">
                  <a:moveTo>
                    <a:pt x="182117" y="60198"/>
                  </a:moveTo>
                  <a:lnTo>
                    <a:pt x="196595" y="16763"/>
                  </a:lnTo>
                  <a:lnTo>
                    <a:pt x="211074" y="60198"/>
                  </a:lnTo>
                </a:path>
                <a:path w="284479" h="467360">
                  <a:moveTo>
                    <a:pt x="206501" y="48006"/>
                  </a:moveTo>
                  <a:lnTo>
                    <a:pt x="185927" y="48006"/>
                  </a:lnTo>
                </a:path>
                <a:path w="284479" h="467360">
                  <a:moveTo>
                    <a:pt x="196595" y="77724"/>
                  </a:moveTo>
                  <a:lnTo>
                    <a:pt x="157733" y="77724"/>
                  </a:lnTo>
                  <a:lnTo>
                    <a:pt x="157733" y="0"/>
                  </a:lnTo>
                  <a:lnTo>
                    <a:pt x="235457" y="0"/>
                  </a:lnTo>
                  <a:lnTo>
                    <a:pt x="235457" y="77724"/>
                  </a:lnTo>
                  <a:lnTo>
                    <a:pt x="196595" y="77724"/>
                  </a:lnTo>
                </a:path>
                <a:path w="284479" h="467360">
                  <a:moveTo>
                    <a:pt x="44957" y="84582"/>
                  </a:moveTo>
                  <a:lnTo>
                    <a:pt x="91439" y="38862"/>
                  </a:lnTo>
                </a:path>
                <a:path w="284479" h="467360">
                  <a:moveTo>
                    <a:pt x="51053" y="208025"/>
                  </a:moveTo>
                  <a:lnTo>
                    <a:pt x="51053" y="130302"/>
                  </a:lnTo>
                </a:path>
                <a:path w="284479" h="467360">
                  <a:moveTo>
                    <a:pt x="10667" y="208025"/>
                  </a:moveTo>
                  <a:lnTo>
                    <a:pt x="10667" y="130302"/>
                  </a:lnTo>
                </a:path>
                <a:path w="284479" h="467360">
                  <a:moveTo>
                    <a:pt x="46481" y="111252"/>
                  </a:moveTo>
                  <a:lnTo>
                    <a:pt x="50291" y="105156"/>
                  </a:lnTo>
                  <a:lnTo>
                    <a:pt x="51053" y="99060"/>
                  </a:lnTo>
                  <a:lnTo>
                    <a:pt x="50291" y="92964"/>
                  </a:lnTo>
                  <a:lnTo>
                    <a:pt x="47243" y="86868"/>
                  </a:lnTo>
                  <a:lnTo>
                    <a:pt x="42671" y="82296"/>
                  </a:lnTo>
                  <a:lnTo>
                    <a:pt x="37337" y="79248"/>
                  </a:lnTo>
                  <a:lnTo>
                    <a:pt x="30479" y="78486"/>
                  </a:lnTo>
                  <a:lnTo>
                    <a:pt x="24383" y="79248"/>
                  </a:lnTo>
                  <a:lnTo>
                    <a:pt x="19050" y="82296"/>
                  </a:lnTo>
                  <a:lnTo>
                    <a:pt x="14477" y="86868"/>
                  </a:lnTo>
                  <a:lnTo>
                    <a:pt x="11429" y="92964"/>
                  </a:lnTo>
                  <a:lnTo>
                    <a:pt x="10667" y="99060"/>
                  </a:lnTo>
                  <a:lnTo>
                    <a:pt x="12191" y="105156"/>
                  </a:lnTo>
                  <a:lnTo>
                    <a:pt x="15239" y="111252"/>
                  </a:lnTo>
                </a:path>
                <a:path w="284479" h="467360">
                  <a:moveTo>
                    <a:pt x="0" y="121158"/>
                  </a:moveTo>
                  <a:lnTo>
                    <a:pt x="61721" y="121158"/>
                  </a:lnTo>
                </a:path>
                <a:path w="284479" h="467360">
                  <a:moveTo>
                    <a:pt x="0" y="130302"/>
                  </a:moveTo>
                  <a:lnTo>
                    <a:pt x="61721" y="130302"/>
                  </a:lnTo>
                </a:path>
                <a:path w="284479" h="467360">
                  <a:moveTo>
                    <a:pt x="61721" y="124968"/>
                  </a:moveTo>
                  <a:lnTo>
                    <a:pt x="0" y="124968"/>
                  </a:lnTo>
                </a:path>
                <a:path w="284479" h="467360">
                  <a:moveTo>
                    <a:pt x="51053" y="111252"/>
                  </a:moveTo>
                  <a:lnTo>
                    <a:pt x="10667" y="11125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5" name="object 101">
              <a:extLst>
                <a:ext uri="{FF2B5EF4-FFF2-40B4-BE49-F238E27FC236}">
                  <a16:creationId xmlns:a16="http://schemas.microsoft.com/office/drawing/2014/main" id="{EDA222A3-E8A8-509A-D10D-2241E757C65D}"/>
                </a:ext>
              </a:extLst>
            </p:cNvPr>
            <p:cNvSpPr/>
            <p:nvPr/>
          </p:nvSpPr>
          <p:spPr>
            <a:xfrm>
              <a:off x="4040937" y="2553617"/>
              <a:ext cx="67366" cy="0"/>
            </a:xfrm>
            <a:custGeom>
              <a:avLst/>
              <a:gdLst/>
              <a:ahLst/>
              <a:cxnLst/>
              <a:rect l="l" t="t" r="r" b="b"/>
              <a:pathLst>
                <a:path w="74295">
                  <a:moveTo>
                    <a:pt x="0" y="0"/>
                  </a:moveTo>
                  <a:lnTo>
                    <a:pt x="73913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6" name="object 102">
              <a:extLst>
                <a:ext uri="{FF2B5EF4-FFF2-40B4-BE49-F238E27FC236}">
                  <a16:creationId xmlns:a16="http://schemas.microsoft.com/office/drawing/2014/main" id="{3E87959D-7ADA-1757-821D-641A62DFC0F3}"/>
                </a:ext>
              </a:extLst>
            </p:cNvPr>
            <p:cNvSpPr/>
            <p:nvPr/>
          </p:nvSpPr>
          <p:spPr>
            <a:xfrm>
              <a:off x="4046465" y="2565364"/>
              <a:ext cx="9788" cy="17273"/>
            </a:xfrm>
            <a:custGeom>
              <a:avLst/>
              <a:gdLst/>
              <a:ahLst/>
              <a:cxnLst/>
              <a:rect l="l" t="t" r="r" b="b"/>
              <a:pathLst>
                <a:path w="10795" h="19050">
                  <a:moveTo>
                    <a:pt x="0" y="13715"/>
                  </a:moveTo>
                  <a:lnTo>
                    <a:pt x="0" y="9905"/>
                  </a:lnTo>
                </a:path>
                <a:path w="10795" h="19050">
                  <a:moveTo>
                    <a:pt x="0" y="13715"/>
                  </a:moveTo>
                  <a:lnTo>
                    <a:pt x="0" y="19050"/>
                  </a:lnTo>
                </a:path>
                <a:path w="10795" h="19050">
                  <a:moveTo>
                    <a:pt x="9905" y="9905"/>
                  </a:moveTo>
                  <a:lnTo>
                    <a:pt x="9905" y="0"/>
                  </a:lnTo>
                </a:path>
                <a:path w="10795" h="19050">
                  <a:moveTo>
                    <a:pt x="10667" y="0"/>
                  </a:moveTo>
                  <a:lnTo>
                    <a:pt x="99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7" name="object 103">
              <a:extLst>
                <a:ext uri="{FF2B5EF4-FFF2-40B4-BE49-F238E27FC236}">
                  <a16:creationId xmlns:a16="http://schemas.microsoft.com/office/drawing/2014/main" id="{23012358-0AEF-542C-B44A-B4CCC65FEC99}"/>
                </a:ext>
              </a:extLst>
            </p:cNvPr>
            <p:cNvSpPr/>
            <p:nvPr/>
          </p:nvSpPr>
          <p:spPr>
            <a:xfrm>
              <a:off x="4087231" y="2530126"/>
              <a:ext cx="11516" cy="11516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2192" y="3809"/>
                  </a:moveTo>
                  <a:lnTo>
                    <a:pt x="8382" y="0"/>
                  </a:lnTo>
                  <a:lnTo>
                    <a:pt x="0" y="12191"/>
                  </a:lnTo>
                  <a:lnTo>
                    <a:pt x="12192" y="38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68" name="object 104">
              <a:extLst>
                <a:ext uri="{FF2B5EF4-FFF2-40B4-BE49-F238E27FC236}">
                  <a16:creationId xmlns:a16="http://schemas.microsoft.com/office/drawing/2014/main" id="{422F9D49-30D2-2E29-0954-F599DE91A5E3}"/>
                </a:ext>
              </a:extLst>
            </p:cNvPr>
            <p:cNvSpPr/>
            <p:nvPr/>
          </p:nvSpPr>
          <p:spPr>
            <a:xfrm>
              <a:off x="4087231" y="2464486"/>
              <a:ext cx="1335235" cy="423773"/>
            </a:xfrm>
            <a:custGeom>
              <a:avLst/>
              <a:gdLst/>
              <a:ahLst/>
              <a:cxnLst/>
              <a:rect l="l" t="t" r="r" b="b"/>
              <a:pathLst>
                <a:path w="1472564" h="467360">
                  <a:moveTo>
                    <a:pt x="12192" y="76200"/>
                  </a:moveTo>
                  <a:lnTo>
                    <a:pt x="8382" y="72390"/>
                  </a:lnTo>
                  <a:lnTo>
                    <a:pt x="0" y="84582"/>
                  </a:lnTo>
                  <a:lnTo>
                    <a:pt x="12192" y="76200"/>
                  </a:lnTo>
                  <a:close/>
                </a:path>
                <a:path w="1472564" h="467360">
                  <a:moveTo>
                    <a:pt x="16763" y="121158"/>
                  </a:moveTo>
                  <a:lnTo>
                    <a:pt x="16763" y="124968"/>
                  </a:lnTo>
                </a:path>
                <a:path w="1472564" h="467360">
                  <a:moveTo>
                    <a:pt x="16763" y="130302"/>
                  </a:moveTo>
                  <a:lnTo>
                    <a:pt x="16763" y="124968"/>
                  </a:lnTo>
                </a:path>
                <a:path w="1472564" h="467360">
                  <a:moveTo>
                    <a:pt x="6858" y="111252"/>
                  </a:moveTo>
                  <a:lnTo>
                    <a:pt x="6858" y="121158"/>
                  </a:lnTo>
                </a:path>
                <a:path w="1472564" h="467360">
                  <a:moveTo>
                    <a:pt x="6096" y="111252"/>
                  </a:moveTo>
                  <a:lnTo>
                    <a:pt x="6858" y="111252"/>
                  </a:lnTo>
                </a:path>
                <a:path w="1472564" h="467360">
                  <a:moveTo>
                    <a:pt x="101346" y="147828"/>
                  </a:moveTo>
                  <a:lnTo>
                    <a:pt x="101346" y="132587"/>
                  </a:lnTo>
                </a:path>
                <a:path w="1472564" h="467360">
                  <a:moveTo>
                    <a:pt x="51816" y="138684"/>
                  </a:moveTo>
                  <a:lnTo>
                    <a:pt x="51816" y="203454"/>
                  </a:lnTo>
                </a:path>
                <a:path w="1472564" h="467360">
                  <a:moveTo>
                    <a:pt x="70104" y="147828"/>
                  </a:moveTo>
                  <a:lnTo>
                    <a:pt x="101346" y="147828"/>
                  </a:lnTo>
                </a:path>
                <a:path w="1472564" h="467360">
                  <a:moveTo>
                    <a:pt x="65532" y="152400"/>
                  </a:moveTo>
                  <a:lnTo>
                    <a:pt x="65532" y="171450"/>
                  </a:lnTo>
                </a:path>
                <a:path w="1472564" h="467360">
                  <a:moveTo>
                    <a:pt x="65532" y="152400"/>
                  </a:moveTo>
                  <a:lnTo>
                    <a:pt x="70104" y="147828"/>
                  </a:lnTo>
                </a:path>
                <a:path w="1472564" h="467360">
                  <a:moveTo>
                    <a:pt x="51816" y="203454"/>
                  </a:moveTo>
                  <a:lnTo>
                    <a:pt x="47244" y="208025"/>
                  </a:lnTo>
                </a:path>
                <a:path w="1472564" h="467360">
                  <a:moveTo>
                    <a:pt x="65532" y="200406"/>
                  </a:moveTo>
                  <a:lnTo>
                    <a:pt x="65532" y="208025"/>
                  </a:lnTo>
                </a:path>
                <a:path w="1472564" h="467360">
                  <a:moveTo>
                    <a:pt x="47244" y="208025"/>
                  </a:moveTo>
                  <a:lnTo>
                    <a:pt x="51816" y="203454"/>
                  </a:lnTo>
                </a:path>
                <a:path w="1472564" h="467360">
                  <a:moveTo>
                    <a:pt x="65532" y="171450"/>
                  </a:moveTo>
                  <a:lnTo>
                    <a:pt x="65532" y="200406"/>
                  </a:lnTo>
                </a:path>
                <a:path w="1472564" h="467360">
                  <a:moveTo>
                    <a:pt x="40386" y="132587"/>
                  </a:moveTo>
                  <a:lnTo>
                    <a:pt x="101346" y="132587"/>
                  </a:lnTo>
                </a:path>
                <a:path w="1472564" h="467360">
                  <a:moveTo>
                    <a:pt x="58674" y="132587"/>
                  </a:moveTo>
                  <a:lnTo>
                    <a:pt x="51816" y="138684"/>
                  </a:lnTo>
                  <a:lnTo>
                    <a:pt x="40386" y="138684"/>
                  </a:lnTo>
                </a:path>
                <a:path w="1472564" h="467360">
                  <a:moveTo>
                    <a:pt x="46482" y="38862"/>
                  </a:moveTo>
                  <a:lnTo>
                    <a:pt x="112775" y="38862"/>
                  </a:lnTo>
                </a:path>
                <a:path w="1472564" h="467360">
                  <a:moveTo>
                    <a:pt x="229362" y="77724"/>
                  </a:moveTo>
                  <a:lnTo>
                    <a:pt x="190500" y="77724"/>
                  </a:lnTo>
                  <a:lnTo>
                    <a:pt x="190500" y="0"/>
                  </a:lnTo>
                  <a:lnTo>
                    <a:pt x="268224" y="0"/>
                  </a:lnTo>
                  <a:lnTo>
                    <a:pt x="268224" y="77724"/>
                  </a:lnTo>
                  <a:lnTo>
                    <a:pt x="229362" y="77724"/>
                  </a:lnTo>
                </a:path>
                <a:path w="1472564" h="467360">
                  <a:moveTo>
                    <a:pt x="214884" y="60198"/>
                  </a:moveTo>
                  <a:lnTo>
                    <a:pt x="227075" y="60198"/>
                  </a:lnTo>
                  <a:lnTo>
                    <a:pt x="231648" y="59436"/>
                  </a:lnTo>
                  <a:lnTo>
                    <a:pt x="235458" y="57150"/>
                  </a:lnTo>
                  <a:lnTo>
                    <a:pt x="237744" y="52577"/>
                  </a:lnTo>
                  <a:lnTo>
                    <a:pt x="239268" y="48006"/>
                  </a:lnTo>
                  <a:lnTo>
                    <a:pt x="237744" y="43433"/>
                  </a:lnTo>
                  <a:lnTo>
                    <a:pt x="235458" y="39624"/>
                  </a:lnTo>
                  <a:lnTo>
                    <a:pt x="231648" y="37337"/>
                  </a:lnTo>
                  <a:lnTo>
                    <a:pt x="227075" y="36575"/>
                  </a:lnTo>
                  <a:lnTo>
                    <a:pt x="214884" y="36575"/>
                  </a:lnTo>
                </a:path>
                <a:path w="1472564" h="467360">
                  <a:moveTo>
                    <a:pt x="227075" y="36575"/>
                  </a:moveTo>
                  <a:lnTo>
                    <a:pt x="231648" y="35051"/>
                  </a:lnTo>
                  <a:lnTo>
                    <a:pt x="235458" y="31242"/>
                  </a:lnTo>
                  <a:lnTo>
                    <a:pt x="236220" y="26669"/>
                  </a:lnTo>
                  <a:lnTo>
                    <a:pt x="235458" y="21336"/>
                  </a:lnTo>
                  <a:lnTo>
                    <a:pt x="231648" y="18287"/>
                  </a:lnTo>
                  <a:lnTo>
                    <a:pt x="227075" y="16763"/>
                  </a:lnTo>
                  <a:lnTo>
                    <a:pt x="214884" y="16763"/>
                  </a:lnTo>
                  <a:lnTo>
                    <a:pt x="214884" y="60198"/>
                  </a:lnTo>
                </a:path>
                <a:path w="1472564" h="467360">
                  <a:moveTo>
                    <a:pt x="379475" y="258318"/>
                  </a:moveTo>
                  <a:lnTo>
                    <a:pt x="379475" y="169164"/>
                  </a:lnTo>
                </a:path>
                <a:path w="1472564" h="467360">
                  <a:moveTo>
                    <a:pt x="481584" y="390906"/>
                  </a:moveTo>
                  <a:lnTo>
                    <a:pt x="481584" y="467106"/>
                  </a:lnTo>
                </a:path>
                <a:path w="1472564" h="467360">
                  <a:moveTo>
                    <a:pt x="505206" y="390906"/>
                  </a:moveTo>
                  <a:lnTo>
                    <a:pt x="505206" y="467106"/>
                  </a:lnTo>
                </a:path>
                <a:path w="1472564" h="467360">
                  <a:moveTo>
                    <a:pt x="483870" y="390906"/>
                  </a:moveTo>
                  <a:lnTo>
                    <a:pt x="483870" y="448818"/>
                  </a:lnTo>
                </a:path>
                <a:path w="1472564" h="467360">
                  <a:moveTo>
                    <a:pt x="502158" y="390906"/>
                  </a:moveTo>
                  <a:lnTo>
                    <a:pt x="502158" y="448818"/>
                  </a:lnTo>
                </a:path>
                <a:path w="1472564" h="467360">
                  <a:moveTo>
                    <a:pt x="489204" y="461772"/>
                  </a:moveTo>
                  <a:lnTo>
                    <a:pt x="496824" y="461772"/>
                  </a:lnTo>
                </a:path>
                <a:path w="1472564" h="467360">
                  <a:moveTo>
                    <a:pt x="486156" y="458724"/>
                  </a:moveTo>
                  <a:lnTo>
                    <a:pt x="486918" y="461010"/>
                  </a:lnTo>
                  <a:lnTo>
                    <a:pt x="489204" y="461772"/>
                  </a:lnTo>
                </a:path>
                <a:path w="1472564" h="467360">
                  <a:moveTo>
                    <a:pt x="481584" y="467106"/>
                  </a:moveTo>
                  <a:lnTo>
                    <a:pt x="483870" y="467106"/>
                  </a:lnTo>
                </a:path>
                <a:path w="1472564" h="467360">
                  <a:moveTo>
                    <a:pt x="483870" y="448818"/>
                  </a:moveTo>
                  <a:lnTo>
                    <a:pt x="483870" y="467106"/>
                  </a:lnTo>
                </a:path>
                <a:path w="1472564" h="467360">
                  <a:moveTo>
                    <a:pt x="483870" y="448818"/>
                  </a:moveTo>
                  <a:lnTo>
                    <a:pt x="486156" y="448818"/>
                  </a:lnTo>
                </a:path>
                <a:path w="1472564" h="467360">
                  <a:moveTo>
                    <a:pt x="496824" y="461772"/>
                  </a:moveTo>
                  <a:lnTo>
                    <a:pt x="499110" y="461010"/>
                  </a:lnTo>
                  <a:lnTo>
                    <a:pt x="499872" y="458724"/>
                  </a:lnTo>
                </a:path>
                <a:path w="1472564" h="467360">
                  <a:moveTo>
                    <a:pt x="502158" y="467106"/>
                  </a:moveTo>
                  <a:lnTo>
                    <a:pt x="505206" y="467106"/>
                  </a:lnTo>
                </a:path>
                <a:path w="1472564" h="467360">
                  <a:moveTo>
                    <a:pt x="499872" y="448818"/>
                  </a:moveTo>
                  <a:lnTo>
                    <a:pt x="502158" y="448818"/>
                  </a:lnTo>
                  <a:lnTo>
                    <a:pt x="502158" y="467106"/>
                  </a:lnTo>
                </a:path>
                <a:path w="1472564" h="467360">
                  <a:moveTo>
                    <a:pt x="483870" y="431292"/>
                  </a:moveTo>
                  <a:lnTo>
                    <a:pt x="502158" y="431292"/>
                  </a:lnTo>
                </a:path>
                <a:path w="1472564" h="467360">
                  <a:moveTo>
                    <a:pt x="483870" y="390906"/>
                  </a:moveTo>
                  <a:lnTo>
                    <a:pt x="481584" y="390906"/>
                  </a:lnTo>
                </a:path>
                <a:path w="1472564" h="467360">
                  <a:moveTo>
                    <a:pt x="505206" y="390906"/>
                  </a:moveTo>
                  <a:lnTo>
                    <a:pt x="502158" y="390906"/>
                  </a:lnTo>
                </a:path>
                <a:path w="1472564" h="467360">
                  <a:moveTo>
                    <a:pt x="395478" y="286512"/>
                  </a:moveTo>
                  <a:lnTo>
                    <a:pt x="379475" y="258318"/>
                  </a:lnTo>
                  <a:lnTo>
                    <a:pt x="362712" y="286512"/>
                  </a:lnTo>
                  <a:lnTo>
                    <a:pt x="395478" y="286512"/>
                  </a:lnTo>
                </a:path>
                <a:path w="1472564" h="467360">
                  <a:moveTo>
                    <a:pt x="367284" y="144780"/>
                  </a:moveTo>
                  <a:lnTo>
                    <a:pt x="367284" y="99822"/>
                  </a:lnTo>
                  <a:lnTo>
                    <a:pt x="381000" y="99822"/>
                  </a:lnTo>
                  <a:lnTo>
                    <a:pt x="386334" y="101346"/>
                  </a:lnTo>
                  <a:lnTo>
                    <a:pt x="390144" y="105918"/>
                  </a:lnTo>
                  <a:lnTo>
                    <a:pt x="392430" y="110490"/>
                  </a:lnTo>
                  <a:lnTo>
                    <a:pt x="393954" y="116586"/>
                  </a:lnTo>
                  <a:lnTo>
                    <a:pt x="393954" y="127254"/>
                  </a:lnTo>
                  <a:lnTo>
                    <a:pt x="392430" y="134112"/>
                  </a:lnTo>
                  <a:lnTo>
                    <a:pt x="390144" y="137922"/>
                  </a:lnTo>
                  <a:lnTo>
                    <a:pt x="386334" y="142494"/>
                  </a:lnTo>
                  <a:lnTo>
                    <a:pt x="381000" y="144780"/>
                  </a:lnTo>
                  <a:lnTo>
                    <a:pt x="367284" y="144780"/>
                  </a:lnTo>
                </a:path>
                <a:path w="1472564" h="467360">
                  <a:moveTo>
                    <a:pt x="1472184" y="431292"/>
                  </a:moveTo>
                  <a:lnTo>
                    <a:pt x="1133094" y="4312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169" name="object 105">
              <a:extLst>
                <a:ext uri="{FF2B5EF4-FFF2-40B4-BE49-F238E27FC236}">
                  <a16:creationId xmlns:a16="http://schemas.microsoft.com/office/drawing/2014/main" id="{E861E1E3-4CE0-5464-08CF-4439F4208B98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52443" y="2818591"/>
              <a:ext cx="262555" cy="69784"/>
            </a:xfrm>
            <a:prstGeom prst="rect">
              <a:avLst/>
            </a:prstGeom>
          </p:spPr>
        </p:pic>
        <p:sp>
          <p:nvSpPr>
            <p:cNvPr id="170" name="object 106">
              <a:extLst>
                <a:ext uri="{FF2B5EF4-FFF2-40B4-BE49-F238E27FC236}">
                  <a16:creationId xmlns:a16="http://schemas.microsoft.com/office/drawing/2014/main" id="{D99ECE6D-6229-488B-7FFF-175F8E2DB5D2}"/>
                </a:ext>
              </a:extLst>
            </p:cNvPr>
            <p:cNvSpPr/>
            <p:nvPr/>
          </p:nvSpPr>
          <p:spPr>
            <a:xfrm>
              <a:off x="5379282" y="2566744"/>
              <a:ext cx="988039" cy="471564"/>
            </a:xfrm>
            <a:custGeom>
              <a:avLst/>
              <a:gdLst/>
              <a:ahLst/>
              <a:cxnLst/>
              <a:rect l="l" t="t" r="r" b="b"/>
              <a:pathLst>
                <a:path w="1089660" h="520064">
                  <a:moveTo>
                    <a:pt x="147065" y="78486"/>
                  </a:moveTo>
                  <a:lnTo>
                    <a:pt x="249173" y="78486"/>
                  </a:lnTo>
                </a:path>
                <a:path w="1089660" h="520064">
                  <a:moveTo>
                    <a:pt x="249173" y="0"/>
                  </a:moveTo>
                  <a:lnTo>
                    <a:pt x="147065" y="0"/>
                  </a:lnTo>
                </a:path>
                <a:path w="1089660" h="520064">
                  <a:moveTo>
                    <a:pt x="187451" y="57150"/>
                  </a:moveTo>
                  <a:lnTo>
                    <a:pt x="196595" y="57150"/>
                  </a:lnTo>
                  <a:lnTo>
                    <a:pt x="200405" y="56388"/>
                  </a:lnTo>
                  <a:lnTo>
                    <a:pt x="204215" y="54102"/>
                  </a:lnTo>
                  <a:lnTo>
                    <a:pt x="206501" y="50292"/>
                  </a:lnTo>
                  <a:lnTo>
                    <a:pt x="207263" y="46482"/>
                  </a:lnTo>
                  <a:lnTo>
                    <a:pt x="207263" y="32766"/>
                  </a:lnTo>
                  <a:lnTo>
                    <a:pt x="206501" y="28194"/>
                  </a:lnTo>
                  <a:lnTo>
                    <a:pt x="204215" y="24384"/>
                  </a:lnTo>
                  <a:lnTo>
                    <a:pt x="200405" y="22098"/>
                  </a:lnTo>
                  <a:lnTo>
                    <a:pt x="196595" y="21336"/>
                  </a:lnTo>
                  <a:lnTo>
                    <a:pt x="187451" y="21336"/>
                  </a:lnTo>
                  <a:lnTo>
                    <a:pt x="187451" y="57150"/>
                  </a:lnTo>
                </a:path>
                <a:path w="1089660" h="520064">
                  <a:moveTo>
                    <a:pt x="147065" y="157734"/>
                  </a:moveTo>
                  <a:lnTo>
                    <a:pt x="147065" y="78486"/>
                  </a:lnTo>
                </a:path>
                <a:path w="1089660" h="520064">
                  <a:moveTo>
                    <a:pt x="0" y="157734"/>
                  </a:moveTo>
                  <a:lnTo>
                    <a:pt x="0" y="78486"/>
                  </a:lnTo>
                  <a:lnTo>
                    <a:pt x="79247" y="78486"/>
                  </a:lnTo>
                  <a:lnTo>
                    <a:pt x="79247" y="157734"/>
                  </a:lnTo>
                  <a:lnTo>
                    <a:pt x="0" y="157734"/>
                  </a:lnTo>
                </a:path>
                <a:path w="1089660" h="520064">
                  <a:moveTo>
                    <a:pt x="33527" y="101346"/>
                  </a:moveTo>
                  <a:lnTo>
                    <a:pt x="64769" y="101346"/>
                  </a:lnTo>
                </a:path>
                <a:path w="1089660" h="520064">
                  <a:moveTo>
                    <a:pt x="19050" y="131064"/>
                  </a:moveTo>
                  <a:lnTo>
                    <a:pt x="33527" y="101346"/>
                  </a:lnTo>
                </a:path>
                <a:path w="1089660" h="520064">
                  <a:moveTo>
                    <a:pt x="50291" y="131064"/>
                  </a:moveTo>
                  <a:lnTo>
                    <a:pt x="19050" y="131064"/>
                  </a:lnTo>
                </a:path>
                <a:path w="1089660" h="520064">
                  <a:moveTo>
                    <a:pt x="50291" y="131064"/>
                  </a:moveTo>
                  <a:lnTo>
                    <a:pt x="64769" y="101346"/>
                  </a:lnTo>
                </a:path>
                <a:path w="1089660" h="520064">
                  <a:moveTo>
                    <a:pt x="120395" y="136398"/>
                  </a:moveTo>
                  <a:lnTo>
                    <a:pt x="120395" y="100584"/>
                  </a:lnTo>
                  <a:lnTo>
                    <a:pt x="112775" y="108204"/>
                  </a:lnTo>
                </a:path>
                <a:path w="1089660" h="520064">
                  <a:moveTo>
                    <a:pt x="47243" y="278130"/>
                  </a:moveTo>
                  <a:lnTo>
                    <a:pt x="47243" y="354330"/>
                  </a:lnTo>
                </a:path>
                <a:path w="1089660" h="520064">
                  <a:moveTo>
                    <a:pt x="70865" y="278130"/>
                  </a:moveTo>
                  <a:lnTo>
                    <a:pt x="70865" y="354330"/>
                  </a:lnTo>
                </a:path>
                <a:path w="1089660" h="520064">
                  <a:moveTo>
                    <a:pt x="49529" y="278130"/>
                  </a:moveTo>
                  <a:lnTo>
                    <a:pt x="49529" y="336042"/>
                  </a:lnTo>
                </a:path>
                <a:path w="1089660" h="520064">
                  <a:moveTo>
                    <a:pt x="67817" y="278130"/>
                  </a:moveTo>
                  <a:lnTo>
                    <a:pt x="67817" y="336042"/>
                  </a:lnTo>
                </a:path>
                <a:path w="1089660" h="520064">
                  <a:moveTo>
                    <a:pt x="62483" y="348996"/>
                  </a:moveTo>
                  <a:lnTo>
                    <a:pt x="64769" y="348234"/>
                  </a:lnTo>
                  <a:lnTo>
                    <a:pt x="65531" y="345948"/>
                  </a:lnTo>
                </a:path>
                <a:path w="1089660" h="520064">
                  <a:moveTo>
                    <a:pt x="51815" y="345948"/>
                  </a:moveTo>
                  <a:lnTo>
                    <a:pt x="53339" y="348234"/>
                  </a:lnTo>
                  <a:lnTo>
                    <a:pt x="55625" y="348996"/>
                  </a:lnTo>
                </a:path>
                <a:path w="1089660" h="520064">
                  <a:moveTo>
                    <a:pt x="67817" y="354330"/>
                  </a:moveTo>
                  <a:lnTo>
                    <a:pt x="70865" y="354330"/>
                  </a:lnTo>
                </a:path>
                <a:path w="1089660" h="520064">
                  <a:moveTo>
                    <a:pt x="47243" y="354330"/>
                  </a:moveTo>
                  <a:lnTo>
                    <a:pt x="49529" y="354330"/>
                  </a:lnTo>
                </a:path>
                <a:path w="1089660" h="520064">
                  <a:moveTo>
                    <a:pt x="65531" y="336042"/>
                  </a:moveTo>
                  <a:lnTo>
                    <a:pt x="67817" y="336042"/>
                  </a:lnTo>
                </a:path>
                <a:path w="1089660" h="520064">
                  <a:moveTo>
                    <a:pt x="49529" y="336042"/>
                  </a:moveTo>
                  <a:lnTo>
                    <a:pt x="51815" y="336042"/>
                  </a:lnTo>
                </a:path>
                <a:path w="1089660" h="520064">
                  <a:moveTo>
                    <a:pt x="55625" y="348996"/>
                  </a:moveTo>
                  <a:lnTo>
                    <a:pt x="62483" y="348996"/>
                  </a:lnTo>
                </a:path>
                <a:path w="1089660" h="520064">
                  <a:moveTo>
                    <a:pt x="67817" y="336042"/>
                  </a:moveTo>
                  <a:lnTo>
                    <a:pt x="67817" y="354330"/>
                  </a:lnTo>
                </a:path>
                <a:path w="1089660" h="520064">
                  <a:moveTo>
                    <a:pt x="49529" y="336042"/>
                  </a:moveTo>
                  <a:lnTo>
                    <a:pt x="49529" y="354330"/>
                  </a:lnTo>
                </a:path>
                <a:path w="1089660" h="520064">
                  <a:moveTo>
                    <a:pt x="49529" y="318516"/>
                  </a:moveTo>
                  <a:lnTo>
                    <a:pt x="67817" y="318516"/>
                  </a:lnTo>
                </a:path>
                <a:path w="1089660" h="520064">
                  <a:moveTo>
                    <a:pt x="49529" y="278130"/>
                  </a:moveTo>
                  <a:lnTo>
                    <a:pt x="47243" y="278130"/>
                  </a:lnTo>
                </a:path>
                <a:path w="1089660" h="520064">
                  <a:moveTo>
                    <a:pt x="70865" y="278130"/>
                  </a:moveTo>
                  <a:lnTo>
                    <a:pt x="67817" y="278130"/>
                  </a:lnTo>
                </a:path>
                <a:path w="1089660" h="520064">
                  <a:moveTo>
                    <a:pt x="79247" y="157734"/>
                  </a:moveTo>
                  <a:lnTo>
                    <a:pt x="147065" y="157734"/>
                  </a:lnTo>
                </a:path>
                <a:path w="1089660" h="520064">
                  <a:moveTo>
                    <a:pt x="147065" y="0"/>
                  </a:moveTo>
                  <a:lnTo>
                    <a:pt x="79247" y="0"/>
                  </a:lnTo>
                </a:path>
                <a:path w="1089660" h="520064">
                  <a:moveTo>
                    <a:pt x="79247" y="78486"/>
                  </a:moveTo>
                  <a:lnTo>
                    <a:pt x="147065" y="78486"/>
                  </a:lnTo>
                </a:path>
                <a:path w="1089660" h="520064">
                  <a:moveTo>
                    <a:pt x="79247" y="78486"/>
                  </a:moveTo>
                  <a:lnTo>
                    <a:pt x="0" y="78486"/>
                  </a:lnTo>
                </a:path>
                <a:path w="1089660" h="520064">
                  <a:moveTo>
                    <a:pt x="79247" y="0"/>
                  </a:moveTo>
                  <a:lnTo>
                    <a:pt x="79247" y="78486"/>
                  </a:lnTo>
                </a:path>
                <a:path w="1089660" h="520064">
                  <a:moveTo>
                    <a:pt x="0" y="0"/>
                  </a:moveTo>
                  <a:lnTo>
                    <a:pt x="79247" y="0"/>
                  </a:lnTo>
                </a:path>
                <a:path w="1089660" h="520064">
                  <a:moveTo>
                    <a:pt x="0" y="78486"/>
                  </a:moveTo>
                  <a:lnTo>
                    <a:pt x="0" y="0"/>
                  </a:lnTo>
                </a:path>
                <a:path w="1089660" h="520064">
                  <a:moveTo>
                    <a:pt x="9905" y="70104"/>
                  </a:moveTo>
                  <a:lnTo>
                    <a:pt x="38862" y="10668"/>
                  </a:lnTo>
                </a:path>
                <a:path w="1089660" h="520064">
                  <a:moveTo>
                    <a:pt x="35813" y="70104"/>
                  </a:moveTo>
                  <a:lnTo>
                    <a:pt x="64007" y="10668"/>
                  </a:lnTo>
                </a:path>
                <a:path w="1089660" h="520064">
                  <a:moveTo>
                    <a:pt x="147065" y="78486"/>
                  </a:moveTo>
                  <a:lnTo>
                    <a:pt x="147065" y="0"/>
                  </a:lnTo>
                </a:path>
                <a:path w="1089660" h="520064">
                  <a:moveTo>
                    <a:pt x="120395" y="57150"/>
                  </a:moveTo>
                  <a:lnTo>
                    <a:pt x="120395" y="21336"/>
                  </a:lnTo>
                  <a:lnTo>
                    <a:pt x="112775" y="29718"/>
                  </a:lnTo>
                </a:path>
                <a:path w="1089660" h="520064">
                  <a:moveTo>
                    <a:pt x="1089659" y="387095"/>
                  </a:moveTo>
                  <a:lnTo>
                    <a:pt x="1089659" y="452627"/>
                  </a:lnTo>
                </a:path>
                <a:path w="1089660" h="520064">
                  <a:moveTo>
                    <a:pt x="694181" y="422910"/>
                  </a:moveTo>
                  <a:lnTo>
                    <a:pt x="694181" y="336042"/>
                  </a:lnTo>
                </a:path>
                <a:path w="1089660" h="520064">
                  <a:moveTo>
                    <a:pt x="679703" y="422910"/>
                  </a:moveTo>
                  <a:lnTo>
                    <a:pt x="679703" y="336042"/>
                  </a:lnTo>
                </a:path>
                <a:path w="1089660" h="520064">
                  <a:moveTo>
                    <a:pt x="695705" y="354330"/>
                  </a:moveTo>
                  <a:lnTo>
                    <a:pt x="695705" y="427482"/>
                  </a:lnTo>
                </a:path>
                <a:path w="1089660" h="520064">
                  <a:moveTo>
                    <a:pt x="678179" y="354330"/>
                  </a:moveTo>
                  <a:lnTo>
                    <a:pt x="678179" y="427482"/>
                  </a:lnTo>
                </a:path>
                <a:path w="1089660" h="520064">
                  <a:moveTo>
                    <a:pt x="679703" y="519684"/>
                  </a:moveTo>
                  <a:lnTo>
                    <a:pt x="679703" y="336042"/>
                  </a:lnTo>
                </a:path>
                <a:path w="1089660" h="520064">
                  <a:moveTo>
                    <a:pt x="694181" y="519684"/>
                  </a:moveTo>
                  <a:lnTo>
                    <a:pt x="694181" y="336042"/>
                  </a:lnTo>
                </a:path>
                <a:path w="1089660" h="520064">
                  <a:moveTo>
                    <a:pt x="948689" y="448056"/>
                  </a:moveTo>
                  <a:lnTo>
                    <a:pt x="948689" y="387096"/>
                  </a:lnTo>
                </a:path>
                <a:path w="1089660" h="520064">
                  <a:moveTo>
                    <a:pt x="934973" y="448056"/>
                  </a:moveTo>
                  <a:lnTo>
                    <a:pt x="934973" y="387096"/>
                  </a:lnTo>
                </a:path>
                <a:path w="1089660" h="520064">
                  <a:moveTo>
                    <a:pt x="950976" y="387096"/>
                  </a:moveTo>
                  <a:lnTo>
                    <a:pt x="950976" y="452628"/>
                  </a:lnTo>
                </a:path>
                <a:path w="1089660" h="520064">
                  <a:moveTo>
                    <a:pt x="932688" y="387096"/>
                  </a:moveTo>
                  <a:lnTo>
                    <a:pt x="932688" y="452628"/>
                  </a:lnTo>
                </a:path>
                <a:path w="1089660" h="520064">
                  <a:moveTo>
                    <a:pt x="1087373" y="448055"/>
                  </a:moveTo>
                  <a:lnTo>
                    <a:pt x="1087373" y="387095"/>
                  </a:lnTo>
                </a:path>
                <a:path w="1089660" h="520064">
                  <a:moveTo>
                    <a:pt x="1073657" y="448055"/>
                  </a:moveTo>
                  <a:lnTo>
                    <a:pt x="1073657" y="387095"/>
                  </a:lnTo>
                </a:path>
                <a:path w="1089660" h="520064">
                  <a:moveTo>
                    <a:pt x="1071371" y="387095"/>
                  </a:moveTo>
                  <a:lnTo>
                    <a:pt x="1071371" y="452627"/>
                  </a:lnTo>
                </a:path>
                <a:path w="1089660" h="520064">
                  <a:moveTo>
                    <a:pt x="330707" y="422910"/>
                  </a:moveTo>
                  <a:lnTo>
                    <a:pt x="330707" y="336042"/>
                  </a:lnTo>
                </a:path>
                <a:path w="1089660" h="520064">
                  <a:moveTo>
                    <a:pt x="316991" y="422910"/>
                  </a:moveTo>
                  <a:lnTo>
                    <a:pt x="316991" y="336042"/>
                  </a:lnTo>
                </a:path>
                <a:path w="1089660" h="520064">
                  <a:moveTo>
                    <a:pt x="332993" y="354330"/>
                  </a:moveTo>
                  <a:lnTo>
                    <a:pt x="332993" y="427482"/>
                  </a:lnTo>
                </a:path>
                <a:path w="1089660" h="520064">
                  <a:moveTo>
                    <a:pt x="315467" y="354330"/>
                  </a:moveTo>
                  <a:lnTo>
                    <a:pt x="315467" y="427482"/>
                  </a:lnTo>
                </a:path>
                <a:path w="1089660" h="520064">
                  <a:moveTo>
                    <a:pt x="330707" y="422910"/>
                  </a:moveTo>
                  <a:lnTo>
                    <a:pt x="330707" y="336042"/>
                  </a:lnTo>
                </a:path>
                <a:path w="1089660" h="520064">
                  <a:moveTo>
                    <a:pt x="316991" y="422910"/>
                  </a:moveTo>
                  <a:lnTo>
                    <a:pt x="316991" y="336042"/>
                  </a:lnTo>
                </a:path>
                <a:path w="1089660" h="520064">
                  <a:moveTo>
                    <a:pt x="332993" y="354330"/>
                  </a:moveTo>
                  <a:lnTo>
                    <a:pt x="332993" y="427482"/>
                  </a:lnTo>
                </a:path>
                <a:path w="1089660" h="520064">
                  <a:moveTo>
                    <a:pt x="315467" y="354330"/>
                  </a:moveTo>
                  <a:lnTo>
                    <a:pt x="315467" y="427482"/>
                  </a:lnTo>
                </a:path>
                <a:path w="1089660" h="520064">
                  <a:moveTo>
                    <a:pt x="316991" y="519684"/>
                  </a:moveTo>
                  <a:lnTo>
                    <a:pt x="316991" y="336042"/>
                  </a:lnTo>
                </a:path>
                <a:path w="1089660" h="520064">
                  <a:moveTo>
                    <a:pt x="330707" y="519684"/>
                  </a:moveTo>
                  <a:lnTo>
                    <a:pt x="330707" y="33604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1" name="object 107">
              <a:extLst>
                <a:ext uri="{FF2B5EF4-FFF2-40B4-BE49-F238E27FC236}">
                  <a16:creationId xmlns:a16="http://schemas.microsoft.com/office/drawing/2014/main" id="{B700FA58-143F-1568-93CA-D562FDC8D4F4}"/>
                </a:ext>
              </a:extLst>
            </p:cNvPr>
            <p:cNvSpPr/>
            <p:nvPr/>
          </p:nvSpPr>
          <p:spPr>
            <a:xfrm>
              <a:off x="5628018" y="2794063"/>
              <a:ext cx="765212" cy="271193"/>
            </a:xfrm>
            <a:custGeom>
              <a:avLst/>
              <a:gdLst/>
              <a:ahLst/>
              <a:cxnLst/>
              <a:rect l="l" t="t" r="r" b="b"/>
              <a:pathLst>
                <a:path w="843914" h="299085">
                  <a:moveTo>
                    <a:pt x="579120" y="0"/>
                  </a:moveTo>
                  <a:lnTo>
                    <a:pt x="434339" y="0"/>
                  </a:lnTo>
                </a:path>
                <a:path w="843914" h="299085">
                  <a:moveTo>
                    <a:pt x="413003" y="12192"/>
                  </a:moveTo>
                  <a:lnTo>
                    <a:pt x="413003" y="118872"/>
                  </a:lnTo>
                </a:path>
                <a:path w="843914" h="299085">
                  <a:moveTo>
                    <a:pt x="413003" y="191262"/>
                  </a:moveTo>
                  <a:lnTo>
                    <a:pt x="413003" y="298704"/>
                  </a:lnTo>
                </a:path>
                <a:path w="843914" h="299085">
                  <a:moveTo>
                    <a:pt x="144780" y="0"/>
                  </a:moveTo>
                  <a:lnTo>
                    <a:pt x="0" y="0"/>
                  </a:lnTo>
                </a:path>
                <a:path w="843914" h="299085">
                  <a:moveTo>
                    <a:pt x="49530" y="12192"/>
                  </a:moveTo>
                  <a:lnTo>
                    <a:pt x="49530" y="118872"/>
                  </a:lnTo>
                </a:path>
                <a:path w="843914" h="299085">
                  <a:moveTo>
                    <a:pt x="49530" y="191262"/>
                  </a:moveTo>
                  <a:lnTo>
                    <a:pt x="49530" y="298704"/>
                  </a:lnTo>
                </a:path>
                <a:path w="843914" h="299085">
                  <a:moveTo>
                    <a:pt x="796289" y="0"/>
                  </a:moveTo>
                  <a:lnTo>
                    <a:pt x="651510" y="0"/>
                  </a:lnTo>
                </a:path>
                <a:path w="843914" h="299085">
                  <a:moveTo>
                    <a:pt x="667512" y="12192"/>
                  </a:moveTo>
                  <a:lnTo>
                    <a:pt x="667512" y="116586"/>
                  </a:lnTo>
                </a:path>
                <a:path w="843914" h="299085">
                  <a:moveTo>
                    <a:pt x="667512" y="188214"/>
                  </a:moveTo>
                  <a:lnTo>
                    <a:pt x="667512" y="292608"/>
                  </a:lnTo>
                </a:path>
                <a:path w="843914" h="299085">
                  <a:moveTo>
                    <a:pt x="806196" y="12954"/>
                  </a:moveTo>
                  <a:lnTo>
                    <a:pt x="806196" y="116586"/>
                  </a:lnTo>
                </a:path>
                <a:path w="843914" h="299085">
                  <a:moveTo>
                    <a:pt x="806196" y="188975"/>
                  </a:moveTo>
                  <a:lnTo>
                    <a:pt x="806196" y="292608"/>
                  </a:lnTo>
                </a:path>
                <a:path w="843914" h="299085">
                  <a:moveTo>
                    <a:pt x="676656" y="201930"/>
                  </a:moveTo>
                  <a:lnTo>
                    <a:pt x="843534" y="20193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2" name="object 108">
              <a:extLst>
                <a:ext uri="{FF2B5EF4-FFF2-40B4-BE49-F238E27FC236}">
                  <a16:creationId xmlns:a16="http://schemas.microsoft.com/office/drawing/2014/main" id="{F554E9C1-FEEE-D242-8727-8A1BD21CB53F}"/>
                </a:ext>
              </a:extLst>
            </p:cNvPr>
            <p:cNvSpPr/>
            <p:nvPr/>
          </p:nvSpPr>
          <p:spPr>
            <a:xfrm>
              <a:off x="5665330" y="2954361"/>
              <a:ext cx="16122" cy="95004"/>
            </a:xfrm>
            <a:custGeom>
              <a:avLst/>
              <a:gdLst/>
              <a:ahLst/>
              <a:cxnLst/>
              <a:rect l="l" t="t" r="r" b="b"/>
              <a:pathLst>
                <a:path w="17779" h="104775">
                  <a:moveTo>
                    <a:pt x="0" y="0"/>
                  </a:moveTo>
                  <a:lnTo>
                    <a:pt x="0" y="89153"/>
                  </a:lnTo>
                </a:path>
                <a:path w="17779" h="104775">
                  <a:moveTo>
                    <a:pt x="17525" y="0"/>
                  </a:moveTo>
                  <a:lnTo>
                    <a:pt x="17525" y="89153"/>
                  </a:lnTo>
                </a:path>
                <a:path w="17779" h="104775">
                  <a:moveTo>
                    <a:pt x="0" y="0"/>
                  </a:moveTo>
                  <a:lnTo>
                    <a:pt x="0" y="89153"/>
                  </a:lnTo>
                </a:path>
                <a:path w="17779" h="104775">
                  <a:moveTo>
                    <a:pt x="17525" y="0"/>
                  </a:moveTo>
                  <a:lnTo>
                    <a:pt x="17525" y="89153"/>
                  </a:lnTo>
                </a:path>
                <a:path w="17779" h="104775">
                  <a:moveTo>
                    <a:pt x="3048" y="90677"/>
                  </a:moveTo>
                  <a:lnTo>
                    <a:pt x="2286" y="91439"/>
                  </a:lnTo>
                  <a:lnTo>
                    <a:pt x="1524" y="92201"/>
                  </a:lnTo>
                </a:path>
                <a:path w="17779" h="104775">
                  <a:moveTo>
                    <a:pt x="15239" y="92201"/>
                  </a:moveTo>
                  <a:lnTo>
                    <a:pt x="15239" y="91439"/>
                  </a:lnTo>
                  <a:lnTo>
                    <a:pt x="14477" y="90677"/>
                  </a:lnTo>
                </a:path>
                <a:path w="17779" h="104775">
                  <a:moveTo>
                    <a:pt x="3048" y="90677"/>
                  </a:moveTo>
                  <a:lnTo>
                    <a:pt x="2286" y="91439"/>
                  </a:lnTo>
                  <a:lnTo>
                    <a:pt x="1524" y="92201"/>
                  </a:lnTo>
                </a:path>
                <a:path w="17779" h="104775">
                  <a:moveTo>
                    <a:pt x="15239" y="92201"/>
                  </a:moveTo>
                  <a:lnTo>
                    <a:pt x="15239" y="91439"/>
                  </a:lnTo>
                  <a:lnTo>
                    <a:pt x="14477" y="90677"/>
                  </a:lnTo>
                </a:path>
                <a:path w="17779" h="104775">
                  <a:moveTo>
                    <a:pt x="15239" y="104394"/>
                  </a:moveTo>
                  <a:lnTo>
                    <a:pt x="15239" y="92201"/>
                  </a:lnTo>
                </a:path>
                <a:path w="17779" h="104775">
                  <a:moveTo>
                    <a:pt x="1524" y="104394"/>
                  </a:moveTo>
                  <a:lnTo>
                    <a:pt x="1524" y="92201"/>
                  </a:lnTo>
                </a:path>
                <a:path w="17779" h="104775">
                  <a:moveTo>
                    <a:pt x="0" y="104394"/>
                  </a:moveTo>
                  <a:lnTo>
                    <a:pt x="1524" y="104394"/>
                  </a:lnTo>
                </a:path>
                <a:path w="17779" h="104775">
                  <a:moveTo>
                    <a:pt x="15239" y="104394"/>
                  </a:moveTo>
                  <a:lnTo>
                    <a:pt x="17525" y="104394"/>
                  </a:lnTo>
                </a:path>
                <a:path w="17779" h="104775">
                  <a:moveTo>
                    <a:pt x="0" y="89153"/>
                  </a:moveTo>
                  <a:lnTo>
                    <a:pt x="17525" y="89153"/>
                  </a:lnTo>
                </a:path>
                <a:path w="17779" h="104775">
                  <a:moveTo>
                    <a:pt x="0" y="89153"/>
                  </a:moveTo>
                  <a:lnTo>
                    <a:pt x="0" y="104394"/>
                  </a:lnTo>
                </a:path>
                <a:path w="17779" h="104775">
                  <a:moveTo>
                    <a:pt x="17525" y="89153"/>
                  </a:moveTo>
                  <a:lnTo>
                    <a:pt x="17525" y="104394"/>
                  </a:lnTo>
                </a:path>
                <a:path w="17779" h="104775">
                  <a:moveTo>
                    <a:pt x="3048" y="90677"/>
                  </a:moveTo>
                  <a:lnTo>
                    <a:pt x="14477" y="90677"/>
                  </a:lnTo>
                </a:path>
                <a:path w="17779" h="104775">
                  <a:moveTo>
                    <a:pt x="15239" y="104394"/>
                  </a:moveTo>
                  <a:lnTo>
                    <a:pt x="15239" y="92201"/>
                  </a:lnTo>
                </a:path>
                <a:path w="17779" h="104775">
                  <a:moveTo>
                    <a:pt x="1524" y="104394"/>
                  </a:moveTo>
                  <a:lnTo>
                    <a:pt x="1524" y="92201"/>
                  </a:lnTo>
                </a:path>
                <a:path w="17779" h="104775">
                  <a:moveTo>
                    <a:pt x="0" y="104394"/>
                  </a:moveTo>
                  <a:lnTo>
                    <a:pt x="1524" y="104394"/>
                  </a:lnTo>
                </a:path>
                <a:path w="17779" h="104775">
                  <a:moveTo>
                    <a:pt x="15239" y="104394"/>
                  </a:moveTo>
                  <a:lnTo>
                    <a:pt x="17525" y="1043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3" name="object 109">
              <a:extLst>
                <a:ext uri="{FF2B5EF4-FFF2-40B4-BE49-F238E27FC236}">
                  <a16:creationId xmlns:a16="http://schemas.microsoft.com/office/drawing/2014/main" id="{20F27D04-041B-317C-EF55-2932DA9356B8}"/>
                </a:ext>
              </a:extLst>
            </p:cNvPr>
            <p:cNvSpPr/>
            <p:nvPr/>
          </p:nvSpPr>
          <p:spPr>
            <a:xfrm>
              <a:off x="5665330" y="3035200"/>
              <a:ext cx="16122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525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4" name="object 110">
              <a:extLst>
                <a:ext uri="{FF2B5EF4-FFF2-40B4-BE49-F238E27FC236}">
                  <a16:creationId xmlns:a16="http://schemas.microsoft.com/office/drawing/2014/main" id="{5DDCC786-9EFB-093E-2D99-2BE78539E7FF}"/>
                </a:ext>
              </a:extLst>
            </p:cNvPr>
            <p:cNvSpPr/>
            <p:nvPr/>
          </p:nvSpPr>
          <p:spPr>
            <a:xfrm>
              <a:off x="5665330" y="2950215"/>
              <a:ext cx="344892" cy="99034"/>
            </a:xfrm>
            <a:custGeom>
              <a:avLst/>
              <a:gdLst/>
              <a:ahLst/>
              <a:cxnLst/>
              <a:rect l="l" t="t" r="r" b="b"/>
              <a:pathLst>
                <a:path w="380364" h="109220">
                  <a:moveTo>
                    <a:pt x="0" y="93725"/>
                  </a:moveTo>
                  <a:lnTo>
                    <a:pt x="0" y="108966"/>
                  </a:lnTo>
                </a:path>
                <a:path w="380364" h="109220">
                  <a:moveTo>
                    <a:pt x="17525" y="93725"/>
                  </a:moveTo>
                  <a:lnTo>
                    <a:pt x="17525" y="108966"/>
                  </a:lnTo>
                </a:path>
                <a:path w="380364" h="109220">
                  <a:moveTo>
                    <a:pt x="3048" y="95250"/>
                  </a:moveTo>
                  <a:lnTo>
                    <a:pt x="14477" y="95250"/>
                  </a:lnTo>
                </a:path>
                <a:path w="380364" h="109220">
                  <a:moveTo>
                    <a:pt x="1524" y="0"/>
                  </a:moveTo>
                  <a:lnTo>
                    <a:pt x="15239" y="0"/>
                  </a:lnTo>
                </a:path>
                <a:path w="380364" h="109220">
                  <a:moveTo>
                    <a:pt x="15239" y="4572"/>
                  </a:moveTo>
                  <a:lnTo>
                    <a:pt x="15239" y="0"/>
                  </a:lnTo>
                </a:path>
                <a:path w="380364" h="109220">
                  <a:moveTo>
                    <a:pt x="1524" y="4572"/>
                  </a:moveTo>
                  <a:lnTo>
                    <a:pt x="1524" y="0"/>
                  </a:lnTo>
                  <a:lnTo>
                    <a:pt x="15239" y="0"/>
                  </a:lnTo>
                </a:path>
                <a:path w="380364" h="109220">
                  <a:moveTo>
                    <a:pt x="15239" y="4572"/>
                  </a:moveTo>
                  <a:lnTo>
                    <a:pt x="15239" y="0"/>
                  </a:lnTo>
                </a:path>
                <a:path w="380364" h="109220">
                  <a:moveTo>
                    <a:pt x="1524" y="4572"/>
                  </a:moveTo>
                  <a:lnTo>
                    <a:pt x="1524" y="0"/>
                  </a:lnTo>
                  <a:lnTo>
                    <a:pt x="15239" y="0"/>
                  </a:lnTo>
                </a:path>
                <a:path w="380364" h="109220">
                  <a:moveTo>
                    <a:pt x="15239" y="4572"/>
                  </a:moveTo>
                  <a:lnTo>
                    <a:pt x="15239" y="0"/>
                  </a:lnTo>
                </a:path>
                <a:path w="380364" h="109220">
                  <a:moveTo>
                    <a:pt x="1524" y="4572"/>
                  </a:moveTo>
                  <a:lnTo>
                    <a:pt x="1524" y="0"/>
                  </a:lnTo>
                  <a:lnTo>
                    <a:pt x="15239" y="0"/>
                  </a:lnTo>
                </a:path>
                <a:path w="380364" h="109220">
                  <a:moveTo>
                    <a:pt x="15239" y="4572"/>
                  </a:moveTo>
                  <a:lnTo>
                    <a:pt x="15239" y="0"/>
                  </a:lnTo>
                </a:path>
                <a:path w="380364" h="109220">
                  <a:moveTo>
                    <a:pt x="1524" y="4572"/>
                  </a:moveTo>
                  <a:lnTo>
                    <a:pt x="1524" y="0"/>
                  </a:lnTo>
                </a:path>
                <a:path w="380364" h="109220">
                  <a:moveTo>
                    <a:pt x="15239" y="4572"/>
                  </a:moveTo>
                  <a:lnTo>
                    <a:pt x="17525" y="4572"/>
                  </a:lnTo>
                </a:path>
                <a:path w="380364" h="109220">
                  <a:moveTo>
                    <a:pt x="1524" y="4572"/>
                  </a:moveTo>
                  <a:lnTo>
                    <a:pt x="15239" y="4572"/>
                  </a:lnTo>
                </a:path>
                <a:path w="380364" h="109220">
                  <a:moveTo>
                    <a:pt x="0" y="4572"/>
                  </a:moveTo>
                  <a:lnTo>
                    <a:pt x="1524" y="4572"/>
                  </a:lnTo>
                </a:path>
                <a:path w="380364" h="109220">
                  <a:moveTo>
                    <a:pt x="15239" y="4572"/>
                  </a:moveTo>
                  <a:lnTo>
                    <a:pt x="17525" y="4572"/>
                  </a:lnTo>
                </a:path>
                <a:path w="380364" h="109220">
                  <a:moveTo>
                    <a:pt x="1524" y="4572"/>
                  </a:moveTo>
                  <a:lnTo>
                    <a:pt x="15239" y="4572"/>
                  </a:lnTo>
                </a:path>
                <a:path w="380364" h="109220">
                  <a:moveTo>
                    <a:pt x="0" y="4572"/>
                  </a:moveTo>
                  <a:lnTo>
                    <a:pt x="1524" y="4572"/>
                  </a:lnTo>
                </a:path>
                <a:path w="380364" h="109220">
                  <a:moveTo>
                    <a:pt x="15239" y="9144"/>
                  </a:moveTo>
                  <a:lnTo>
                    <a:pt x="1524" y="9144"/>
                  </a:lnTo>
                </a:path>
                <a:path w="380364" h="109220">
                  <a:moveTo>
                    <a:pt x="0" y="4572"/>
                  </a:moveTo>
                  <a:lnTo>
                    <a:pt x="17525" y="4572"/>
                  </a:lnTo>
                </a:path>
                <a:path w="380364" h="109220">
                  <a:moveTo>
                    <a:pt x="15239" y="9144"/>
                  </a:moveTo>
                  <a:lnTo>
                    <a:pt x="1524" y="9144"/>
                  </a:lnTo>
                </a:path>
                <a:path w="380364" h="109220">
                  <a:moveTo>
                    <a:pt x="0" y="4572"/>
                  </a:moveTo>
                  <a:lnTo>
                    <a:pt x="17525" y="4572"/>
                  </a:lnTo>
                </a:path>
                <a:path w="380364" h="109220">
                  <a:moveTo>
                    <a:pt x="362712" y="4572"/>
                  </a:moveTo>
                  <a:lnTo>
                    <a:pt x="362712" y="93725"/>
                  </a:lnTo>
                </a:path>
                <a:path w="380364" h="109220">
                  <a:moveTo>
                    <a:pt x="380238" y="4572"/>
                  </a:moveTo>
                  <a:lnTo>
                    <a:pt x="380238" y="93725"/>
                  </a:lnTo>
                </a:path>
                <a:path w="380364" h="109220">
                  <a:moveTo>
                    <a:pt x="362712" y="4572"/>
                  </a:moveTo>
                  <a:lnTo>
                    <a:pt x="362712" y="93725"/>
                  </a:lnTo>
                </a:path>
                <a:path w="380364" h="109220">
                  <a:moveTo>
                    <a:pt x="380238" y="4572"/>
                  </a:moveTo>
                  <a:lnTo>
                    <a:pt x="380238" y="93725"/>
                  </a:lnTo>
                </a:path>
                <a:path w="380364" h="109220">
                  <a:moveTo>
                    <a:pt x="365760" y="95250"/>
                  </a:moveTo>
                  <a:lnTo>
                    <a:pt x="364998" y="96012"/>
                  </a:lnTo>
                  <a:lnTo>
                    <a:pt x="364236" y="96774"/>
                  </a:lnTo>
                </a:path>
                <a:path w="380364" h="109220">
                  <a:moveTo>
                    <a:pt x="378713" y="96774"/>
                  </a:moveTo>
                  <a:lnTo>
                    <a:pt x="377951" y="96012"/>
                  </a:lnTo>
                  <a:lnTo>
                    <a:pt x="377189" y="95250"/>
                  </a:lnTo>
                </a:path>
                <a:path w="380364" h="109220">
                  <a:moveTo>
                    <a:pt x="365760" y="95250"/>
                  </a:moveTo>
                  <a:lnTo>
                    <a:pt x="364998" y="96012"/>
                  </a:lnTo>
                  <a:lnTo>
                    <a:pt x="364236" y="96774"/>
                  </a:lnTo>
                </a:path>
                <a:path w="380364" h="109220">
                  <a:moveTo>
                    <a:pt x="378713" y="96774"/>
                  </a:moveTo>
                  <a:lnTo>
                    <a:pt x="377951" y="96012"/>
                  </a:lnTo>
                  <a:lnTo>
                    <a:pt x="377189" y="95250"/>
                  </a:lnTo>
                </a:path>
                <a:path w="380364" h="109220">
                  <a:moveTo>
                    <a:pt x="378713" y="108966"/>
                  </a:moveTo>
                  <a:lnTo>
                    <a:pt x="378713" y="96774"/>
                  </a:lnTo>
                </a:path>
                <a:path w="380364" h="109220">
                  <a:moveTo>
                    <a:pt x="364236" y="108966"/>
                  </a:moveTo>
                  <a:lnTo>
                    <a:pt x="364236" y="96774"/>
                  </a:lnTo>
                </a:path>
                <a:path w="380364" h="109220">
                  <a:moveTo>
                    <a:pt x="362712" y="108966"/>
                  </a:moveTo>
                  <a:lnTo>
                    <a:pt x="364236" y="108966"/>
                  </a:lnTo>
                </a:path>
                <a:path w="380364" h="109220">
                  <a:moveTo>
                    <a:pt x="378713" y="108966"/>
                  </a:moveTo>
                  <a:lnTo>
                    <a:pt x="380238" y="1089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5" name="object 111">
              <a:extLst>
                <a:ext uri="{FF2B5EF4-FFF2-40B4-BE49-F238E27FC236}">
                  <a16:creationId xmlns:a16="http://schemas.microsoft.com/office/drawing/2014/main" id="{25B2B804-2EFB-9E09-B340-68CE279A13D9}"/>
                </a:ext>
              </a:extLst>
            </p:cNvPr>
            <p:cNvSpPr/>
            <p:nvPr/>
          </p:nvSpPr>
          <p:spPr>
            <a:xfrm>
              <a:off x="5994215" y="3035200"/>
              <a:ext cx="16122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525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6" name="object 112">
              <a:extLst>
                <a:ext uri="{FF2B5EF4-FFF2-40B4-BE49-F238E27FC236}">
                  <a16:creationId xmlns:a16="http://schemas.microsoft.com/office/drawing/2014/main" id="{4E229B6B-D77F-A412-E453-93E45E16C2C3}"/>
                </a:ext>
              </a:extLst>
            </p:cNvPr>
            <p:cNvSpPr/>
            <p:nvPr/>
          </p:nvSpPr>
          <p:spPr>
            <a:xfrm>
              <a:off x="5994215" y="3035200"/>
              <a:ext cx="16122" cy="13819"/>
            </a:xfrm>
            <a:custGeom>
              <a:avLst/>
              <a:gdLst/>
              <a:ahLst/>
              <a:cxnLst/>
              <a:rect l="l" t="t" r="r" b="b"/>
              <a:pathLst>
                <a:path w="17779" h="15239">
                  <a:moveTo>
                    <a:pt x="0" y="0"/>
                  </a:moveTo>
                  <a:lnTo>
                    <a:pt x="0" y="15240"/>
                  </a:lnTo>
                </a:path>
                <a:path w="17779" h="15239">
                  <a:moveTo>
                    <a:pt x="17525" y="0"/>
                  </a:moveTo>
                  <a:lnTo>
                    <a:pt x="17525" y="15240"/>
                  </a:lnTo>
                </a:path>
                <a:path w="17779" h="15239">
                  <a:moveTo>
                    <a:pt x="3048" y="1524"/>
                  </a:moveTo>
                  <a:lnTo>
                    <a:pt x="14477" y="1524"/>
                  </a:lnTo>
                </a:path>
                <a:path w="17779" h="15239">
                  <a:moveTo>
                    <a:pt x="16001" y="15240"/>
                  </a:moveTo>
                  <a:lnTo>
                    <a:pt x="16001" y="3048"/>
                  </a:lnTo>
                </a:path>
                <a:path w="17779" h="15239">
                  <a:moveTo>
                    <a:pt x="1524" y="15240"/>
                  </a:moveTo>
                  <a:lnTo>
                    <a:pt x="1524" y="3048"/>
                  </a:lnTo>
                </a:path>
                <a:path w="17779" h="15239">
                  <a:moveTo>
                    <a:pt x="0" y="15240"/>
                  </a:moveTo>
                  <a:lnTo>
                    <a:pt x="1524" y="15240"/>
                  </a:lnTo>
                </a:path>
                <a:path w="17779" h="15239">
                  <a:moveTo>
                    <a:pt x="16001" y="15240"/>
                  </a:moveTo>
                  <a:lnTo>
                    <a:pt x="17525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7" name="object 113">
              <a:extLst>
                <a:ext uri="{FF2B5EF4-FFF2-40B4-BE49-F238E27FC236}">
                  <a16:creationId xmlns:a16="http://schemas.microsoft.com/office/drawing/2014/main" id="{D61C5E7B-FD55-C9EB-1A0B-7A407BE14ECC}"/>
                </a:ext>
              </a:extLst>
            </p:cNvPr>
            <p:cNvSpPr/>
            <p:nvPr/>
          </p:nvSpPr>
          <p:spPr>
            <a:xfrm>
              <a:off x="5994215" y="3035200"/>
              <a:ext cx="16122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525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8" name="object 114">
              <a:extLst>
                <a:ext uri="{FF2B5EF4-FFF2-40B4-BE49-F238E27FC236}">
                  <a16:creationId xmlns:a16="http://schemas.microsoft.com/office/drawing/2014/main" id="{816C6F07-50AC-2E69-D397-7233D8817C86}"/>
                </a:ext>
              </a:extLst>
            </p:cNvPr>
            <p:cNvSpPr/>
            <p:nvPr/>
          </p:nvSpPr>
          <p:spPr>
            <a:xfrm>
              <a:off x="5994215" y="2950215"/>
              <a:ext cx="247586" cy="99034"/>
            </a:xfrm>
            <a:custGeom>
              <a:avLst/>
              <a:gdLst/>
              <a:ahLst/>
              <a:cxnLst/>
              <a:rect l="l" t="t" r="r" b="b"/>
              <a:pathLst>
                <a:path w="273050" h="109220">
                  <a:moveTo>
                    <a:pt x="0" y="93725"/>
                  </a:moveTo>
                  <a:lnTo>
                    <a:pt x="0" y="108966"/>
                  </a:lnTo>
                </a:path>
                <a:path w="273050" h="109220">
                  <a:moveTo>
                    <a:pt x="17525" y="93725"/>
                  </a:moveTo>
                  <a:lnTo>
                    <a:pt x="17525" y="108966"/>
                  </a:lnTo>
                </a:path>
                <a:path w="273050" h="109220">
                  <a:moveTo>
                    <a:pt x="3048" y="95250"/>
                  </a:moveTo>
                  <a:lnTo>
                    <a:pt x="14477" y="95250"/>
                  </a:lnTo>
                </a:path>
                <a:path w="273050" h="109220">
                  <a:moveTo>
                    <a:pt x="1524" y="0"/>
                  </a:moveTo>
                  <a:lnTo>
                    <a:pt x="16001" y="0"/>
                  </a:lnTo>
                </a:path>
                <a:path w="273050" h="109220">
                  <a:moveTo>
                    <a:pt x="16001" y="4572"/>
                  </a:moveTo>
                  <a:lnTo>
                    <a:pt x="16001" y="0"/>
                  </a:lnTo>
                </a:path>
                <a:path w="273050" h="109220">
                  <a:moveTo>
                    <a:pt x="1524" y="4572"/>
                  </a:moveTo>
                  <a:lnTo>
                    <a:pt x="1524" y="0"/>
                  </a:lnTo>
                  <a:lnTo>
                    <a:pt x="16001" y="0"/>
                  </a:lnTo>
                </a:path>
                <a:path w="273050" h="109220">
                  <a:moveTo>
                    <a:pt x="16001" y="4572"/>
                  </a:moveTo>
                  <a:lnTo>
                    <a:pt x="16001" y="0"/>
                  </a:lnTo>
                </a:path>
                <a:path w="273050" h="109220">
                  <a:moveTo>
                    <a:pt x="1524" y="4572"/>
                  </a:moveTo>
                  <a:lnTo>
                    <a:pt x="1524" y="0"/>
                  </a:lnTo>
                  <a:lnTo>
                    <a:pt x="16001" y="0"/>
                  </a:lnTo>
                </a:path>
                <a:path w="273050" h="109220">
                  <a:moveTo>
                    <a:pt x="16001" y="4572"/>
                  </a:moveTo>
                  <a:lnTo>
                    <a:pt x="16001" y="0"/>
                  </a:lnTo>
                </a:path>
                <a:path w="273050" h="109220">
                  <a:moveTo>
                    <a:pt x="1524" y="4572"/>
                  </a:moveTo>
                  <a:lnTo>
                    <a:pt x="1524" y="0"/>
                  </a:lnTo>
                  <a:lnTo>
                    <a:pt x="16001" y="0"/>
                  </a:lnTo>
                </a:path>
                <a:path w="273050" h="109220">
                  <a:moveTo>
                    <a:pt x="16001" y="4572"/>
                  </a:moveTo>
                  <a:lnTo>
                    <a:pt x="16001" y="0"/>
                  </a:lnTo>
                </a:path>
                <a:path w="273050" h="109220">
                  <a:moveTo>
                    <a:pt x="1524" y="4572"/>
                  </a:moveTo>
                  <a:lnTo>
                    <a:pt x="1524" y="0"/>
                  </a:lnTo>
                  <a:lnTo>
                    <a:pt x="16001" y="0"/>
                  </a:lnTo>
                </a:path>
                <a:path w="273050" h="109220">
                  <a:moveTo>
                    <a:pt x="16001" y="4572"/>
                  </a:moveTo>
                  <a:lnTo>
                    <a:pt x="16001" y="0"/>
                  </a:lnTo>
                </a:path>
                <a:path w="273050" h="109220">
                  <a:moveTo>
                    <a:pt x="1524" y="4572"/>
                  </a:moveTo>
                  <a:lnTo>
                    <a:pt x="1524" y="0"/>
                  </a:lnTo>
                </a:path>
                <a:path w="273050" h="109220">
                  <a:moveTo>
                    <a:pt x="16001" y="4572"/>
                  </a:moveTo>
                  <a:lnTo>
                    <a:pt x="17525" y="4572"/>
                  </a:lnTo>
                </a:path>
                <a:path w="273050" h="109220">
                  <a:moveTo>
                    <a:pt x="1524" y="4572"/>
                  </a:moveTo>
                  <a:lnTo>
                    <a:pt x="16001" y="4572"/>
                  </a:lnTo>
                </a:path>
                <a:path w="273050" h="109220">
                  <a:moveTo>
                    <a:pt x="0" y="4572"/>
                  </a:moveTo>
                  <a:lnTo>
                    <a:pt x="1524" y="4572"/>
                  </a:lnTo>
                </a:path>
                <a:path w="273050" h="109220">
                  <a:moveTo>
                    <a:pt x="16001" y="4572"/>
                  </a:moveTo>
                  <a:lnTo>
                    <a:pt x="17525" y="4572"/>
                  </a:lnTo>
                </a:path>
                <a:path w="273050" h="109220">
                  <a:moveTo>
                    <a:pt x="1524" y="4572"/>
                  </a:moveTo>
                  <a:lnTo>
                    <a:pt x="16001" y="4572"/>
                  </a:lnTo>
                </a:path>
                <a:path w="273050" h="109220">
                  <a:moveTo>
                    <a:pt x="0" y="4572"/>
                  </a:moveTo>
                  <a:lnTo>
                    <a:pt x="1524" y="4572"/>
                  </a:lnTo>
                </a:path>
                <a:path w="273050" h="109220">
                  <a:moveTo>
                    <a:pt x="16001" y="9144"/>
                  </a:moveTo>
                  <a:lnTo>
                    <a:pt x="1524" y="9144"/>
                  </a:lnTo>
                </a:path>
                <a:path w="273050" h="109220">
                  <a:moveTo>
                    <a:pt x="0" y="4572"/>
                  </a:moveTo>
                  <a:lnTo>
                    <a:pt x="17525" y="4572"/>
                  </a:lnTo>
                </a:path>
                <a:path w="273050" h="109220">
                  <a:moveTo>
                    <a:pt x="16001" y="9144"/>
                  </a:moveTo>
                  <a:lnTo>
                    <a:pt x="1524" y="9144"/>
                  </a:lnTo>
                </a:path>
                <a:path w="273050" h="109220">
                  <a:moveTo>
                    <a:pt x="0" y="4572"/>
                  </a:moveTo>
                  <a:lnTo>
                    <a:pt x="17525" y="4572"/>
                  </a:lnTo>
                </a:path>
                <a:path w="273050" h="109220">
                  <a:moveTo>
                    <a:pt x="256793" y="25146"/>
                  </a:moveTo>
                  <a:lnTo>
                    <a:pt x="270510" y="25146"/>
                  </a:lnTo>
                </a:path>
                <a:path w="273050" h="109220">
                  <a:moveTo>
                    <a:pt x="270510" y="34289"/>
                  </a:moveTo>
                  <a:lnTo>
                    <a:pt x="256793" y="34289"/>
                  </a:lnTo>
                </a:path>
                <a:path w="273050" h="109220">
                  <a:moveTo>
                    <a:pt x="254508" y="29718"/>
                  </a:moveTo>
                  <a:lnTo>
                    <a:pt x="272796" y="29718"/>
                  </a:lnTo>
                </a:path>
                <a:path w="273050" h="109220">
                  <a:moveTo>
                    <a:pt x="258317" y="89916"/>
                  </a:moveTo>
                  <a:lnTo>
                    <a:pt x="269748" y="89916"/>
                  </a:lnTo>
                </a:path>
                <a:path w="273050" h="109220">
                  <a:moveTo>
                    <a:pt x="258317" y="89916"/>
                  </a:moveTo>
                  <a:lnTo>
                    <a:pt x="269748" y="899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79" name="object 115">
              <a:extLst>
                <a:ext uri="{FF2B5EF4-FFF2-40B4-BE49-F238E27FC236}">
                  <a16:creationId xmlns:a16="http://schemas.microsoft.com/office/drawing/2014/main" id="{19DCD5C3-F91A-F2DA-F0C8-91C512E55597}"/>
                </a:ext>
              </a:extLst>
            </p:cNvPr>
            <p:cNvSpPr/>
            <p:nvPr/>
          </p:nvSpPr>
          <p:spPr>
            <a:xfrm>
              <a:off x="6224987" y="3029672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0" name="object 116">
              <a:extLst>
                <a:ext uri="{FF2B5EF4-FFF2-40B4-BE49-F238E27FC236}">
                  <a16:creationId xmlns:a16="http://schemas.microsoft.com/office/drawing/2014/main" id="{0673D11C-1380-4AF1-C908-9854E7124391}"/>
                </a:ext>
              </a:extLst>
            </p:cNvPr>
            <p:cNvSpPr/>
            <p:nvPr/>
          </p:nvSpPr>
          <p:spPr>
            <a:xfrm>
              <a:off x="6224987" y="2973015"/>
              <a:ext cx="3455" cy="70821"/>
            </a:xfrm>
            <a:custGeom>
              <a:avLst/>
              <a:gdLst/>
              <a:ahLst/>
              <a:cxnLst/>
              <a:rect l="l" t="t" r="r" b="b"/>
              <a:pathLst>
                <a:path w="3810" h="78104">
                  <a:moveTo>
                    <a:pt x="2285" y="62484"/>
                  </a:moveTo>
                  <a:lnTo>
                    <a:pt x="2285" y="0"/>
                  </a:lnTo>
                </a:path>
                <a:path w="3810" h="78104">
                  <a:moveTo>
                    <a:pt x="0" y="4572"/>
                  </a:moveTo>
                  <a:lnTo>
                    <a:pt x="0" y="62484"/>
                  </a:lnTo>
                </a:path>
                <a:path w="3810" h="78104">
                  <a:moveTo>
                    <a:pt x="3809" y="64770"/>
                  </a:moveTo>
                  <a:lnTo>
                    <a:pt x="3047" y="64770"/>
                  </a:lnTo>
                  <a:lnTo>
                    <a:pt x="2285" y="65532"/>
                  </a:lnTo>
                </a:path>
                <a:path w="3810" h="78104">
                  <a:moveTo>
                    <a:pt x="3809" y="64770"/>
                  </a:moveTo>
                  <a:lnTo>
                    <a:pt x="3047" y="64770"/>
                  </a:lnTo>
                  <a:lnTo>
                    <a:pt x="2285" y="65532"/>
                  </a:lnTo>
                </a:path>
                <a:path w="3810" h="78104">
                  <a:moveTo>
                    <a:pt x="2285" y="77724"/>
                  </a:moveTo>
                  <a:lnTo>
                    <a:pt x="2285" y="65532"/>
                  </a:lnTo>
                </a:path>
                <a:path w="3810" h="78104">
                  <a:moveTo>
                    <a:pt x="0" y="77724"/>
                  </a:moveTo>
                  <a:lnTo>
                    <a:pt x="2285" y="77724"/>
                  </a:lnTo>
                </a:path>
                <a:path w="3810" h="78104">
                  <a:moveTo>
                    <a:pt x="0" y="62484"/>
                  </a:moveTo>
                  <a:lnTo>
                    <a:pt x="0" y="77724"/>
                  </a:lnTo>
                </a:path>
                <a:path w="3810" h="78104">
                  <a:moveTo>
                    <a:pt x="2285" y="77724"/>
                  </a:moveTo>
                  <a:lnTo>
                    <a:pt x="2285" y="65532"/>
                  </a:lnTo>
                </a:path>
                <a:path w="3810" h="78104">
                  <a:moveTo>
                    <a:pt x="0" y="77724"/>
                  </a:moveTo>
                  <a:lnTo>
                    <a:pt x="2285" y="77724"/>
                  </a:lnTo>
                </a:path>
                <a:path w="3810" h="78104">
                  <a:moveTo>
                    <a:pt x="0" y="62484"/>
                  </a:moveTo>
                  <a:lnTo>
                    <a:pt x="0" y="77724"/>
                  </a:lnTo>
                </a:path>
                <a:path w="3810" h="78104">
                  <a:moveTo>
                    <a:pt x="2285" y="65532"/>
                  </a:moveTo>
                  <a:lnTo>
                    <a:pt x="2285" y="624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1" name="object 117">
              <a:extLst>
                <a:ext uri="{FF2B5EF4-FFF2-40B4-BE49-F238E27FC236}">
                  <a16:creationId xmlns:a16="http://schemas.microsoft.com/office/drawing/2014/main" id="{C5F24037-D9B2-F2DA-468F-3DAD0104409F}"/>
                </a:ext>
              </a:extLst>
            </p:cNvPr>
            <p:cNvSpPr/>
            <p:nvPr/>
          </p:nvSpPr>
          <p:spPr>
            <a:xfrm>
              <a:off x="6199423" y="2977161"/>
              <a:ext cx="25910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194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2" name="object 118">
              <a:extLst>
                <a:ext uri="{FF2B5EF4-FFF2-40B4-BE49-F238E27FC236}">
                  <a16:creationId xmlns:a16="http://schemas.microsoft.com/office/drawing/2014/main" id="{84EFC60C-7BA6-E1A0-81A7-33C49C855597}"/>
                </a:ext>
              </a:extLst>
            </p:cNvPr>
            <p:cNvSpPr/>
            <p:nvPr/>
          </p:nvSpPr>
          <p:spPr>
            <a:xfrm>
              <a:off x="6238806" y="2973015"/>
              <a:ext cx="128975" cy="70821"/>
            </a:xfrm>
            <a:custGeom>
              <a:avLst/>
              <a:gdLst/>
              <a:ahLst/>
              <a:cxnLst/>
              <a:rect l="l" t="t" r="r" b="b"/>
              <a:pathLst>
                <a:path w="142239" h="78104">
                  <a:moveTo>
                    <a:pt x="3048" y="62484"/>
                  </a:moveTo>
                  <a:lnTo>
                    <a:pt x="3048" y="4572"/>
                  </a:lnTo>
                </a:path>
                <a:path w="142239" h="78104">
                  <a:moveTo>
                    <a:pt x="762" y="62484"/>
                  </a:moveTo>
                  <a:lnTo>
                    <a:pt x="762" y="0"/>
                  </a:lnTo>
                </a:path>
                <a:path w="142239" h="78104">
                  <a:moveTo>
                    <a:pt x="762" y="65532"/>
                  </a:moveTo>
                  <a:lnTo>
                    <a:pt x="762" y="64770"/>
                  </a:lnTo>
                  <a:lnTo>
                    <a:pt x="0" y="64770"/>
                  </a:lnTo>
                </a:path>
                <a:path w="142239" h="78104">
                  <a:moveTo>
                    <a:pt x="762" y="65532"/>
                  </a:moveTo>
                  <a:lnTo>
                    <a:pt x="762" y="64770"/>
                  </a:lnTo>
                  <a:lnTo>
                    <a:pt x="0" y="64770"/>
                  </a:lnTo>
                </a:path>
                <a:path w="142239" h="78104">
                  <a:moveTo>
                    <a:pt x="762" y="77724"/>
                  </a:moveTo>
                  <a:lnTo>
                    <a:pt x="762" y="65532"/>
                  </a:lnTo>
                </a:path>
                <a:path w="142239" h="78104">
                  <a:moveTo>
                    <a:pt x="762" y="77724"/>
                  </a:moveTo>
                  <a:lnTo>
                    <a:pt x="3048" y="77724"/>
                  </a:lnTo>
                </a:path>
                <a:path w="142239" h="78104">
                  <a:moveTo>
                    <a:pt x="3048" y="62484"/>
                  </a:moveTo>
                  <a:lnTo>
                    <a:pt x="3048" y="77724"/>
                  </a:lnTo>
                </a:path>
                <a:path w="142239" h="78104">
                  <a:moveTo>
                    <a:pt x="762" y="77724"/>
                  </a:moveTo>
                  <a:lnTo>
                    <a:pt x="762" y="65532"/>
                  </a:lnTo>
                </a:path>
                <a:path w="142239" h="78104">
                  <a:moveTo>
                    <a:pt x="762" y="77724"/>
                  </a:moveTo>
                  <a:lnTo>
                    <a:pt x="3048" y="77724"/>
                  </a:lnTo>
                </a:path>
                <a:path w="142239" h="78104">
                  <a:moveTo>
                    <a:pt x="3048" y="62484"/>
                  </a:moveTo>
                  <a:lnTo>
                    <a:pt x="3048" y="77724"/>
                  </a:lnTo>
                </a:path>
                <a:path w="142239" h="78104">
                  <a:moveTo>
                    <a:pt x="762" y="65532"/>
                  </a:moveTo>
                  <a:lnTo>
                    <a:pt x="762" y="62484"/>
                  </a:lnTo>
                </a:path>
                <a:path w="142239" h="78104">
                  <a:moveTo>
                    <a:pt x="141731" y="62484"/>
                  </a:moveTo>
                  <a:lnTo>
                    <a:pt x="141731" y="4572"/>
                  </a:lnTo>
                </a:path>
                <a:path w="142239" h="78104">
                  <a:moveTo>
                    <a:pt x="123443" y="4572"/>
                  </a:moveTo>
                  <a:lnTo>
                    <a:pt x="123443" y="62484"/>
                  </a:lnTo>
                </a:path>
                <a:path w="142239" h="78104">
                  <a:moveTo>
                    <a:pt x="125729" y="62484"/>
                  </a:moveTo>
                  <a:lnTo>
                    <a:pt x="125729" y="0"/>
                  </a:lnTo>
                </a:path>
                <a:path w="142239" h="78104">
                  <a:moveTo>
                    <a:pt x="139445" y="62484"/>
                  </a:moveTo>
                  <a:lnTo>
                    <a:pt x="139445" y="0"/>
                  </a:lnTo>
                </a:path>
                <a:path w="142239" h="78104">
                  <a:moveTo>
                    <a:pt x="141731" y="62484"/>
                  </a:moveTo>
                  <a:lnTo>
                    <a:pt x="141731" y="77724"/>
                  </a:lnTo>
                </a:path>
                <a:path w="142239" h="78104">
                  <a:moveTo>
                    <a:pt x="141731" y="62484"/>
                  </a:moveTo>
                  <a:lnTo>
                    <a:pt x="141731" y="777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3" name="object 119">
              <a:extLst>
                <a:ext uri="{FF2B5EF4-FFF2-40B4-BE49-F238E27FC236}">
                  <a16:creationId xmlns:a16="http://schemas.microsoft.com/office/drawing/2014/main" id="{21C88D51-0BD1-F6FD-6FD8-D9B0D0350BAB}"/>
                </a:ext>
              </a:extLst>
            </p:cNvPr>
            <p:cNvSpPr/>
            <p:nvPr/>
          </p:nvSpPr>
          <p:spPr>
            <a:xfrm>
              <a:off x="6366976" y="3029326"/>
              <a:ext cx="1152" cy="1152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380" y="0"/>
                  </a:moveTo>
                  <a:lnTo>
                    <a:pt x="650" y="111"/>
                  </a:lnTo>
                  <a:lnTo>
                    <a:pt x="761" y="380"/>
                  </a:lnTo>
                  <a:lnTo>
                    <a:pt x="650" y="650"/>
                  </a:lnTo>
                  <a:lnTo>
                    <a:pt x="380" y="761"/>
                  </a:lnTo>
                  <a:lnTo>
                    <a:pt x="111" y="650"/>
                  </a:lnTo>
                  <a:lnTo>
                    <a:pt x="0" y="380"/>
                  </a:lnTo>
                  <a:lnTo>
                    <a:pt x="111" y="11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4" name="object 120">
              <a:extLst>
                <a:ext uri="{FF2B5EF4-FFF2-40B4-BE49-F238E27FC236}">
                  <a16:creationId xmlns:a16="http://schemas.microsoft.com/office/drawing/2014/main" id="{43BC33D2-E00B-40F7-486B-023B6298ADC5}"/>
                </a:ext>
              </a:extLst>
            </p:cNvPr>
            <p:cNvSpPr/>
            <p:nvPr/>
          </p:nvSpPr>
          <p:spPr>
            <a:xfrm>
              <a:off x="6350739" y="3029672"/>
              <a:ext cx="16698" cy="13819"/>
            </a:xfrm>
            <a:custGeom>
              <a:avLst/>
              <a:gdLst/>
              <a:ahLst/>
              <a:cxnLst/>
              <a:rect l="l" t="t" r="r" b="b"/>
              <a:pathLst>
                <a:path w="18414" h="15239">
                  <a:moveTo>
                    <a:pt x="3048" y="2286"/>
                  </a:moveTo>
                  <a:lnTo>
                    <a:pt x="2286" y="2286"/>
                  </a:lnTo>
                  <a:lnTo>
                    <a:pt x="2286" y="3048"/>
                  </a:lnTo>
                </a:path>
                <a:path w="18414" h="15239">
                  <a:moveTo>
                    <a:pt x="16001" y="3048"/>
                  </a:moveTo>
                  <a:lnTo>
                    <a:pt x="15240" y="2286"/>
                  </a:lnTo>
                </a:path>
                <a:path w="18414" h="15239">
                  <a:moveTo>
                    <a:pt x="3048" y="2286"/>
                  </a:moveTo>
                  <a:lnTo>
                    <a:pt x="2286" y="2286"/>
                  </a:lnTo>
                  <a:lnTo>
                    <a:pt x="2286" y="3048"/>
                  </a:lnTo>
                </a:path>
                <a:path w="18414" h="15239">
                  <a:moveTo>
                    <a:pt x="16001" y="3048"/>
                  </a:moveTo>
                  <a:lnTo>
                    <a:pt x="15240" y="2286"/>
                  </a:lnTo>
                </a:path>
                <a:path w="18414" h="15239">
                  <a:moveTo>
                    <a:pt x="16001" y="15239"/>
                  </a:moveTo>
                  <a:lnTo>
                    <a:pt x="16001" y="3048"/>
                  </a:lnTo>
                </a:path>
                <a:path w="18414" h="15239">
                  <a:moveTo>
                    <a:pt x="2286" y="15239"/>
                  </a:moveTo>
                  <a:lnTo>
                    <a:pt x="2286" y="3048"/>
                  </a:lnTo>
                </a:path>
                <a:path w="18414" h="15239">
                  <a:moveTo>
                    <a:pt x="0" y="15239"/>
                  </a:moveTo>
                  <a:lnTo>
                    <a:pt x="2286" y="15239"/>
                  </a:lnTo>
                </a:path>
                <a:path w="18414" h="15239">
                  <a:moveTo>
                    <a:pt x="0" y="0"/>
                  </a:moveTo>
                  <a:lnTo>
                    <a:pt x="0" y="15239"/>
                  </a:lnTo>
                </a:path>
                <a:path w="18414" h="15239">
                  <a:moveTo>
                    <a:pt x="3048" y="2286"/>
                  </a:moveTo>
                  <a:lnTo>
                    <a:pt x="15240" y="2286"/>
                  </a:lnTo>
                </a:path>
                <a:path w="18414" h="15239">
                  <a:moveTo>
                    <a:pt x="16001" y="15239"/>
                  </a:moveTo>
                  <a:lnTo>
                    <a:pt x="16001" y="3048"/>
                  </a:lnTo>
                </a:path>
                <a:path w="18414" h="15239">
                  <a:moveTo>
                    <a:pt x="2286" y="15239"/>
                  </a:moveTo>
                  <a:lnTo>
                    <a:pt x="2286" y="3048"/>
                  </a:lnTo>
                </a:path>
                <a:path w="18414" h="15239">
                  <a:moveTo>
                    <a:pt x="0" y="15239"/>
                  </a:moveTo>
                  <a:lnTo>
                    <a:pt x="2286" y="15239"/>
                  </a:lnTo>
                </a:path>
                <a:path w="18414" h="15239">
                  <a:moveTo>
                    <a:pt x="0" y="0"/>
                  </a:moveTo>
                  <a:lnTo>
                    <a:pt x="0" y="15239"/>
                  </a:lnTo>
                </a:path>
                <a:path w="18414" h="15239">
                  <a:moveTo>
                    <a:pt x="3048" y="2286"/>
                  </a:moveTo>
                  <a:lnTo>
                    <a:pt x="15240" y="2286"/>
                  </a:lnTo>
                </a:path>
                <a:path w="18414" h="15239">
                  <a:moveTo>
                    <a:pt x="2286" y="3048"/>
                  </a:moveTo>
                  <a:lnTo>
                    <a:pt x="2286" y="0"/>
                  </a:lnTo>
                </a:path>
                <a:path w="18414" h="15239">
                  <a:moveTo>
                    <a:pt x="16001" y="3048"/>
                  </a:moveTo>
                  <a:lnTo>
                    <a:pt x="16001" y="0"/>
                  </a:lnTo>
                </a:path>
                <a:path w="18414" h="15239">
                  <a:moveTo>
                    <a:pt x="2286" y="0"/>
                  </a:moveTo>
                  <a:lnTo>
                    <a:pt x="16001" y="0"/>
                  </a:lnTo>
                </a:path>
                <a:path w="18414" h="15239">
                  <a:moveTo>
                    <a:pt x="0" y="0"/>
                  </a:moveTo>
                  <a:lnTo>
                    <a:pt x="2286" y="0"/>
                  </a:lnTo>
                </a:path>
                <a:path w="18414" h="15239">
                  <a:moveTo>
                    <a:pt x="16001" y="15239"/>
                  </a:moveTo>
                  <a:lnTo>
                    <a:pt x="18287" y="15239"/>
                  </a:lnTo>
                </a:path>
                <a:path w="18414" h="15239">
                  <a:moveTo>
                    <a:pt x="16001" y="15239"/>
                  </a:moveTo>
                  <a:lnTo>
                    <a:pt x="18287" y="15239"/>
                  </a:lnTo>
                </a:path>
                <a:path w="18414" h="15239">
                  <a:moveTo>
                    <a:pt x="16001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5" name="object 121">
              <a:extLst>
                <a:ext uri="{FF2B5EF4-FFF2-40B4-BE49-F238E27FC236}">
                  <a16:creationId xmlns:a16="http://schemas.microsoft.com/office/drawing/2014/main" id="{F82246BA-5EC1-0494-CEA1-1D9F451409E4}"/>
                </a:ext>
              </a:extLst>
            </p:cNvPr>
            <p:cNvSpPr/>
            <p:nvPr/>
          </p:nvSpPr>
          <p:spPr>
            <a:xfrm>
              <a:off x="6350739" y="3029672"/>
              <a:ext cx="16698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0" y="0"/>
                  </a:moveTo>
                  <a:lnTo>
                    <a:pt x="18287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6" name="object 122">
              <a:extLst>
                <a:ext uri="{FF2B5EF4-FFF2-40B4-BE49-F238E27FC236}">
                  <a16:creationId xmlns:a16="http://schemas.microsoft.com/office/drawing/2014/main" id="{9AC8A17E-C6A0-357F-BF4D-B4C12CD6DA4E}"/>
                </a:ext>
              </a:extLst>
            </p:cNvPr>
            <p:cNvSpPr/>
            <p:nvPr/>
          </p:nvSpPr>
          <p:spPr>
            <a:xfrm>
              <a:off x="5683985" y="2499725"/>
              <a:ext cx="683451" cy="481928"/>
            </a:xfrm>
            <a:custGeom>
              <a:avLst/>
              <a:gdLst/>
              <a:ahLst/>
              <a:cxnLst/>
              <a:rect l="l" t="t" r="r" b="b"/>
              <a:pathLst>
                <a:path w="753745" h="531495">
                  <a:moveTo>
                    <a:pt x="737615" y="521969"/>
                  </a:moveTo>
                  <a:lnTo>
                    <a:pt x="751331" y="521969"/>
                  </a:lnTo>
                </a:path>
                <a:path w="753745" h="531495">
                  <a:moveTo>
                    <a:pt x="751331" y="526541"/>
                  </a:moveTo>
                  <a:lnTo>
                    <a:pt x="751331" y="521969"/>
                  </a:lnTo>
                </a:path>
                <a:path w="753745" h="531495">
                  <a:moveTo>
                    <a:pt x="737615" y="526541"/>
                  </a:moveTo>
                  <a:lnTo>
                    <a:pt x="737615" y="521969"/>
                  </a:lnTo>
                </a:path>
                <a:path w="753745" h="531495">
                  <a:moveTo>
                    <a:pt x="751331" y="531113"/>
                  </a:moveTo>
                  <a:lnTo>
                    <a:pt x="737615" y="531113"/>
                  </a:lnTo>
                </a:path>
                <a:path w="753745" h="531495">
                  <a:moveTo>
                    <a:pt x="735329" y="526541"/>
                  </a:moveTo>
                  <a:lnTo>
                    <a:pt x="753617" y="526541"/>
                  </a:lnTo>
                </a:path>
                <a:path w="753745" h="531495">
                  <a:moveTo>
                    <a:pt x="735329" y="526541"/>
                  </a:moveTo>
                  <a:lnTo>
                    <a:pt x="753617" y="526541"/>
                  </a:lnTo>
                </a:path>
                <a:path w="753745" h="531495">
                  <a:moveTo>
                    <a:pt x="617981" y="392430"/>
                  </a:moveTo>
                  <a:lnTo>
                    <a:pt x="732281" y="392429"/>
                  </a:lnTo>
                </a:path>
                <a:path w="753745" h="531495">
                  <a:moveTo>
                    <a:pt x="207263" y="227837"/>
                  </a:moveTo>
                  <a:lnTo>
                    <a:pt x="307848" y="227837"/>
                  </a:lnTo>
                </a:path>
                <a:path w="753745" h="531495">
                  <a:moveTo>
                    <a:pt x="207263" y="204978"/>
                  </a:moveTo>
                  <a:lnTo>
                    <a:pt x="296417" y="204978"/>
                  </a:lnTo>
                </a:path>
                <a:path w="753745" h="531495">
                  <a:moveTo>
                    <a:pt x="260603" y="93725"/>
                  </a:moveTo>
                  <a:lnTo>
                    <a:pt x="321563" y="93725"/>
                  </a:lnTo>
                </a:path>
                <a:path w="753745" h="531495">
                  <a:moveTo>
                    <a:pt x="285750" y="113537"/>
                  </a:moveTo>
                  <a:lnTo>
                    <a:pt x="289560" y="108966"/>
                  </a:lnTo>
                </a:path>
                <a:path w="753745" h="531495">
                  <a:moveTo>
                    <a:pt x="265938" y="0"/>
                  </a:moveTo>
                  <a:lnTo>
                    <a:pt x="332231" y="0"/>
                  </a:lnTo>
                </a:path>
                <a:path w="753745" h="531495">
                  <a:moveTo>
                    <a:pt x="0" y="392430"/>
                  </a:moveTo>
                  <a:lnTo>
                    <a:pt x="339089" y="392430"/>
                  </a:lnTo>
                </a:path>
                <a:path w="753745" h="531495">
                  <a:moveTo>
                    <a:pt x="103631" y="234696"/>
                  </a:moveTo>
                  <a:lnTo>
                    <a:pt x="307848" y="234696"/>
                  </a:lnTo>
                </a:path>
                <a:path w="753745" h="531495">
                  <a:moveTo>
                    <a:pt x="115062" y="211836"/>
                  </a:moveTo>
                  <a:lnTo>
                    <a:pt x="296417" y="2118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7" name="object 123">
              <a:extLst>
                <a:ext uri="{FF2B5EF4-FFF2-40B4-BE49-F238E27FC236}">
                  <a16:creationId xmlns:a16="http://schemas.microsoft.com/office/drawing/2014/main" id="{F0EF44D4-F9DC-12D6-029D-5CD13082D164}"/>
                </a:ext>
              </a:extLst>
            </p:cNvPr>
            <p:cNvSpPr/>
            <p:nvPr/>
          </p:nvSpPr>
          <p:spPr>
            <a:xfrm>
              <a:off x="5824935" y="2520452"/>
              <a:ext cx="131278" cy="274071"/>
            </a:xfrm>
            <a:custGeom>
              <a:avLst/>
              <a:gdLst/>
              <a:ahLst/>
              <a:cxnLst/>
              <a:rect l="l" t="t" r="r" b="b"/>
              <a:pathLst>
                <a:path w="144779" h="302260">
                  <a:moveTo>
                    <a:pt x="50291" y="0"/>
                  </a:moveTo>
                  <a:lnTo>
                    <a:pt x="50291" y="103632"/>
                  </a:lnTo>
                </a:path>
                <a:path w="144779" h="302260">
                  <a:moveTo>
                    <a:pt x="144779" y="301751"/>
                  </a:moveTo>
                  <a:lnTo>
                    <a:pt x="0" y="301751"/>
                  </a:lnTo>
                </a:path>
                <a:path w="144779" h="302260">
                  <a:moveTo>
                    <a:pt x="50291" y="176022"/>
                  </a:moveTo>
                  <a:lnTo>
                    <a:pt x="50291" y="279653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8" name="object 124">
              <a:extLst>
                <a:ext uri="{FF2B5EF4-FFF2-40B4-BE49-F238E27FC236}">
                  <a16:creationId xmlns:a16="http://schemas.microsoft.com/office/drawing/2014/main" id="{E1432302-792C-8744-DE33-D4A00074324B}"/>
                </a:ext>
              </a:extLst>
            </p:cNvPr>
            <p:cNvSpPr/>
            <p:nvPr/>
          </p:nvSpPr>
          <p:spPr>
            <a:xfrm>
              <a:off x="5605218" y="2602673"/>
              <a:ext cx="337983" cy="285587"/>
            </a:xfrm>
            <a:custGeom>
              <a:avLst/>
              <a:gdLst/>
              <a:ahLst/>
              <a:cxnLst/>
              <a:rect l="l" t="t" r="r" b="b"/>
              <a:pathLst>
                <a:path w="372745" h="314960">
                  <a:moveTo>
                    <a:pt x="372618" y="55625"/>
                  </a:moveTo>
                  <a:lnTo>
                    <a:pt x="372618" y="70866"/>
                  </a:lnTo>
                </a:path>
                <a:path w="372745" h="314960">
                  <a:moveTo>
                    <a:pt x="213360" y="70866"/>
                  </a:moveTo>
                  <a:lnTo>
                    <a:pt x="213360" y="0"/>
                  </a:lnTo>
                </a:path>
                <a:path w="372745" h="314960">
                  <a:moveTo>
                    <a:pt x="172974" y="134112"/>
                  </a:moveTo>
                  <a:lnTo>
                    <a:pt x="172974" y="38862"/>
                  </a:lnTo>
                  <a:lnTo>
                    <a:pt x="0" y="38862"/>
                  </a:lnTo>
                </a:path>
                <a:path w="372745" h="314960">
                  <a:moveTo>
                    <a:pt x="63246" y="238506"/>
                  </a:moveTo>
                  <a:lnTo>
                    <a:pt x="63246" y="314706"/>
                  </a:lnTo>
                </a:path>
                <a:path w="372745" h="314960">
                  <a:moveTo>
                    <a:pt x="86868" y="238506"/>
                  </a:moveTo>
                  <a:lnTo>
                    <a:pt x="86868" y="314706"/>
                  </a:lnTo>
                </a:path>
                <a:path w="372745" h="314960">
                  <a:moveTo>
                    <a:pt x="66294" y="238506"/>
                  </a:moveTo>
                  <a:lnTo>
                    <a:pt x="66294" y="296418"/>
                  </a:lnTo>
                </a:path>
                <a:path w="372745" h="314960">
                  <a:moveTo>
                    <a:pt x="83820" y="238506"/>
                  </a:moveTo>
                  <a:lnTo>
                    <a:pt x="83820" y="296418"/>
                  </a:lnTo>
                </a:path>
                <a:path w="372745" h="314960">
                  <a:moveTo>
                    <a:pt x="63246" y="238506"/>
                  </a:moveTo>
                  <a:lnTo>
                    <a:pt x="63246" y="314706"/>
                  </a:lnTo>
                </a:path>
                <a:path w="372745" h="314960">
                  <a:moveTo>
                    <a:pt x="86868" y="238506"/>
                  </a:moveTo>
                  <a:lnTo>
                    <a:pt x="86868" y="314706"/>
                  </a:lnTo>
                </a:path>
                <a:path w="372745" h="314960">
                  <a:moveTo>
                    <a:pt x="66294" y="238506"/>
                  </a:moveTo>
                  <a:lnTo>
                    <a:pt x="66294" y="296418"/>
                  </a:lnTo>
                </a:path>
                <a:path w="372745" h="314960">
                  <a:moveTo>
                    <a:pt x="83820" y="238506"/>
                  </a:moveTo>
                  <a:lnTo>
                    <a:pt x="83820" y="296418"/>
                  </a:lnTo>
                </a:path>
                <a:path w="372745" h="314960">
                  <a:moveTo>
                    <a:pt x="78486" y="309372"/>
                  </a:moveTo>
                  <a:lnTo>
                    <a:pt x="80772" y="308610"/>
                  </a:lnTo>
                  <a:lnTo>
                    <a:pt x="81534" y="306324"/>
                  </a:lnTo>
                </a:path>
                <a:path w="372745" h="314960">
                  <a:moveTo>
                    <a:pt x="67818" y="306324"/>
                  </a:moveTo>
                  <a:lnTo>
                    <a:pt x="69342" y="308610"/>
                  </a:lnTo>
                  <a:lnTo>
                    <a:pt x="71628" y="309372"/>
                  </a:lnTo>
                </a:path>
                <a:path w="372745" h="314960">
                  <a:moveTo>
                    <a:pt x="78486" y="309372"/>
                  </a:moveTo>
                  <a:lnTo>
                    <a:pt x="80772" y="308610"/>
                  </a:lnTo>
                  <a:lnTo>
                    <a:pt x="81534" y="306324"/>
                  </a:lnTo>
                </a:path>
                <a:path w="372745" h="314960">
                  <a:moveTo>
                    <a:pt x="67818" y="306324"/>
                  </a:moveTo>
                  <a:lnTo>
                    <a:pt x="69342" y="308610"/>
                  </a:lnTo>
                  <a:lnTo>
                    <a:pt x="71628" y="309372"/>
                  </a:lnTo>
                </a:path>
                <a:path w="372745" h="314960">
                  <a:moveTo>
                    <a:pt x="83820" y="314706"/>
                  </a:moveTo>
                  <a:lnTo>
                    <a:pt x="86868" y="314706"/>
                  </a:lnTo>
                </a:path>
                <a:path w="372745" h="314960">
                  <a:moveTo>
                    <a:pt x="63246" y="314706"/>
                  </a:moveTo>
                  <a:lnTo>
                    <a:pt x="66294" y="314706"/>
                  </a:lnTo>
                </a:path>
                <a:path w="372745" h="314960">
                  <a:moveTo>
                    <a:pt x="81534" y="296418"/>
                  </a:moveTo>
                  <a:lnTo>
                    <a:pt x="83820" y="296418"/>
                  </a:lnTo>
                </a:path>
                <a:path w="372745" h="314960">
                  <a:moveTo>
                    <a:pt x="66294" y="296418"/>
                  </a:moveTo>
                  <a:lnTo>
                    <a:pt x="67818" y="296418"/>
                  </a:lnTo>
                </a:path>
                <a:path w="372745" h="314960">
                  <a:moveTo>
                    <a:pt x="71628" y="309372"/>
                  </a:moveTo>
                  <a:lnTo>
                    <a:pt x="78486" y="309372"/>
                  </a:lnTo>
                </a:path>
                <a:path w="372745" h="314960">
                  <a:moveTo>
                    <a:pt x="83820" y="296418"/>
                  </a:moveTo>
                  <a:lnTo>
                    <a:pt x="83820" y="314706"/>
                  </a:lnTo>
                </a:path>
                <a:path w="372745" h="314960">
                  <a:moveTo>
                    <a:pt x="66294" y="296418"/>
                  </a:moveTo>
                  <a:lnTo>
                    <a:pt x="66294" y="314706"/>
                  </a:lnTo>
                </a:path>
                <a:path w="372745" h="314960">
                  <a:moveTo>
                    <a:pt x="83820" y="314706"/>
                  </a:moveTo>
                  <a:lnTo>
                    <a:pt x="86868" y="314706"/>
                  </a:lnTo>
                </a:path>
                <a:path w="372745" h="314960">
                  <a:moveTo>
                    <a:pt x="63246" y="314706"/>
                  </a:moveTo>
                  <a:lnTo>
                    <a:pt x="66294" y="314706"/>
                  </a:lnTo>
                </a:path>
                <a:path w="372745" h="314960">
                  <a:moveTo>
                    <a:pt x="81534" y="296418"/>
                  </a:moveTo>
                  <a:lnTo>
                    <a:pt x="83820" y="296418"/>
                  </a:lnTo>
                </a:path>
                <a:path w="372745" h="314960">
                  <a:moveTo>
                    <a:pt x="66294" y="296418"/>
                  </a:moveTo>
                  <a:lnTo>
                    <a:pt x="67818" y="296418"/>
                  </a:lnTo>
                </a:path>
                <a:path w="372745" h="314960">
                  <a:moveTo>
                    <a:pt x="71628" y="309372"/>
                  </a:moveTo>
                  <a:lnTo>
                    <a:pt x="78486" y="309372"/>
                  </a:lnTo>
                </a:path>
                <a:path w="372745" h="314960">
                  <a:moveTo>
                    <a:pt x="83820" y="296418"/>
                  </a:moveTo>
                  <a:lnTo>
                    <a:pt x="83820" y="314706"/>
                  </a:lnTo>
                </a:path>
                <a:path w="372745" h="314960">
                  <a:moveTo>
                    <a:pt x="66294" y="296418"/>
                  </a:moveTo>
                  <a:lnTo>
                    <a:pt x="66294" y="314706"/>
                  </a:lnTo>
                </a:path>
                <a:path w="372745" h="314960">
                  <a:moveTo>
                    <a:pt x="66294" y="278892"/>
                  </a:moveTo>
                  <a:lnTo>
                    <a:pt x="83820" y="278892"/>
                  </a:lnTo>
                </a:path>
                <a:path w="372745" h="314960">
                  <a:moveTo>
                    <a:pt x="66294" y="238506"/>
                  </a:moveTo>
                  <a:lnTo>
                    <a:pt x="63246" y="238506"/>
                  </a:lnTo>
                </a:path>
                <a:path w="372745" h="314960">
                  <a:moveTo>
                    <a:pt x="86868" y="238506"/>
                  </a:moveTo>
                  <a:lnTo>
                    <a:pt x="83820" y="238506"/>
                  </a:lnTo>
                </a:path>
                <a:path w="372745" h="314960">
                  <a:moveTo>
                    <a:pt x="66294" y="238506"/>
                  </a:moveTo>
                  <a:lnTo>
                    <a:pt x="63246" y="238506"/>
                  </a:lnTo>
                </a:path>
                <a:path w="372745" h="314960">
                  <a:moveTo>
                    <a:pt x="86868" y="238506"/>
                  </a:moveTo>
                  <a:lnTo>
                    <a:pt x="83820" y="238506"/>
                  </a:lnTo>
                </a:path>
                <a:path w="372745" h="314960">
                  <a:moveTo>
                    <a:pt x="269748" y="170687"/>
                  </a:moveTo>
                  <a:lnTo>
                    <a:pt x="262890" y="170687"/>
                  </a:lnTo>
                </a:path>
                <a:path w="372745" h="314960">
                  <a:moveTo>
                    <a:pt x="262890" y="156972"/>
                  </a:moveTo>
                  <a:lnTo>
                    <a:pt x="269748" y="156972"/>
                  </a:lnTo>
                </a:path>
                <a:path w="372745" h="314960">
                  <a:moveTo>
                    <a:pt x="291084" y="70866"/>
                  </a:moveTo>
                  <a:lnTo>
                    <a:pt x="249936" y="70866"/>
                  </a:lnTo>
                </a:path>
                <a:path w="372745" h="314960">
                  <a:moveTo>
                    <a:pt x="190500" y="114300"/>
                  </a:moveTo>
                  <a:lnTo>
                    <a:pt x="291084" y="114300"/>
                  </a:lnTo>
                </a:path>
                <a:path w="372745" h="314960">
                  <a:moveTo>
                    <a:pt x="201930" y="91440"/>
                  </a:moveTo>
                  <a:lnTo>
                    <a:pt x="291084" y="91440"/>
                  </a:lnTo>
                </a:path>
                <a:path w="372745" h="314960">
                  <a:moveTo>
                    <a:pt x="213360" y="134112"/>
                  </a:moveTo>
                  <a:lnTo>
                    <a:pt x="371856" y="134112"/>
                  </a:lnTo>
                </a:path>
                <a:path w="372745" h="314960">
                  <a:moveTo>
                    <a:pt x="213360" y="79248"/>
                  </a:moveTo>
                  <a:lnTo>
                    <a:pt x="372618" y="79248"/>
                  </a:lnTo>
                </a:path>
                <a:path w="372745" h="314960">
                  <a:moveTo>
                    <a:pt x="213360" y="70866"/>
                  </a:moveTo>
                  <a:lnTo>
                    <a:pt x="372618" y="70866"/>
                  </a:lnTo>
                </a:path>
                <a:path w="372745" h="314960">
                  <a:moveTo>
                    <a:pt x="225552" y="126492"/>
                  </a:moveTo>
                  <a:lnTo>
                    <a:pt x="372618" y="126492"/>
                  </a:lnTo>
                </a:path>
                <a:path w="372745" h="314960">
                  <a:moveTo>
                    <a:pt x="262890" y="143256"/>
                  </a:moveTo>
                  <a:lnTo>
                    <a:pt x="262890" y="1569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89" name="object 125">
              <a:extLst>
                <a:ext uri="{FF2B5EF4-FFF2-40B4-BE49-F238E27FC236}">
                  <a16:creationId xmlns:a16="http://schemas.microsoft.com/office/drawing/2014/main" id="{14688F2F-82EC-9BBC-EB6B-5999304D35B1}"/>
                </a:ext>
              </a:extLst>
            </p:cNvPr>
            <p:cNvSpPr/>
            <p:nvPr/>
          </p:nvSpPr>
          <p:spPr>
            <a:xfrm>
              <a:off x="5820099" y="2711842"/>
              <a:ext cx="0" cy="35698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0"/>
                  </a:moveTo>
                  <a:lnTo>
                    <a:pt x="0" y="38862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0" name="object 126">
              <a:extLst>
                <a:ext uri="{FF2B5EF4-FFF2-40B4-BE49-F238E27FC236}">
                  <a16:creationId xmlns:a16="http://schemas.microsoft.com/office/drawing/2014/main" id="{D23B89BD-6195-1082-035B-09F6511979C3}"/>
                </a:ext>
              </a:extLst>
            </p:cNvPr>
            <p:cNvSpPr/>
            <p:nvPr/>
          </p:nvSpPr>
          <p:spPr>
            <a:xfrm>
              <a:off x="5798679" y="2666930"/>
              <a:ext cx="44911" cy="90973"/>
            </a:xfrm>
            <a:custGeom>
              <a:avLst/>
              <a:gdLst/>
              <a:ahLst/>
              <a:cxnLst/>
              <a:rect l="l" t="t" r="r" b="b"/>
              <a:pathLst>
                <a:path w="49529" h="100329">
                  <a:moveTo>
                    <a:pt x="49530" y="86105"/>
                  </a:moveTo>
                  <a:lnTo>
                    <a:pt x="49530" y="99821"/>
                  </a:lnTo>
                </a:path>
                <a:path w="49529" h="100329">
                  <a:moveTo>
                    <a:pt x="11430" y="55625"/>
                  </a:moveTo>
                  <a:lnTo>
                    <a:pt x="0" y="55625"/>
                  </a:lnTo>
                </a:path>
                <a:path w="49529" h="100329">
                  <a:moveTo>
                    <a:pt x="3124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1" name="object 127">
              <a:extLst>
                <a:ext uri="{FF2B5EF4-FFF2-40B4-BE49-F238E27FC236}">
                  <a16:creationId xmlns:a16="http://schemas.microsoft.com/office/drawing/2014/main" id="{CF06BA3F-4CB4-E8E4-B2E8-35120532C103}"/>
                </a:ext>
              </a:extLst>
            </p:cNvPr>
            <p:cNvSpPr/>
            <p:nvPr/>
          </p:nvSpPr>
          <p:spPr>
            <a:xfrm>
              <a:off x="5759988" y="2712533"/>
              <a:ext cx="5182" cy="12091"/>
            </a:xfrm>
            <a:custGeom>
              <a:avLst/>
              <a:gdLst/>
              <a:ahLst/>
              <a:cxnLst/>
              <a:rect l="l" t="t" r="r" b="b"/>
              <a:pathLst>
                <a:path w="5714" h="13335">
                  <a:moveTo>
                    <a:pt x="5333" y="0"/>
                  </a:moveTo>
                  <a:lnTo>
                    <a:pt x="0" y="0"/>
                  </a:lnTo>
                  <a:lnTo>
                    <a:pt x="2285" y="1295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2" name="object 128">
              <a:extLst>
                <a:ext uri="{FF2B5EF4-FFF2-40B4-BE49-F238E27FC236}">
                  <a16:creationId xmlns:a16="http://schemas.microsoft.com/office/drawing/2014/main" id="{E5988055-3FF2-2902-B1A1-1CFF2D4E4A73}"/>
                </a:ext>
              </a:extLst>
            </p:cNvPr>
            <p:cNvSpPr/>
            <p:nvPr/>
          </p:nvSpPr>
          <p:spPr>
            <a:xfrm>
              <a:off x="5757223" y="2666930"/>
              <a:ext cx="51820" cy="65639"/>
            </a:xfrm>
            <a:custGeom>
              <a:avLst/>
              <a:gdLst/>
              <a:ahLst/>
              <a:cxnLst/>
              <a:rect l="l" t="t" r="r" b="b"/>
              <a:pathLst>
                <a:path w="57150" h="72389">
                  <a:moveTo>
                    <a:pt x="5333" y="63245"/>
                  </a:moveTo>
                  <a:lnTo>
                    <a:pt x="8381" y="50291"/>
                  </a:lnTo>
                  <a:lnTo>
                    <a:pt x="3048" y="50291"/>
                  </a:lnTo>
                  <a:lnTo>
                    <a:pt x="5333" y="63245"/>
                  </a:lnTo>
                  <a:close/>
                </a:path>
                <a:path w="57150" h="72389">
                  <a:moveTo>
                    <a:pt x="34289" y="20574"/>
                  </a:moveTo>
                  <a:lnTo>
                    <a:pt x="34289" y="27431"/>
                  </a:lnTo>
                </a:path>
                <a:path w="57150" h="72389">
                  <a:moveTo>
                    <a:pt x="22859" y="43433"/>
                  </a:moveTo>
                  <a:lnTo>
                    <a:pt x="22859" y="50291"/>
                  </a:lnTo>
                </a:path>
                <a:path w="57150" h="72389">
                  <a:moveTo>
                    <a:pt x="40386" y="63245"/>
                  </a:moveTo>
                  <a:lnTo>
                    <a:pt x="0" y="63245"/>
                  </a:lnTo>
                </a:path>
                <a:path w="57150" h="72389">
                  <a:moveTo>
                    <a:pt x="45719" y="63245"/>
                  </a:moveTo>
                  <a:lnTo>
                    <a:pt x="45719" y="72389"/>
                  </a:lnTo>
                </a:path>
                <a:path w="57150" h="72389">
                  <a:moveTo>
                    <a:pt x="45719" y="0"/>
                  </a:moveTo>
                  <a:lnTo>
                    <a:pt x="45719" y="8381"/>
                  </a:lnTo>
                </a:path>
                <a:path w="57150" h="72389">
                  <a:moveTo>
                    <a:pt x="45719" y="55625"/>
                  </a:moveTo>
                  <a:lnTo>
                    <a:pt x="45719" y="63245"/>
                  </a:lnTo>
                </a:path>
                <a:path w="57150" h="72389">
                  <a:moveTo>
                    <a:pt x="57150" y="50291"/>
                  </a:moveTo>
                  <a:lnTo>
                    <a:pt x="57150" y="55625"/>
                  </a:lnTo>
                </a:path>
                <a:path w="57150" h="72389">
                  <a:moveTo>
                    <a:pt x="57150" y="27431"/>
                  </a:moveTo>
                  <a:lnTo>
                    <a:pt x="57150" y="43433"/>
                  </a:lnTo>
                </a:path>
                <a:path w="57150" h="72389">
                  <a:moveTo>
                    <a:pt x="57150" y="8381"/>
                  </a:moveTo>
                  <a:lnTo>
                    <a:pt x="57150" y="205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3" name="object 129">
              <a:extLst>
                <a:ext uri="{FF2B5EF4-FFF2-40B4-BE49-F238E27FC236}">
                  <a16:creationId xmlns:a16="http://schemas.microsoft.com/office/drawing/2014/main" id="{EB6FCFCE-4ACA-B81A-4AD7-11E0A068CDB8}"/>
                </a:ext>
              </a:extLst>
            </p:cNvPr>
            <p:cNvSpPr/>
            <p:nvPr/>
          </p:nvSpPr>
          <p:spPr>
            <a:xfrm>
              <a:off x="5921666" y="2711842"/>
              <a:ext cx="0" cy="35698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388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4" name="object 130">
              <a:extLst>
                <a:ext uri="{FF2B5EF4-FFF2-40B4-BE49-F238E27FC236}">
                  <a16:creationId xmlns:a16="http://schemas.microsoft.com/office/drawing/2014/main" id="{10BED3E7-F948-6D51-9CB5-59CD10B5BF6A}"/>
                </a:ext>
              </a:extLst>
            </p:cNvPr>
            <p:cNvSpPr/>
            <p:nvPr/>
          </p:nvSpPr>
          <p:spPr>
            <a:xfrm>
              <a:off x="5605218" y="2499725"/>
              <a:ext cx="337983" cy="257950"/>
            </a:xfrm>
            <a:custGeom>
              <a:avLst/>
              <a:gdLst/>
              <a:ahLst/>
              <a:cxnLst/>
              <a:rect l="l" t="t" r="r" b="b"/>
              <a:pathLst>
                <a:path w="372745" h="284479">
                  <a:moveTo>
                    <a:pt x="315468" y="256794"/>
                  </a:moveTo>
                  <a:lnTo>
                    <a:pt x="315468" y="270510"/>
                  </a:lnTo>
                </a:path>
                <a:path w="372745" h="284479">
                  <a:moveTo>
                    <a:pt x="322326" y="256794"/>
                  </a:moveTo>
                  <a:lnTo>
                    <a:pt x="322326" y="270510"/>
                  </a:lnTo>
                </a:path>
                <a:path w="372745" h="284479">
                  <a:moveTo>
                    <a:pt x="315468" y="256794"/>
                  </a:moveTo>
                  <a:lnTo>
                    <a:pt x="315468" y="270510"/>
                  </a:lnTo>
                </a:path>
                <a:path w="372745" h="284479">
                  <a:moveTo>
                    <a:pt x="269748" y="256794"/>
                  </a:moveTo>
                  <a:lnTo>
                    <a:pt x="269748" y="270510"/>
                  </a:lnTo>
                </a:path>
                <a:path w="372745" h="284479">
                  <a:moveTo>
                    <a:pt x="315468" y="270510"/>
                  </a:moveTo>
                  <a:lnTo>
                    <a:pt x="322326" y="270510"/>
                  </a:lnTo>
                </a:path>
                <a:path w="372745" h="284479">
                  <a:moveTo>
                    <a:pt x="322326" y="284225"/>
                  </a:moveTo>
                  <a:lnTo>
                    <a:pt x="315468" y="284225"/>
                  </a:lnTo>
                </a:path>
                <a:path w="372745" h="284479">
                  <a:moveTo>
                    <a:pt x="322326" y="284225"/>
                  </a:moveTo>
                  <a:lnTo>
                    <a:pt x="315468" y="284225"/>
                  </a:lnTo>
                </a:path>
                <a:path w="372745" h="284479">
                  <a:moveTo>
                    <a:pt x="269748" y="270510"/>
                  </a:moveTo>
                  <a:lnTo>
                    <a:pt x="269748" y="284225"/>
                  </a:lnTo>
                </a:path>
                <a:path w="372745" h="284479">
                  <a:moveTo>
                    <a:pt x="315468" y="270510"/>
                  </a:moveTo>
                  <a:lnTo>
                    <a:pt x="315468" y="284225"/>
                  </a:lnTo>
                </a:path>
                <a:path w="372745" h="284479">
                  <a:moveTo>
                    <a:pt x="322326" y="270510"/>
                  </a:moveTo>
                  <a:lnTo>
                    <a:pt x="322326" y="284225"/>
                  </a:lnTo>
                </a:path>
                <a:path w="372745" h="284479">
                  <a:moveTo>
                    <a:pt x="334518" y="184404"/>
                  </a:moveTo>
                  <a:lnTo>
                    <a:pt x="294132" y="184404"/>
                  </a:lnTo>
                </a:path>
                <a:path w="372745" h="284479">
                  <a:moveTo>
                    <a:pt x="371856" y="247650"/>
                  </a:moveTo>
                  <a:lnTo>
                    <a:pt x="371856" y="256794"/>
                  </a:lnTo>
                </a:path>
                <a:path w="372745" h="284479">
                  <a:moveTo>
                    <a:pt x="361188" y="211836"/>
                  </a:moveTo>
                  <a:lnTo>
                    <a:pt x="361188" y="227837"/>
                  </a:lnTo>
                </a:path>
                <a:path w="372745" h="284479">
                  <a:moveTo>
                    <a:pt x="361188" y="234696"/>
                  </a:moveTo>
                  <a:lnTo>
                    <a:pt x="361188" y="240030"/>
                  </a:lnTo>
                </a:path>
                <a:path w="372745" h="284479">
                  <a:moveTo>
                    <a:pt x="341376" y="184404"/>
                  </a:moveTo>
                  <a:lnTo>
                    <a:pt x="372618" y="184404"/>
                  </a:lnTo>
                </a:path>
                <a:path w="372745" h="284479">
                  <a:moveTo>
                    <a:pt x="361188" y="192786"/>
                  </a:moveTo>
                  <a:lnTo>
                    <a:pt x="361188" y="204978"/>
                  </a:lnTo>
                </a:path>
                <a:path w="372745" h="284479">
                  <a:moveTo>
                    <a:pt x="372618" y="184404"/>
                  </a:moveTo>
                  <a:lnTo>
                    <a:pt x="372618" y="192786"/>
                  </a:lnTo>
                </a:path>
                <a:path w="372745" h="284479">
                  <a:moveTo>
                    <a:pt x="372618" y="240030"/>
                  </a:moveTo>
                  <a:lnTo>
                    <a:pt x="372618" y="247650"/>
                  </a:lnTo>
                </a:path>
                <a:path w="372745" h="284479">
                  <a:moveTo>
                    <a:pt x="0" y="152400"/>
                  </a:moveTo>
                  <a:lnTo>
                    <a:pt x="0" y="73913"/>
                  </a:lnTo>
                </a:path>
                <a:path w="372745" h="284479">
                  <a:moveTo>
                    <a:pt x="307086" y="45720"/>
                  </a:moveTo>
                  <a:lnTo>
                    <a:pt x="3528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5" name="object 131">
              <a:extLst>
                <a:ext uri="{FF2B5EF4-FFF2-40B4-BE49-F238E27FC236}">
                  <a16:creationId xmlns:a16="http://schemas.microsoft.com/office/drawing/2014/main" id="{2203206B-D231-D488-3E7C-442564443818}"/>
                </a:ext>
              </a:extLst>
            </p:cNvPr>
            <p:cNvSpPr/>
            <p:nvPr/>
          </p:nvSpPr>
          <p:spPr>
            <a:xfrm>
              <a:off x="5836682" y="2553617"/>
              <a:ext cx="67942" cy="0"/>
            </a:xfrm>
            <a:custGeom>
              <a:avLst/>
              <a:gdLst/>
              <a:ahLst/>
              <a:cxnLst/>
              <a:rect l="l" t="t" r="r" b="b"/>
              <a:pathLst>
                <a:path w="74929">
                  <a:moveTo>
                    <a:pt x="0" y="0"/>
                  </a:moveTo>
                  <a:lnTo>
                    <a:pt x="74675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6" name="object 132">
              <a:extLst>
                <a:ext uri="{FF2B5EF4-FFF2-40B4-BE49-F238E27FC236}">
                  <a16:creationId xmlns:a16="http://schemas.microsoft.com/office/drawing/2014/main" id="{362C308A-329C-3754-A723-4E1649919396}"/>
                </a:ext>
              </a:extLst>
            </p:cNvPr>
            <p:cNvSpPr/>
            <p:nvPr/>
          </p:nvSpPr>
          <p:spPr>
            <a:xfrm>
              <a:off x="5765515" y="2535653"/>
              <a:ext cx="177916" cy="117458"/>
            </a:xfrm>
            <a:custGeom>
              <a:avLst/>
              <a:gdLst/>
              <a:ahLst/>
              <a:cxnLst/>
              <a:rect l="l" t="t" r="r" b="b"/>
              <a:pathLst>
                <a:path w="196214" h="129539">
                  <a:moveTo>
                    <a:pt x="85344" y="42672"/>
                  </a:moveTo>
                  <a:lnTo>
                    <a:pt x="146304" y="42672"/>
                  </a:lnTo>
                </a:path>
                <a:path w="196214" h="129539">
                  <a:moveTo>
                    <a:pt x="85344" y="51816"/>
                  </a:moveTo>
                  <a:lnTo>
                    <a:pt x="146304" y="51816"/>
                  </a:lnTo>
                </a:path>
                <a:path w="196214" h="129539">
                  <a:moveTo>
                    <a:pt x="146304" y="46482"/>
                  </a:moveTo>
                  <a:lnTo>
                    <a:pt x="85344" y="46482"/>
                  </a:lnTo>
                </a:path>
                <a:path w="196214" h="129539">
                  <a:moveTo>
                    <a:pt x="176784" y="129539"/>
                  </a:moveTo>
                  <a:lnTo>
                    <a:pt x="54863" y="129539"/>
                  </a:lnTo>
                </a:path>
                <a:path w="196214" h="129539">
                  <a:moveTo>
                    <a:pt x="0" y="69342"/>
                  </a:moveTo>
                  <a:lnTo>
                    <a:pt x="0" y="54101"/>
                  </a:lnTo>
                </a:path>
                <a:path w="196214" h="129539">
                  <a:moveTo>
                    <a:pt x="50292" y="124968"/>
                  </a:moveTo>
                  <a:lnTo>
                    <a:pt x="50292" y="60198"/>
                  </a:lnTo>
                </a:path>
                <a:path w="196214" h="129539">
                  <a:moveTo>
                    <a:pt x="32004" y="69342"/>
                  </a:moveTo>
                  <a:lnTo>
                    <a:pt x="36575" y="73913"/>
                  </a:lnTo>
                </a:path>
                <a:path w="196214" h="129539">
                  <a:moveTo>
                    <a:pt x="32004" y="69342"/>
                  </a:moveTo>
                  <a:lnTo>
                    <a:pt x="0" y="69342"/>
                  </a:lnTo>
                </a:path>
                <a:path w="196214" h="129539">
                  <a:moveTo>
                    <a:pt x="50292" y="124968"/>
                  </a:moveTo>
                  <a:lnTo>
                    <a:pt x="54863" y="129539"/>
                  </a:lnTo>
                </a:path>
                <a:path w="196214" h="129539">
                  <a:moveTo>
                    <a:pt x="0" y="54101"/>
                  </a:moveTo>
                  <a:lnTo>
                    <a:pt x="61722" y="54101"/>
                  </a:lnTo>
                </a:path>
                <a:path w="196214" h="129539">
                  <a:moveTo>
                    <a:pt x="85344" y="46482"/>
                  </a:moveTo>
                  <a:lnTo>
                    <a:pt x="85344" y="51816"/>
                  </a:lnTo>
                </a:path>
                <a:path w="196214" h="129539">
                  <a:moveTo>
                    <a:pt x="85344" y="46482"/>
                  </a:moveTo>
                  <a:lnTo>
                    <a:pt x="85344" y="42672"/>
                  </a:lnTo>
                </a:path>
                <a:path w="196214" h="129539">
                  <a:moveTo>
                    <a:pt x="50292" y="60198"/>
                  </a:moveTo>
                  <a:lnTo>
                    <a:pt x="61722" y="60198"/>
                  </a:lnTo>
                </a:path>
                <a:path w="196214" h="129539">
                  <a:moveTo>
                    <a:pt x="50292" y="60198"/>
                  </a:moveTo>
                  <a:lnTo>
                    <a:pt x="43434" y="54101"/>
                  </a:lnTo>
                </a:path>
                <a:path w="196214" h="129539">
                  <a:moveTo>
                    <a:pt x="136398" y="129539"/>
                  </a:moveTo>
                  <a:lnTo>
                    <a:pt x="136398" y="51816"/>
                  </a:lnTo>
                </a:path>
                <a:path w="196214" h="129539">
                  <a:moveTo>
                    <a:pt x="96012" y="129539"/>
                  </a:moveTo>
                  <a:lnTo>
                    <a:pt x="96012" y="51816"/>
                  </a:lnTo>
                </a:path>
                <a:path w="196214" h="129539">
                  <a:moveTo>
                    <a:pt x="182118" y="60198"/>
                  </a:moveTo>
                  <a:lnTo>
                    <a:pt x="182118" y="124968"/>
                  </a:lnTo>
                </a:path>
                <a:path w="196214" h="129539">
                  <a:moveTo>
                    <a:pt x="195834" y="73913"/>
                  </a:moveTo>
                  <a:lnTo>
                    <a:pt x="195834" y="92963"/>
                  </a:lnTo>
                </a:path>
                <a:path w="196214" h="129539">
                  <a:moveTo>
                    <a:pt x="176784" y="129539"/>
                  </a:moveTo>
                  <a:lnTo>
                    <a:pt x="182118" y="124968"/>
                  </a:lnTo>
                </a:path>
                <a:path w="196214" h="129539">
                  <a:moveTo>
                    <a:pt x="195834" y="121920"/>
                  </a:moveTo>
                  <a:lnTo>
                    <a:pt x="195834" y="129539"/>
                  </a:lnTo>
                </a:path>
                <a:path w="196214" h="129539">
                  <a:moveTo>
                    <a:pt x="182118" y="124968"/>
                  </a:moveTo>
                  <a:lnTo>
                    <a:pt x="176784" y="129539"/>
                  </a:lnTo>
                </a:path>
                <a:path w="196214" h="129539">
                  <a:moveTo>
                    <a:pt x="195834" y="92963"/>
                  </a:moveTo>
                  <a:lnTo>
                    <a:pt x="195834" y="121920"/>
                  </a:lnTo>
                </a:path>
                <a:path w="196214" h="129539">
                  <a:moveTo>
                    <a:pt x="131825" y="32766"/>
                  </a:moveTo>
                  <a:lnTo>
                    <a:pt x="134874" y="26670"/>
                  </a:lnTo>
                  <a:lnTo>
                    <a:pt x="136398" y="20574"/>
                  </a:lnTo>
                  <a:lnTo>
                    <a:pt x="134874" y="14478"/>
                  </a:lnTo>
                  <a:lnTo>
                    <a:pt x="132587" y="8382"/>
                  </a:lnTo>
                  <a:lnTo>
                    <a:pt x="128015" y="3810"/>
                  </a:lnTo>
                  <a:lnTo>
                    <a:pt x="121920" y="762"/>
                  </a:lnTo>
                  <a:lnTo>
                    <a:pt x="115824" y="0"/>
                  </a:lnTo>
                  <a:lnTo>
                    <a:pt x="109727" y="762"/>
                  </a:lnTo>
                  <a:lnTo>
                    <a:pt x="103632" y="3810"/>
                  </a:lnTo>
                  <a:lnTo>
                    <a:pt x="99060" y="8382"/>
                  </a:lnTo>
                  <a:lnTo>
                    <a:pt x="96774" y="14478"/>
                  </a:lnTo>
                  <a:lnTo>
                    <a:pt x="96012" y="20574"/>
                  </a:lnTo>
                  <a:lnTo>
                    <a:pt x="96774" y="26670"/>
                  </a:lnTo>
                  <a:lnTo>
                    <a:pt x="99822" y="32766"/>
                  </a:lnTo>
                </a:path>
                <a:path w="196214" h="129539">
                  <a:moveTo>
                    <a:pt x="136398" y="32766"/>
                  </a:moveTo>
                  <a:lnTo>
                    <a:pt x="96012" y="32766"/>
                  </a:lnTo>
                </a:path>
                <a:path w="196214" h="129539">
                  <a:moveTo>
                    <a:pt x="95250" y="42672"/>
                  </a:moveTo>
                  <a:lnTo>
                    <a:pt x="95250" y="32766"/>
                  </a:lnTo>
                </a:path>
                <a:path w="196214" h="129539">
                  <a:moveTo>
                    <a:pt x="96012" y="32766"/>
                  </a:moveTo>
                  <a:lnTo>
                    <a:pt x="95250" y="327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7" name="object 133">
              <a:extLst>
                <a:ext uri="{FF2B5EF4-FFF2-40B4-BE49-F238E27FC236}">
                  <a16:creationId xmlns:a16="http://schemas.microsoft.com/office/drawing/2014/main" id="{7FAB3AF9-D438-E120-0F9C-0E1662FC9B5A}"/>
                </a:ext>
              </a:extLst>
            </p:cNvPr>
            <p:cNvSpPr/>
            <p:nvPr/>
          </p:nvSpPr>
          <p:spPr>
            <a:xfrm>
              <a:off x="5883666" y="2530126"/>
              <a:ext cx="10364" cy="11516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11430" y="3809"/>
                  </a:moveTo>
                  <a:lnTo>
                    <a:pt x="8382" y="0"/>
                  </a:lnTo>
                  <a:lnTo>
                    <a:pt x="0" y="12191"/>
                  </a:lnTo>
                  <a:lnTo>
                    <a:pt x="11430" y="38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8" name="object 134">
              <a:extLst>
                <a:ext uri="{FF2B5EF4-FFF2-40B4-BE49-F238E27FC236}">
                  <a16:creationId xmlns:a16="http://schemas.microsoft.com/office/drawing/2014/main" id="{44A19A0B-C5AF-E484-4F32-CC0D2696E2ED}"/>
                </a:ext>
              </a:extLst>
            </p:cNvPr>
            <p:cNvSpPr/>
            <p:nvPr/>
          </p:nvSpPr>
          <p:spPr>
            <a:xfrm>
              <a:off x="5883666" y="2530126"/>
              <a:ext cx="10364" cy="44335"/>
            </a:xfrm>
            <a:custGeom>
              <a:avLst/>
              <a:gdLst/>
              <a:ahLst/>
              <a:cxnLst/>
              <a:rect l="l" t="t" r="r" b="b"/>
              <a:pathLst>
                <a:path w="11429" h="48895">
                  <a:moveTo>
                    <a:pt x="11430" y="3809"/>
                  </a:moveTo>
                  <a:lnTo>
                    <a:pt x="8382" y="0"/>
                  </a:lnTo>
                  <a:lnTo>
                    <a:pt x="0" y="12191"/>
                  </a:lnTo>
                  <a:lnTo>
                    <a:pt x="11430" y="3809"/>
                  </a:lnTo>
                  <a:close/>
                </a:path>
                <a:path w="11429" h="48895">
                  <a:moveTo>
                    <a:pt x="6096" y="38862"/>
                  </a:moveTo>
                  <a:lnTo>
                    <a:pt x="6096" y="487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199" name="object 135">
              <a:extLst>
                <a:ext uri="{FF2B5EF4-FFF2-40B4-BE49-F238E27FC236}">
                  <a16:creationId xmlns:a16="http://schemas.microsoft.com/office/drawing/2014/main" id="{6530354B-D363-929B-DB23-F016BF394DB0}"/>
                </a:ext>
              </a:extLst>
            </p:cNvPr>
            <p:cNvSpPr/>
            <p:nvPr/>
          </p:nvSpPr>
          <p:spPr>
            <a:xfrm>
              <a:off x="5888848" y="2565018"/>
              <a:ext cx="1152" cy="1152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380" y="0"/>
                  </a:moveTo>
                  <a:lnTo>
                    <a:pt x="650" y="111"/>
                  </a:lnTo>
                  <a:lnTo>
                    <a:pt x="761" y="380"/>
                  </a:lnTo>
                  <a:lnTo>
                    <a:pt x="650" y="650"/>
                  </a:lnTo>
                  <a:lnTo>
                    <a:pt x="380" y="761"/>
                  </a:lnTo>
                  <a:lnTo>
                    <a:pt x="111" y="650"/>
                  </a:lnTo>
                  <a:lnTo>
                    <a:pt x="0" y="380"/>
                  </a:lnTo>
                  <a:lnTo>
                    <a:pt x="111" y="11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00" name="object 136">
              <a:extLst>
                <a:ext uri="{FF2B5EF4-FFF2-40B4-BE49-F238E27FC236}">
                  <a16:creationId xmlns:a16="http://schemas.microsoft.com/office/drawing/2014/main" id="{0B2AD899-5D19-F0E8-158F-361ABD818392}"/>
                </a:ext>
              </a:extLst>
            </p:cNvPr>
            <p:cNvSpPr/>
            <p:nvPr/>
          </p:nvSpPr>
          <p:spPr>
            <a:xfrm>
              <a:off x="5898175" y="2463795"/>
              <a:ext cx="406500" cy="472140"/>
            </a:xfrm>
            <a:custGeom>
              <a:avLst/>
              <a:gdLst/>
              <a:ahLst/>
              <a:cxnLst/>
              <a:rect l="l" t="t" r="r" b="b"/>
              <a:pathLst>
                <a:path w="448310" h="520700">
                  <a:moveTo>
                    <a:pt x="35813" y="139446"/>
                  </a:moveTo>
                  <a:lnTo>
                    <a:pt x="24383" y="139446"/>
                  </a:lnTo>
                </a:path>
                <a:path w="448310" h="520700">
                  <a:moveTo>
                    <a:pt x="41909" y="133350"/>
                  </a:moveTo>
                  <a:lnTo>
                    <a:pt x="35813" y="139446"/>
                  </a:lnTo>
                </a:path>
                <a:path w="448310" h="520700">
                  <a:moveTo>
                    <a:pt x="0" y="131064"/>
                  </a:moveTo>
                  <a:lnTo>
                    <a:pt x="0" y="121920"/>
                  </a:lnTo>
                </a:path>
                <a:path w="448310" h="520700">
                  <a:moveTo>
                    <a:pt x="126491" y="432054"/>
                  </a:moveTo>
                  <a:lnTo>
                    <a:pt x="358139" y="432054"/>
                  </a:lnTo>
                </a:path>
                <a:path w="448310" h="520700">
                  <a:moveTo>
                    <a:pt x="102869" y="391668"/>
                  </a:moveTo>
                  <a:lnTo>
                    <a:pt x="102869" y="467868"/>
                  </a:lnTo>
                </a:path>
                <a:path w="448310" h="520700">
                  <a:moveTo>
                    <a:pt x="126491" y="391668"/>
                  </a:moveTo>
                  <a:lnTo>
                    <a:pt x="126491" y="467868"/>
                  </a:lnTo>
                </a:path>
                <a:path w="448310" h="520700">
                  <a:moveTo>
                    <a:pt x="105917" y="391668"/>
                  </a:moveTo>
                  <a:lnTo>
                    <a:pt x="105917" y="449580"/>
                  </a:lnTo>
                </a:path>
                <a:path w="448310" h="520700">
                  <a:moveTo>
                    <a:pt x="123443" y="391668"/>
                  </a:moveTo>
                  <a:lnTo>
                    <a:pt x="123443" y="449580"/>
                  </a:lnTo>
                </a:path>
                <a:path w="448310" h="520700">
                  <a:moveTo>
                    <a:pt x="118109" y="462534"/>
                  </a:moveTo>
                  <a:lnTo>
                    <a:pt x="120395" y="461772"/>
                  </a:lnTo>
                  <a:lnTo>
                    <a:pt x="121919" y="459486"/>
                  </a:lnTo>
                </a:path>
                <a:path w="448310" h="520700">
                  <a:moveTo>
                    <a:pt x="107441" y="459486"/>
                  </a:moveTo>
                  <a:lnTo>
                    <a:pt x="108965" y="461772"/>
                  </a:lnTo>
                  <a:lnTo>
                    <a:pt x="111251" y="462534"/>
                  </a:lnTo>
                </a:path>
                <a:path w="448310" h="520700">
                  <a:moveTo>
                    <a:pt x="123443" y="467868"/>
                  </a:moveTo>
                  <a:lnTo>
                    <a:pt x="126491" y="467868"/>
                  </a:lnTo>
                </a:path>
                <a:path w="448310" h="520700">
                  <a:moveTo>
                    <a:pt x="102869" y="467868"/>
                  </a:moveTo>
                  <a:lnTo>
                    <a:pt x="105917" y="467868"/>
                  </a:lnTo>
                </a:path>
                <a:path w="448310" h="520700">
                  <a:moveTo>
                    <a:pt x="121919" y="449580"/>
                  </a:moveTo>
                  <a:lnTo>
                    <a:pt x="123443" y="449580"/>
                  </a:lnTo>
                </a:path>
                <a:path w="448310" h="520700">
                  <a:moveTo>
                    <a:pt x="105917" y="449580"/>
                  </a:moveTo>
                  <a:lnTo>
                    <a:pt x="107441" y="449580"/>
                  </a:lnTo>
                </a:path>
                <a:path w="448310" h="520700">
                  <a:moveTo>
                    <a:pt x="111251" y="462534"/>
                  </a:moveTo>
                  <a:lnTo>
                    <a:pt x="118109" y="462534"/>
                  </a:lnTo>
                </a:path>
                <a:path w="448310" h="520700">
                  <a:moveTo>
                    <a:pt x="123443" y="449580"/>
                  </a:moveTo>
                  <a:lnTo>
                    <a:pt x="123443" y="467868"/>
                  </a:lnTo>
                </a:path>
                <a:path w="448310" h="520700">
                  <a:moveTo>
                    <a:pt x="105917" y="449580"/>
                  </a:moveTo>
                  <a:lnTo>
                    <a:pt x="105917" y="467868"/>
                  </a:lnTo>
                </a:path>
                <a:path w="448310" h="520700">
                  <a:moveTo>
                    <a:pt x="105917" y="432054"/>
                  </a:moveTo>
                  <a:lnTo>
                    <a:pt x="123443" y="432054"/>
                  </a:lnTo>
                </a:path>
                <a:path w="448310" h="520700">
                  <a:moveTo>
                    <a:pt x="105917" y="391668"/>
                  </a:moveTo>
                  <a:lnTo>
                    <a:pt x="102869" y="391668"/>
                  </a:lnTo>
                </a:path>
                <a:path w="448310" h="520700">
                  <a:moveTo>
                    <a:pt x="126491" y="391668"/>
                  </a:moveTo>
                  <a:lnTo>
                    <a:pt x="123443" y="391668"/>
                  </a:lnTo>
                </a:path>
                <a:path w="448310" h="520700">
                  <a:moveTo>
                    <a:pt x="71627" y="267462"/>
                  </a:moveTo>
                  <a:lnTo>
                    <a:pt x="71627" y="274320"/>
                  </a:lnTo>
                </a:path>
                <a:path w="448310" h="520700">
                  <a:moveTo>
                    <a:pt x="60197" y="244602"/>
                  </a:moveTo>
                  <a:lnTo>
                    <a:pt x="60197" y="251460"/>
                  </a:lnTo>
                </a:path>
                <a:path w="448310" h="520700">
                  <a:moveTo>
                    <a:pt x="360425" y="432054"/>
                  </a:moveTo>
                  <a:lnTo>
                    <a:pt x="378713" y="432054"/>
                  </a:lnTo>
                </a:path>
                <a:path w="448310" h="520700">
                  <a:moveTo>
                    <a:pt x="360425" y="432054"/>
                  </a:moveTo>
                  <a:lnTo>
                    <a:pt x="378713" y="432054"/>
                  </a:lnTo>
                </a:path>
                <a:path w="448310" h="520700">
                  <a:moveTo>
                    <a:pt x="366521" y="513588"/>
                  </a:moveTo>
                  <a:lnTo>
                    <a:pt x="373379" y="513588"/>
                  </a:lnTo>
                </a:path>
                <a:path w="448310" h="520700">
                  <a:moveTo>
                    <a:pt x="360425" y="500634"/>
                  </a:moveTo>
                  <a:lnTo>
                    <a:pt x="360425" y="391668"/>
                  </a:lnTo>
                </a:path>
                <a:path w="448310" h="520700">
                  <a:moveTo>
                    <a:pt x="358139" y="520446"/>
                  </a:moveTo>
                  <a:lnTo>
                    <a:pt x="358139" y="391668"/>
                  </a:lnTo>
                </a:path>
                <a:path w="448310" h="520700">
                  <a:moveTo>
                    <a:pt x="362711" y="510540"/>
                  </a:moveTo>
                  <a:lnTo>
                    <a:pt x="364235" y="512826"/>
                  </a:lnTo>
                  <a:lnTo>
                    <a:pt x="366521" y="513588"/>
                  </a:lnTo>
                </a:path>
                <a:path w="448310" h="520700">
                  <a:moveTo>
                    <a:pt x="358139" y="520446"/>
                  </a:moveTo>
                  <a:lnTo>
                    <a:pt x="360425" y="520446"/>
                  </a:lnTo>
                </a:path>
                <a:path w="448310" h="520700">
                  <a:moveTo>
                    <a:pt x="360425" y="500634"/>
                  </a:moveTo>
                  <a:lnTo>
                    <a:pt x="362711" y="500634"/>
                  </a:lnTo>
                </a:path>
                <a:path w="448310" h="520700">
                  <a:moveTo>
                    <a:pt x="360425" y="391668"/>
                  </a:moveTo>
                  <a:lnTo>
                    <a:pt x="358139" y="391668"/>
                  </a:lnTo>
                </a:path>
                <a:path w="448310" h="520700">
                  <a:moveTo>
                    <a:pt x="378713" y="500634"/>
                  </a:moveTo>
                  <a:lnTo>
                    <a:pt x="378713" y="391668"/>
                  </a:lnTo>
                </a:path>
                <a:path w="448310" h="520700">
                  <a:moveTo>
                    <a:pt x="381761" y="520446"/>
                  </a:moveTo>
                  <a:lnTo>
                    <a:pt x="381761" y="432054"/>
                  </a:lnTo>
                </a:path>
                <a:path w="448310" h="520700">
                  <a:moveTo>
                    <a:pt x="373379" y="513588"/>
                  </a:moveTo>
                  <a:lnTo>
                    <a:pt x="375665" y="512826"/>
                  </a:lnTo>
                  <a:lnTo>
                    <a:pt x="376427" y="510540"/>
                  </a:lnTo>
                </a:path>
                <a:path w="448310" h="520700">
                  <a:moveTo>
                    <a:pt x="378713" y="520446"/>
                  </a:moveTo>
                  <a:lnTo>
                    <a:pt x="381761" y="520446"/>
                  </a:lnTo>
                </a:path>
                <a:path w="448310" h="520700">
                  <a:moveTo>
                    <a:pt x="376427" y="500634"/>
                  </a:moveTo>
                  <a:lnTo>
                    <a:pt x="378713" y="500634"/>
                  </a:lnTo>
                </a:path>
                <a:path w="448310" h="520700">
                  <a:moveTo>
                    <a:pt x="381761" y="432054"/>
                  </a:moveTo>
                  <a:lnTo>
                    <a:pt x="381761" y="391668"/>
                  </a:lnTo>
                  <a:lnTo>
                    <a:pt x="378713" y="391668"/>
                  </a:lnTo>
                </a:path>
                <a:path w="448310" h="520700">
                  <a:moveTo>
                    <a:pt x="176021" y="79248"/>
                  </a:moveTo>
                  <a:lnTo>
                    <a:pt x="311657" y="79248"/>
                  </a:lnTo>
                </a:path>
                <a:path w="448310" h="520700">
                  <a:moveTo>
                    <a:pt x="225551" y="23621"/>
                  </a:moveTo>
                  <a:lnTo>
                    <a:pt x="222503" y="31242"/>
                  </a:lnTo>
                  <a:lnTo>
                    <a:pt x="220979" y="39624"/>
                  </a:lnTo>
                  <a:lnTo>
                    <a:pt x="222503" y="47243"/>
                  </a:lnTo>
                  <a:lnTo>
                    <a:pt x="225551" y="54863"/>
                  </a:lnTo>
                </a:path>
                <a:path w="448310" h="520700">
                  <a:moveTo>
                    <a:pt x="233171" y="23621"/>
                  </a:moveTo>
                  <a:lnTo>
                    <a:pt x="231647" y="22098"/>
                  </a:lnTo>
                  <a:lnTo>
                    <a:pt x="229361" y="21336"/>
                  </a:lnTo>
                  <a:lnTo>
                    <a:pt x="227075" y="22098"/>
                  </a:lnTo>
                  <a:lnTo>
                    <a:pt x="225551" y="23621"/>
                  </a:lnTo>
                </a:path>
                <a:path w="448310" h="520700">
                  <a:moveTo>
                    <a:pt x="233171" y="54863"/>
                  </a:moveTo>
                  <a:lnTo>
                    <a:pt x="236219" y="47243"/>
                  </a:lnTo>
                  <a:lnTo>
                    <a:pt x="236981" y="39624"/>
                  </a:lnTo>
                  <a:lnTo>
                    <a:pt x="236219" y="31242"/>
                  </a:lnTo>
                  <a:lnTo>
                    <a:pt x="233171" y="23621"/>
                  </a:lnTo>
                </a:path>
                <a:path w="448310" h="520700">
                  <a:moveTo>
                    <a:pt x="225551" y="54863"/>
                  </a:moveTo>
                  <a:lnTo>
                    <a:pt x="227075" y="56387"/>
                  </a:lnTo>
                  <a:lnTo>
                    <a:pt x="229361" y="57150"/>
                  </a:lnTo>
                  <a:lnTo>
                    <a:pt x="231647" y="56387"/>
                  </a:lnTo>
                  <a:lnTo>
                    <a:pt x="233171" y="54863"/>
                  </a:lnTo>
                </a:path>
                <a:path w="448310" h="520700">
                  <a:moveTo>
                    <a:pt x="249173" y="57150"/>
                  </a:moveTo>
                  <a:lnTo>
                    <a:pt x="249173" y="54863"/>
                  </a:lnTo>
                </a:path>
                <a:path w="448310" h="520700">
                  <a:moveTo>
                    <a:pt x="260603" y="21336"/>
                  </a:moveTo>
                  <a:lnTo>
                    <a:pt x="268985" y="21336"/>
                  </a:lnTo>
                </a:path>
                <a:path w="448310" h="520700">
                  <a:moveTo>
                    <a:pt x="268985" y="37337"/>
                  </a:moveTo>
                  <a:lnTo>
                    <a:pt x="272795" y="36575"/>
                  </a:lnTo>
                  <a:lnTo>
                    <a:pt x="275843" y="33527"/>
                  </a:lnTo>
                  <a:lnTo>
                    <a:pt x="276605" y="29718"/>
                  </a:lnTo>
                  <a:lnTo>
                    <a:pt x="275843" y="25907"/>
                  </a:lnTo>
                  <a:lnTo>
                    <a:pt x="272795" y="22859"/>
                  </a:lnTo>
                  <a:lnTo>
                    <a:pt x="268985" y="21336"/>
                  </a:lnTo>
                </a:path>
                <a:path w="448310" h="520700">
                  <a:moveTo>
                    <a:pt x="268985" y="37337"/>
                  </a:moveTo>
                  <a:lnTo>
                    <a:pt x="265175" y="37337"/>
                  </a:lnTo>
                </a:path>
                <a:path w="448310" h="520700">
                  <a:moveTo>
                    <a:pt x="276605" y="44957"/>
                  </a:moveTo>
                  <a:lnTo>
                    <a:pt x="275843" y="41148"/>
                  </a:lnTo>
                  <a:lnTo>
                    <a:pt x="272795" y="38100"/>
                  </a:lnTo>
                  <a:lnTo>
                    <a:pt x="268985" y="37337"/>
                  </a:lnTo>
                </a:path>
                <a:path w="448310" h="520700">
                  <a:moveTo>
                    <a:pt x="276605" y="44957"/>
                  </a:moveTo>
                  <a:lnTo>
                    <a:pt x="276605" y="49530"/>
                  </a:lnTo>
                </a:path>
                <a:path w="448310" h="520700">
                  <a:moveTo>
                    <a:pt x="268985" y="57150"/>
                  </a:moveTo>
                  <a:lnTo>
                    <a:pt x="272795" y="56387"/>
                  </a:lnTo>
                  <a:lnTo>
                    <a:pt x="275843" y="53339"/>
                  </a:lnTo>
                  <a:lnTo>
                    <a:pt x="276605" y="49530"/>
                  </a:lnTo>
                </a:path>
                <a:path w="448310" h="520700">
                  <a:moveTo>
                    <a:pt x="268985" y="57150"/>
                  </a:moveTo>
                  <a:lnTo>
                    <a:pt x="260603" y="57150"/>
                  </a:lnTo>
                </a:path>
                <a:path w="448310" h="520700">
                  <a:moveTo>
                    <a:pt x="311657" y="0"/>
                  </a:moveTo>
                  <a:lnTo>
                    <a:pt x="176021" y="0"/>
                  </a:lnTo>
                </a:path>
                <a:path w="448310" h="520700">
                  <a:moveTo>
                    <a:pt x="176021" y="79248"/>
                  </a:moveTo>
                  <a:lnTo>
                    <a:pt x="96011" y="79248"/>
                  </a:lnTo>
                </a:path>
                <a:path w="448310" h="520700">
                  <a:moveTo>
                    <a:pt x="176021" y="0"/>
                  </a:moveTo>
                  <a:lnTo>
                    <a:pt x="176021" y="79248"/>
                  </a:lnTo>
                </a:path>
                <a:path w="448310" h="520700">
                  <a:moveTo>
                    <a:pt x="96011" y="0"/>
                  </a:moveTo>
                  <a:lnTo>
                    <a:pt x="176021" y="0"/>
                  </a:lnTo>
                </a:path>
                <a:path w="448310" h="520700">
                  <a:moveTo>
                    <a:pt x="96011" y="79248"/>
                  </a:moveTo>
                  <a:lnTo>
                    <a:pt x="96011" y="0"/>
                  </a:lnTo>
                </a:path>
                <a:path w="448310" h="520700">
                  <a:moveTo>
                    <a:pt x="156209" y="39624"/>
                  </a:moveTo>
                  <a:lnTo>
                    <a:pt x="135635" y="19050"/>
                  </a:lnTo>
                  <a:lnTo>
                    <a:pt x="129539" y="19812"/>
                  </a:lnTo>
                  <a:lnTo>
                    <a:pt x="124205" y="22859"/>
                  </a:lnTo>
                  <a:lnTo>
                    <a:pt x="119633" y="27431"/>
                  </a:lnTo>
                  <a:lnTo>
                    <a:pt x="116585" y="32765"/>
                  </a:lnTo>
                  <a:lnTo>
                    <a:pt x="115823" y="39624"/>
                  </a:lnTo>
                  <a:lnTo>
                    <a:pt x="116585" y="45719"/>
                  </a:lnTo>
                  <a:lnTo>
                    <a:pt x="119633" y="51054"/>
                  </a:lnTo>
                  <a:lnTo>
                    <a:pt x="124205" y="55625"/>
                  </a:lnTo>
                  <a:lnTo>
                    <a:pt x="129539" y="58674"/>
                  </a:lnTo>
                  <a:lnTo>
                    <a:pt x="135635" y="59436"/>
                  </a:lnTo>
                  <a:lnTo>
                    <a:pt x="142493" y="58674"/>
                  </a:lnTo>
                  <a:lnTo>
                    <a:pt x="147827" y="55625"/>
                  </a:lnTo>
                  <a:lnTo>
                    <a:pt x="152400" y="51054"/>
                  </a:lnTo>
                  <a:lnTo>
                    <a:pt x="155447" y="45719"/>
                  </a:lnTo>
                  <a:lnTo>
                    <a:pt x="156209" y="39624"/>
                  </a:lnTo>
                </a:path>
                <a:path w="448310" h="520700">
                  <a:moveTo>
                    <a:pt x="106679" y="39624"/>
                  </a:moveTo>
                  <a:lnTo>
                    <a:pt x="166115" y="39624"/>
                  </a:lnTo>
                </a:path>
                <a:path w="448310" h="520700">
                  <a:moveTo>
                    <a:pt x="135635" y="67818"/>
                  </a:moveTo>
                  <a:lnTo>
                    <a:pt x="135635" y="9143"/>
                  </a:lnTo>
                </a:path>
                <a:path w="448310" h="520700">
                  <a:moveTo>
                    <a:pt x="85343" y="148590"/>
                  </a:moveTo>
                  <a:lnTo>
                    <a:pt x="85343" y="133350"/>
                  </a:lnTo>
                </a:path>
                <a:path w="448310" h="520700">
                  <a:moveTo>
                    <a:pt x="53339" y="148590"/>
                  </a:moveTo>
                  <a:lnTo>
                    <a:pt x="85343" y="148590"/>
                  </a:lnTo>
                </a:path>
                <a:path w="448310" h="520700">
                  <a:moveTo>
                    <a:pt x="448055" y="79247"/>
                  </a:moveTo>
                  <a:lnTo>
                    <a:pt x="448055" y="0"/>
                  </a:lnTo>
                </a:path>
                <a:path w="448310" h="520700">
                  <a:moveTo>
                    <a:pt x="379475" y="79248"/>
                  </a:moveTo>
                  <a:lnTo>
                    <a:pt x="379475" y="0"/>
                  </a:lnTo>
                </a:path>
                <a:path w="448310" h="520700">
                  <a:moveTo>
                    <a:pt x="311657" y="79248"/>
                  </a:moveTo>
                  <a:lnTo>
                    <a:pt x="311657" y="0"/>
                  </a:lnTo>
                </a:path>
                <a:path w="448310" h="520700">
                  <a:moveTo>
                    <a:pt x="311657" y="79248"/>
                  </a:moveTo>
                  <a:lnTo>
                    <a:pt x="448055" y="79247"/>
                  </a:lnTo>
                </a:path>
                <a:path w="448310" h="520700">
                  <a:moveTo>
                    <a:pt x="448055" y="0"/>
                  </a:moveTo>
                  <a:lnTo>
                    <a:pt x="311657" y="0"/>
                  </a:lnTo>
                </a:path>
                <a:path w="448310" h="520700">
                  <a:moveTo>
                    <a:pt x="337565" y="57150"/>
                  </a:moveTo>
                  <a:lnTo>
                    <a:pt x="349757" y="21336"/>
                  </a:lnTo>
                  <a:lnTo>
                    <a:pt x="361188" y="57150"/>
                  </a:lnTo>
                </a:path>
                <a:path w="448310" h="520700">
                  <a:moveTo>
                    <a:pt x="358139" y="47243"/>
                  </a:moveTo>
                  <a:lnTo>
                    <a:pt x="341375" y="47243"/>
                  </a:lnTo>
                </a:path>
                <a:path w="448310" h="520700">
                  <a:moveTo>
                    <a:pt x="406145" y="57150"/>
                  </a:moveTo>
                  <a:lnTo>
                    <a:pt x="415289" y="57150"/>
                  </a:lnTo>
                  <a:lnTo>
                    <a:pt x="420623" y="55625"/>
                  </a:lnTo>
                  <a:lnTo>
                    <a:pt x="424433" y="52577"/>
                  </a:lnTo>
                  <a:lnTo>
                    <a:pt x="425957" y="47243"/>
                  </a:lnTo>
                  <a:lnTo>
                    <a:pt x="424433" y="41909"/>
                  </a:lnTo>
                  <a:lnTo>
                    <a:pt x="420623" y="38862"/>
                  </a:lnTo>
                  <a:lnTo>
                    <a:pt x="415289" y="37337"/>
                  </a:lnTo>
                  <a:lnTo>
                    <a:pt x="406145" y="37337"/>
                  </a:lnTo>
                </a:path>
                <a:path w="448310" h="520700">
                  <a:moveTo>
                    <a:pt x="415289" y="37337"/>
                  </a:moveTo>
                  <a:lnTo>
                    <a:pt x="419861" y="36575"/>
                  </a:lnTo>
                  <a:lnTo>
                    <a:pt x="422909" y="33527"/>
                  </a:lnTo>
                  <a:lnTo>
                    <a:pt x="423671" y="29718"/>
                  </a:lnTo>
                  <a:lnTo>
                    <a:pt x="422909" y="25907"/>
                  </a:lnTo>
                  <a:lnTo>
                    <a:pt x="419861" y="22859"/>
                  </a:lnTo>
                  <a:lnTo>
                    <a:pt x="415289" y="21336"/>
                  </a:lnTo>
                  <a:lnTo>
                    <a:pt x="406145" y="21336"/>
                  </a:lnTo>
                  <a:lnTo>
                    <a:pt x="406145" y="571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01" name="object 137">
              <a:extLst>
                <a:ext uri="{FF2B5EF4-FFF2-40B4-BE49-F238E27FC236}">
                  <a16:creationId xmlns:a16="http://schemas.microsoft.com/office/drawing/2014/main" id="{A01F537F-E175-FDD4-DA8C-B950EDA80270}"/>
                </a:ext>
              </a:extLst>
            </p:cNvPr>
            <p:cNvSpPr/>
            <p:nvPr/>
          </p:nvSpPr>
          <p:spPr>
            <a:xfrm>
              <a:off x="6416378" y="2794063"/>
              <a:ext cx="65639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3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02" name="object 138">
              <a:extLst>
                <a:ext uri="{FF2B5EF4-FFF2-40B4-BE49-F238E27FC236}">
                  <a16:creationId xmlns:a16="http://schemas.microsoft.com/office/drawing/2014/main" id="{3EA634E5-1863-4159-46FB-5608E364E5AF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47629" y="2728770"/>
              <a:ext cx="93276" cy="207280"/>
            </a:xfrm>
            <a:prstGeom prst="rect">
              <a:avLst/>
            </a:prstGeom>
          </p:spPr>
        </p:pic>
        <p:sp>
          <p:nvSpPr>
            <p:cNvPr id="203" name="object 198">
              <a:extLst>
                <a:ext uri="{FF2B5EF4-FFF2-40B4-BE49-F238E27FC236}">
                  <a16:creationId xmlns:a16="http://schemas.microsoft.com/office/drawing/2014/main" id="{5D0955E3-C496-1AFB-8A4F-677056CC49FA}"/>
                </a:ext>
              </a:extLst>
            </p:cNvPr>
            <p:cNvSpPr/>
            <p:nvPr/>
          </p:nvSpPr>
          <p:spPr>
            <a:xfrm>
              <a:off x="5861348" y="3137870"/>
              <a:ext cx="127747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1447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04" name="object 199">
              <a:extLst>
                <a:ext uri="{FF2B5EF4-FFF2-40B4-BE49-F238E27FC236}">
                  <a16:creationId xmlns:a16="http://schemas.microsoft.com/office/drawing/2014/main" id="{835A2548-CCB0-87B0-F365-EA3A66453D6F}"/>
                </a:ext>
              </a:extLst>
            </p:cNvPr>
            <p:cNvSpPr/>
            <p:nvPr/>
          </p:nvSpPr>
          <p:spPr>
            <a:xfrm>
              <a:off x="5285815" y="3137870"/>
              <a:ext cx="128868" cy="0"/>
            </a:xfrm>
            <a:custGeom>
              <a:avLst/>
              <a:gdLst/>
              <a:ahLst/>
              <a:cxnLst/>
              <a:rect l="l" t="t" r="r" b="b"/>
              <a:pathLst>
                <a:path w="146050">
                  <a:moveTo>
                    <a:pt x="14554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05" name="object 200">
              <a:extLst>
                <a:ext uri="{FF2B5EF4-FFF2-40B4-BE49-F238E27FC236}">
                  <a16:creationId xmlns:a16="http://schemas.microsoft.com/office/drawing/2014/main" id="{F9B771C6-3767-09D5-08E6-ECE8DDE2F289}"/>
                </a:ext>
              </a:extLst>
            </p:cNvPr>
            <p:cNvSpPr/>
            <p:nvPr/>
          </p:nvSpPr>
          <p:spPr>
            <a:xfrm>
              <a:off x="4136091" y="3137870"/>
              <a:ext cx="127747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14478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</p:grpSp>
      <p:pic>
        <p:nvPicPr>
          <p:cNvPr id="206" name="object 201">
            <a:extLst>
              <a:ext uri="{FF2B5EF4-FFF2-40B4-BE49-F238E27FC236}">
                <a16:creationId xmlns:a16="http://schemas.microsoft.com/office/drawing/2014/main" id="{CF3906D0-EE9D-62F5-A694-8DD656DE47AF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10967" y="3885691"/>
            <a:ext cx="1511390" cy="2220424"/>
          </a:xfrm>
          <a:prstGeom prst="rect">
            <a:avLst/>
          </a:prstGeom>
        </p:spPr>
      </p:pic>
      <p:grpSp>
        <p:nvGrpSpPr>
          <p:cNvPr id="207" name="object 202">
            <a:extLst>
              <a:ext uri="{FF2B5EF4-FFF2-40B4-BE49-F238E27FC236}">
                <a16:creationId xmlns:a16="http://schemas.microsoft.com/office/drawing/2014/main" id="{24FA36AE-6651-EFD0-DF0A-731C453E07F5}"/>
              </a:ext>
            </a:extLst>
          </p:cNvPr>
          <p:cNvGrpSpPr/>
          <p:nvPr/>
        </p:nvGrpSpPr>
        <p:grpSpPr>
          <a:xfrm>
            <a:off x="4731124" y="3450852"/>
            <a:ext cx="76760" cy="149599"/>
            <a:chOff x="3482340" y="3910965"/>
            <a:chExt cx="86995" cy="169545"/>
          </a:xfrm>
        </p:grpSpPr>
        <p:sp>
          <p:nvSpPr>
            <p:cNvPr id="208" name="object 203">
              <a:extLst>
                <a:ext uri="{FF2B5EF4-FFF2-40B4-BE49-F238E27FC236}">
                  <a16:creationId xmlns:a16="http://schemas.microsoft.com/office/drawing/2014/main" id="{AB8FB8DC-BEA4-C242-4015-87A3CF195DF1}"/>
                </a:ext>
              </a:extLst>
            </p:cNvPr>
            <p:cNvSpPr/>
            <p:nvPr/>
          </p:nvSpPr>
          <p:spPr>
            <a:xfrm>
              <a:off x="3483864" y="3936492"/>
              <a:ext cx="0" cy="144145"/>
            </a:xfrm>
            <a:custGeom>
              <a:avLst/>
              <a:gdLst/>
              <a:ahLst/>
              <a:cxnLst/>
              <a:rect l="l" t="t" r="r" b="b"/>
              <a:pathLst>
                <a:path h="144145">
                  <a:moveTo>
                    <a:pt x="0" y="1440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09" name="object 204">
              <a:extLst>
                <a:ext uri="{FF2B5EF4-FFF2-40B4-BE49-F238E27FC236}">
                  <a16:creationId xmlns:a16="http://schemas.microsoft.com/office/drawing/2014/main" id="{D1D77DA6-124B-99A0-5257-838CE85BD81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82340" y="3910965"/>
              <a:ext cx="86868" cy="85343"/>
            </a:xfrm>
            <a:prstGeom prst="rect">
              <a:avLst/>
            </a:prstGeom>
          </p:spPr>
        </p:pic>
      </p:grpSp>
      <p:sp>
        <p:nvSpPr>
          <p:cNvPr id="210" name="object 207">
            <a:extLst>
              <a:ext uri="{FF2B5EF4-FFF2-40B4-BE49-F238E27FC236}">
                <a16:creationId xmlns:a16="http://schemas.microsoft.com/office/drawing/2014/main" id="{268AFF70-FA75-88D3-095A-AC19B069EED2}"/>
              </a:ext>
            </a:extLst>
          </p:cNvPr>
          <p:cNvSpPr txBox="1"/>
          <p:nvPr/>
        </p:nvSpPr>
        <p:spPr>
          <a:xfrm>
            <a:off x="413339" y="930757"/>
            <a:ext cx="7435255" cy="44143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lnSpc>
                <a:spcPct val="130300"/>
              </a:lnSpc>
              <a:spcBef>
                <a:spcPts val="88"/>
              </a:spcBef>
            </a:pPr>
            <a:r>
              <a:rPr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sz="2400" spc="-4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sz="2400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400" spc="-4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tolerances</a:t>
            </a:r>
            <a:r>
              <a:rPr lang="it-IT" sz="24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spc="-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allignment</a:t>
            </a:r>
            <a:endParaRPr lang="it-IT" sz="2400" spc="-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38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0E0FE24-BAF7-31B2-B6FD-3301A145E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/>
          <a:lstStyle/>
          <a:p>
            <a:r>
              <a:rPr lang="en-US" dirty="0"/>
              <a:t>New Shield Connection by “Finger Welding”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0DE37C5-E8D4-1E2C-64FB-ED3F917B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8687116" cy="5334000"/>
          </a:xfrm>
          <a:prstGeom prst="rect">
            <a:avLst/>
          </a:prstGeom>
          <a:noFill/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83D124-6312-5979-59DF-22384203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9F1DB6-2C70-CD2C-0DE3-1B57B6851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DAD3638-8E0C-4079-83E3-101B55F74CF3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41</a:t>
            </a:fld>
            <a:endParaRPr lang="en-US" altLang="it-IT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78F3010B-D591-F3E0-83CF-15A2830E75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5" name="object 210">
            <a:extLst>
              <a:ext uri="{FF2B5EF4-FFF2-40B4-BE49-F238E27FC236}">
                <a16:creationId xmlns:a16="http://schemas.microsoft.com/office/drawing/2014/main" id="{77B1B75F-D521-7CCC-F703-861178752E7E}"/>
              </a:ext>
            </a:extLst>
          </p:cNvPr>
          <p:cNvPicPr/>
          <p:nvPr/>
        </p:nvPicPr>
        <p:blipFill rotWithShape="1">
          <a:blip r:embed="rId3" cstate="print"/>
          <a:srcRect l="17528" r="18731"/>
          <a:stretch/>
        </p:blipFill>
        <p:spPr>
          <a:xfrm>
            <a:off x="8991916" y="1296591"/>
            <a:ext cx="3048001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60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8D807-E8A3-DD42-92F2-B9BE7676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6F63AF-8257-7148-8640-A22FE2E0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09C0D2-36A4-AD46-AAB1-A5E869BB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42</a:t>
            </a:fld>
            <a:endParaRPr lang="en-US" alt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E6EF43-EF00-684F-91FA-7611C02292D1}"/>
              </a:ext>
            </a:extLst>
          </p:cNvPr>
          <p:cNvSpPr/>
          <p:nvPr/>
        </p:nvSpPr>
        <p:spPr>
          <a:xfrm>
            <a:off x="1618191" y="1752600"/>
            <a:ext cx="91260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TESLA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Concept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to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Features of 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Reference Design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WPMs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Experience &amp; Picture Gallery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D92ED-A4D3-944D-6B67-E9344A0951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50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8AAC6128-823B-CF23-76C2-12F730B5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3rd</a:t>
            </a:r>
            <a:r>
              <a:rPr lang="it-IT" spc="-22" dirty="0"/>
              <a:t> </a:t>
            </a:r>
            <a:r>
              <a:rPr lang="it-IT" dirty="0"/>
              <a:t>Generation</a:t>
            </a:r>
            <a:r>
              <a:rPr lang="it-IT" spc="-13" dirty="0"/>
              <a:t> </a:t>
            </a:r>
            <a:r>
              <a:rPr lang="it-IT" dirty="0"/>
              <a:t>TESLA</a:t>
            </a:r>
            <a:r>
              <a:rPr lang="it-IT" spc="-13" dirty="0"/>
              <a:t> </a:t>
            </a:r>
            <a:r>
              <a:rPr lang="it-IT" spc="-9" dirty="0" err="1"/>
              <a:t>Cryomodule</a:t>
            </a:r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187F249E-255C-F5FF-FCBA-D3A0D4FB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914400"/>
            <a:ext cx="10327217" cy="5334000"/>
          </a:xfrm>
        </p:spPr>
        <p:txBody>
          <a:bodyPr/>
          <a:lstStyle/>
          <a:p>
            <a:pPr marL="10647">
              <a:spcBef>
                <a:spcPts val="512"/>
              </a:spcBef>
              <a:buClr>
                <a:srgbClr val="000000"/>
              </a:buClr>
              <a:buSzPct val="88888"/>
              <a:tabLst>
                <a:tab pos="124392" algn="l"/>
              </a:tabLst>
            </a:pPr>
            <a:r>
              <a:rPr lang="it-IT" b="1" dirty="0"/>
              <a:t>Reduce</a:t>
            </a:r>
            <a:r>
              <a:rPr lang="it-IT" b="1" spc="-13" dirty="0"/>
              <a:t> </a:t>
            </a:r>
            <a:r>
              <a:rPr lang="it-IT" b="1" dirty="0"/>
              <a:t>the</a:t>
            </a:r>
            <a:r>
              <a:rPr lang="it-IT" b="1" spc="-13" dirty="0"/>
              <a:t> </a:t>
            </a:r>
            <a:r>
              <a:rPr lang="it-IT" b="1" dirty="0"/>
              <a:t>Cross</a:t>
            </a:r>
            <a:r>
              <a:rPr lang="it-IT" b="1" spc="-9" dirty="0"/>
              <a:t> </a:t>
            </a:r>
            <a:r>
              <a:rPr lang="it-IT" b="1" dirty="0" err="1"/>
              <a:t>Section</a:t>
            </a:r>
            <a:r>
              <a:rPr lang="it-IT" b="1" spc="-13" dirty="0"/>
              <a:t> </a:t>
            </a:r>
            <a:r>
              <a:rPr lang="it-IT" b="1" dirty="0"/>
              <a:t>and</a:t>
            </a:r>
            <a:r>
              <a:rPr lang="it-IT" b="1" spc="-13" dirty="0"/>
              <a:t> </a:t>
            </a:r>
            <a:r>
              <a:rPr lang="it-IT" b="1" dirty="0"/>
              <a:t>use</a:t>
            </a:r>
            <a:r>
              <a:rPr lang="it-IT" b="1" spc="-9" dirty="0"/>
              <a:t> </a:t>
            </a:r>
            <a:r>
              <a:rPr lang="it-IT" b="1" dirty="0"/>
              <a:t>a</a:t>
            </a:r>
            <a:r>
              <a:rPr lang="it-IT" b="1" spc="-13" dirty="0"/>
              <a:t> </a:t>
            </a:r>
            <a:r>
              <a:rPr lang="it-IT" b="1" dirty="0"/>
              <a:t>standard</a:t>
            </a:r>
            <a:r>
              <a:rPr lang="it-IT" b="1" spc="-13" dirty="0"/>
              <a:t> </a:t>
            </a:r>
            <a:r>
              <a:rPr lang="it-IT" b="1" dirty="0"/>
              <a:t>“pipeline”</a:t>
            </a:r>
            <a:r>
              <a:rPr lang="it-IT" b="1" spc="-9" dirty="0"/>
              <a:t> </a:t>
            </a:r>
            <a:r>
              <a:rPr lang="it-IT" b="1" spc="-18" dirty="0"/>
              <a:t>tube</a:t>
            </a:r>
            <a:endParaRPr lang="it-IT" b="1" dirty="0"/>
          </a:p>
          <a:p>
            <a:pPr marL="616356" lvl="1" indent="-202277">
              <a:spcBef>
                <a:spcPts val="424"/>
              </a:spcBef>
              <a:buChar char="-"/>
              <a:tabLst>
                <a:tab pos="616356" algn="l"/>
                <a:tab pos="616917" algn="l"/>
              </a:tabLst>
            </a:pPr>
            <a:r>
              <a:rPr lang="it-IT" dirty="0" err="1"/>
              <a:t>Redistribute</a:t>
            </a:r>
            <a:r>
              <a:rPr lang="it-IT" spc="-31" dirty="0"/>
              <a:t> </a:t>
            </a:r>
            <a:r>
              <a:rPr lang="it-IT" dirty="0"/>
              <a:t>the</a:t>
            </a:r>
            <a:r>
              <a:rPr lang="it-IT" spc="-26" dirty="0"/>
              <a:t> </a:t>
            </a:r>
            <a:r>
              <a:rPr lang="it-IT" dirty="0" err="1"/>
              <a:t>internal</a:t>
            </a:r>
            <a:r>
              <a:rPr lang="it-IT" spc="-26" dirty="0"/>
              <a:t> </a:t>
            </a:r>
            <a:r>
              <a:rPr lang="it-IT" spc="-9" dirty="0" err="1"/>
              <a:t>components</a:t>
            </a:r>
            <a:endParaRPr lang="it-IT" dirty="0"/>
          </a:p>
          <a:p>
            <a:pPr marL="616356" lvl="1" indent="-202277">
              <a:spcBef>
                <a:spcPts val="88"/>
              </a:spcBef>
              <a:buChar char="-"/>
              <a:tabLst>
                <a:tab pos="616356" algn="l"/>
                <a:tab pos="616917" algn="l"/>
              </a:tabLst>
            </a:pPr>
            <a:r>
              <a:rPr lang="it-IT" dirty="0"/>
              <a:t>Reduce</a:t>
            </a:r>
            <a:r>
              <a:rPr lang="it-IT" spc="-4" dirty="0"/>
              <a:t> </a:t>
            </a:r>
            <a:r>
              <a:rPr lang="it-IT" dirty="0"/>
              <a:t>the</a:t>
            </a:r>
            <a:r>
              <a:rPr lang="it-IT" spc="-9" dirty="0"/>
              <a:t> </a:t>
            </a:r>
            <a:r>
              <a:rPr lang="it-IT" dirty="0" err="1"/>
              <a:t>distances</a:t>
            </a:r>
            <a:r>
              <a:rPr lang="it-IT" dirty="0"/>
              <a:t> to</a:t>
            </a:r>
            <a:r>
              <a:rPr lang="it-IT" spc="-4" dirty="0"/>
              <a:t> </a:t>
            </a:r>
            <a:r>
              <a:rPr lang="it-IT" dirty="0"/>
              <a:t>the</a:t>
            </a:r>
            <a:r>
              <a:rPr lang="it-IT" spc="-4" dirty="0"/>
              <a:t> </a:t>
            </a:r>
            <a:r>
              <a:rPr lang="it-IT" spc="-9" dirty="0"/>
              <a:t>minimum</a:t>
            </a:r>
            <a:endParaRPr lang="it-IT" dirty="0"/>
          </a:p>
          <a:p>
            <a:pPr marL="10646">
              <a:spcBef>
                <a:spcPts val="600"/>
              </a:spcBef>
              <a:tabLst>
                <a:tab pos="177623" algn="l"/>
              </a:tabLst>
            </a:pPr>
            <a:r>
              <a:rPr lang="it-IT" b="1" dirty="0" err="1"/>
              <a:t>Improve</a:t>
            </a:r>
            <a:r>
              <a:rPr lang="it-IT" b="1" spc="-13" dirty="0"/>
              <a:t> </a:t>
            </a:r>
            <a:r>
              <a:rPr lang="it-IT" b="1" dirty="0"/>
              <a:t>the</a:t>
            </a:r>
            <a:r>
              <a:rPr lang="it-IT" b="1" spc="-4" dirty="0"/>
              <a:t> </a:t>
            </a:r>
            <a:r>
              <a:rPr lang="it-IT" b="1" dirty="0"/>
              <a:t>connection</a:t>
            </a:r>
            <a:r>
              <a:rPr lang="it-IT" b="1" spc="-9" dirty="0"/>
              <a:t> </a:t>
            </a:r>
            <a:r>
              <a:rPr lang="it-IT" b="1" dirty="0"/>
              <a:t>of</a:t>
            </a:r>
            <a:r>
              <a:rPr lang="it-IT" b="1" spc="-4" dirty="0"/>
              <a:t> </a:t>
            </a:r>
            <a:r>
              <a:rPr lang="it-IT" b="1" dirty="0"/>
              <a:t>the</a:t>
            </a:r>
            <a:r>
              <a:rPr lang="it-IT" b="1" spc="-9" dirty="0"/>
              <a:t> </a:t>
            </a:r>
            <a:r>
              <a:rPr lang="it-IT" b="1" dirty="0" err="1"/>
              <a:t>active</a:t>
            </a:r>
            <a:r>
              <a:rPr lang="it-IT" b="1" spc="-4" dirty="0"/>
              <a:t> </a:t>
            </a:r>
            <a:r>
              <a:rPr lang="it-IT" b="1" dirty="0" err="1"/>
              <a:t>elements</a:t>
            </a:r>
            <a:r>
              <a:rPr lang="it-IT" b="1" spc="-9" dirty="0"/>
              <a:t> </a:t>
            </a:r>
            <a:r>
              <a:rPr lang="it-IT" b="1" dirty="0"/>
              <a:t>to</a:t>
            </a:r>
            <a:r>
              <a:rPr lang="it-IT" b="1" spc="-4" dirty="0"/>
              <a:t> </a:t>
            </a:r>
            <a:r>
              <a:rPr lang="it-IT" b="1" dirty="0"/>
              <a:t>the</a:t>
            </a:r>
            <a:r>
              <a:rPr lang="it-IT" b="1" spc="-4" dirty="0"/>
              <a:t> </a:t>
            </a:r>
            <a:r>
              <a:rPr lang="it-IT" b="1" spc="-9" dirty="0" err="1"/>
              <a:t>HeGRP</a:t>
            </a:r>
            <a:endParaRPr lang="it-IT" b="1" dirty="0"/>
          </a:p>
          <a:p>
            <a:pPr marL="616356" lvl="1" indent="-202277">
              <a:spcBef>
                <a:spcPts val="247"/>
              </a:spcBef>
              <a:buClr>
                <a:srgbClr val="000000"/>
              </a:buClr>
              <a:buChar char="-"/>
              <a:tabLst>
                <a:tab pos="615796" algn="l"/>
                <a:tab pos="616917" algn="l"/>
              </a:tabLst>
            </a:pPr>
            <a:r>
              <a:rPr lang="it-IT" dirty="0"/>
              <a:t>Sliding</a:t>
            </a:r>
            <a:r>
              <a:rPr lang="it-IT" spc="-18" dirty="0"/>
              <a:t> </a:t>
            </a:r>
            <a:r>
              <a:rPr lang="it-IT" dirty="0" err="1"/>
              <a:t>fixtures</a:t>
            </a:r>
            <a:r>
              <a:rPr lang="it-IT" dirty="0"/>
              <a:t> to</a:t>
            </a:r>
            <a:r>
              <a:rPr lang="it-IT" spc="-9" dirty="0"/>
              <a:t> </a:t>
            </a:r>
            <a:r>
              <a:rPr lang="it-IT" dirty="0" err="1"/>
              <a:t>allow</a:t>
            </a:r>
            <a:r>
              <a:rPr lang="it-IT" spc="-13" dirty="0"/>
              <a:t> </a:t>
            </a:r>
            <a:r>
              <a:rPr lang="it-IT" dirty="0"/>
              <a:t>“Semi</a:t>
            </a:r>
            <a:r>
              <a:rPr lang="it-IT" spc="-18" dirty="0"/>
              <a:t> </a:t>
            </a:r>
            <a:r>
              <a:rPr lang="it-IT" dirty="0" err="1"/>
              <a:t>Rigid</a:t>
            </a:r>
            <a:r>
              <a:rPr lang="it-IT" spc="-13" dirty="0"/>
              <a:t> </a:t>
            </a:r>
            <a:r>
              <a:rPr lang="it-IT" dirty="0" err="1"/>
              <a:t>Coupler</a:t>
            </a:r>
            <a:r>
              <a:rPr lang="it-IT" dirty="0"/>
              <a:t>”</a:t>
            </a:r>
            <a:r>
              <a:rPr lang="it-IT" spc="-13" dirty="0"/>
              <a:t> </a:t>
            </a:r>
            <a:r>
              <a:rPr lang="it-IT" dirty="0"/>
              <a:t>and</a:t>
            </a:r>
            <a:r>
              <a:rPr lang="it-IT" spc="-13" dirty="0"/>
              <a:t> </a:t>
            </a:r>
            <a:r>
              <a:rPr lang="it-IT" spc="-9" dirty="0" err="1"/>
              <a:t>Superstructures</a:t>
            </a:r>
            <a:endParaRPr lang="it-IT" dirty="0"/>
          </a:p>
          <a:p>
            <a:pPr marL="10646">
              <a:spcBef>
                <a:spcPts val="600"/>
              </a:spcBef>
              <a:buClr>
                <a:srgbClr val="000000"/>
              </a:buClr>
              <a:tabLst>
                <a:tab pos="177623" algn="l"/>
              </a:tabLst>
            </a:pPr>
            <a:r>
              <a:rPr lang="it-IT" b="1" dirty="0"/>
              <a:t>Reduce</a:t>
            </a:r>
            <a:r>
              <a:rPr lang="it-IT" b="1" spc="-26" dirty="0"/>
              <a:t> </a:t>
            </a:r>
            <a:r>
              <a:rPr lang="it-IT" b="1" dirty="0" err="1"/>
              <a:t>alignment</a:t>
            </a:r>
            <a:r>
              <a:rPr lang="it-IT" b="1" spc="-9" dirty="0"/>
              <a:t> </a:t>
            </a:r>
            <a:r>
              <a:rPr lang="it-IT" b="1" dirty="0" err="1"/>
              <a:t>sensitivity</a:t>
            </a:r>
            <a:r>
              <a:rPr lang="it-IT" b="1" spc="-9" dirty="0"/>
              <a:t> </a:t>
            </a:r>
            <a:r>
              <a:rPr lang="it-IT" b="1" dirty="0"/>
              <a:t>to</a:t>
            </a:r>
            <a:r>
              <a:rPr lang="it-IT" b="1" spc="-13" dirty="0"/>
              <a:t> </a:t>
            </a:r>
            <a:r>
              <a:rPr lang="it-IT" b="1" dirty="0"/>
              <a:t>the</a:t>
            </a:r>
            <a:r>
              <a:rPr lang="it-IT" b="1" spc="-13" dirty="0"/>
              <a:t> </a:t>
            </a:r>
            <a:r>
              <a:rPr lang="it-IT" b="1" dirty="0" err="1"/>
              <a:t>forces</a:t>
            </a:r>
            <a:r>
              <a:rPr lang="it-IT" b="1" spc="-13" dirty="0"/>
              <a:t> </a:t>
            </a:r>
            <a:r>
              <a:rPr lang="it-IT" b="1" dirty="0"/>
              <a:t>on</a:t>
            </a:r>
            <a:r>
              <a:rPr lang="it-IT" b="1" spc="-9" dirty="0"/>
              <a:t> </a:t>
            </a:r>
            <a:r>
              <a:rPr lang="it-IT" b="1" dirty="0"/>
              <a:t>the</a:t>
            </a:r>
            <a:r>
              <a:rPr lang="it-IT" b="1" spc="-13" dirty="0"/>
              <a:t> </a:t>
            </a:r>
            <a:r>
              <a:rPr lang="it-IT" b="1" dirty="0" err="1"/>
              <a:t>HeGRP</a:t>
            </a:r>
            <a:r>
              <a:rPr lang="it-IT" b="1" spc="-9" dirty="0"/>
              <a:t> </a:t>
            </a:r>
            <a:r>
              <a:rPr lang="it-IT" b="1" spc="-9" dirty="0" err="1"/>
              <a:t>edges</a:t>
            </a:r>
            <a:endParaRPr lang="it-IT" b="1" dirty="0"/>
          </a:p>
          <a:p>
            <a:pPr marL="619718" lvl="1" indent="-205639">
              <a:spcBef>
                <a:spcPts val="543"/>
              </a:spcBef>
              <a:buChar char="-"/>
              <a:tabLst>
                <a:tab pos="619718" algn="l"/>
                <a:tab pos="620279" algn="l"/>
              </a:tabLst>
            </a:pPr>
            <a:r>
              <a:rPr lang="it-IT" dirty="0" err="1"/>
              <a:t>Move</a:t>
            </a:r>
            <a:r>
              <a:rPr lang="it-IT" spc="-18" dirty="0"/>
              <a:t> </a:t>
            </a:r>
            <a:r>
              <a:rPr lang="it-IT" dirty="0"/>
              <a:t>the</a:t>
            </a:r>
            <a:r>
              <a:rPr lang="it-IT" spc="-4" dirty="0"/>
              <a:t> </a:t>
            </a:r>
            <a:r>
              <a:rPr lang="it-IT" dirty="0" err="1"/>
              <a:t>external</a:t>
            </a:r>
            <a:r>
              <a:rPr lang="it-IT" spc="-9" dirty="0"/>
              <a:t> </a:t>
            </a:r>
            <a:r>
              <a:rPr lang="it-IT" dirty="0"/>
              <a:t>posts</a:t>
            </a:r>
            <a:r>
              <a:rPr lang="it-IT" spc="-9" dirty="0"/>
              <a:t> </a:t>
            </a:r>
            <a:r>
              <a:rPr lang="it-IT" dirty="0" err="1"/>
              <a:t>closer</a:t>
            </a:r>
            <a:r>
              <a:rPr lang="it-IT" spc="-4" dirty="0"/>
              <a:t> </a:t>
            </a:r>
            <a:r>
              <a:rPr lang="it-IT" dirty="0"/>
              <a:t>to</a:t>
            </a:r>
            <a:r>
              <a:rPr lang="it-IT" spc="-9" dirty="0"/>
              <a:t> </a:t>
            </a:r>
            <a:r>
              <a:rPr lang="it-IT" dirty="0"/>
              <a:t>the</a:t>
            </a:r>
            <a:r>
              <a:rPr lang="it-IT" spc="-9" dirty="0"/>
              <a:t> </a:t>
            </a:r>
            <a:r>
              <a:rPr lang="it-IT" spc="-9" dirty="0" err="1"/>
              <a:t>edges</a:t>
            </a:r>
            <a:endParaRPr lang="it-IT" dirty="0"/>
          </a:p>
          <a:p>
            <a:pPr marL="619718" lvl="1" indent="-206198">
              <a:spcBef>
                <a:spcPts val="578"/>
              </a:spcBef>
              <a:buChar char="-"/>
              <a:tabLst>
                <a:tab pos="619718" algn="l"/>
                <a:tab pos="620279" algn="l"/>
              </a:tabLst>
            </a:pPr>
            <a:r>
              <a:rPr lang="it-IT" dirty="0"/>
              <a:t>Include</a:t>
            </a:r>
            <a:r>
              <a:rPr lang="it-IT" spc="-26" dirty="0"/>
              <a:t> </a:t>
            </a:r>
            <a:r>
              <a:rPr lang="it-IT" dirty="0"/>
              <a:t>the 300</a:t>
            </a:r>
            <a:r>
              <a:rPr lang="it-IT" spc="-13" dirty="0"/>
              <a:t> </a:t>
            </a:r>
            <a:r>
              <a:rPr lang="it-IT" dirty="0"/>
              <a:t>mm</a:t>
            </a:r>
            <a:r>
              <a:rPr lang="it-IT" spc="-13" dirty="0"/>
              <a:t> </a:t>
            </a:r>
            <a:r>
              <a:rPr lang="it-IT" dirty="0" err="1"/>
              <a:t>bellow</a:t>
            </a:r>
            <a:r>
              <a:rPr lang="it-IT" spc="-13" dirty="0"/>
              <a:t> </a:t>
            </a:r>
            <a:r>
              <a:rPr lang="it-IT" dirty="0"/>
              <a:t>in</a:t>
            </a:r>
            <a:r>
              <a:rPr lang="it-IT" spc="-13" dirty="0"/>
              <a:t> </a:t>
            </a:r>
            <a:r>
              <a:rPr lang="it-IT" dirty="0"/>
              <a:t>the</a:t>
            </a:r>
            <a:r>
              <a:rPr lang="it-IT" spc="-13" dirty="0"/>
              <a:t> </a:t>
            </a:r>
            <a:r>
              <a:rPr lang="it-IT" dirty="0"/>
              <a:t>in</a:t>
            </a:r>
            <a:r>
              <a:rPr lang="it-IT" spc="-13" dirty="0"/>
              <a:t> </a:t>
            </a:r>
            <a:r>
              <a:rPr lang="it-IT" dirty="0"/>
              <a:t>the</a:t>
            </a:r>
            <a:r>
              <a:rPr lang="it-IT" spc="-13" dirty="0"/>
              <a:t> </a:t>
            </a:r>
            <a:r>
              <a:rPr lang="it-IT" dirty="0" err="1"/>
              <a:t>backbone</a:t>
            </a:r>
            <a:r>
              <a:rPr lang="it-IT" spc="-9" dirty="0"/>
              <a:t> </a:t>
            </a:r>
            <a:r>
              <a:rPr lang="it-IT" spc="-9" dirty="0" err="1"/>
              <a:t>referencing</a:t>
            </a:r>
            <a:endParaRPr lang="it-IT" dirty="0"/>
          </a:p>
          <a:p>
            <a:pPr marL="10646">
              <a:spcBef>
                <a:spcPts val="600"/>
              </a:spcBef>
              <a:buClr>
                <a:srgbClr val="000000"/>
              </a:buClr>
              <a:tabLst>
                <a:tab pos="177062" algn="l"/>
              </a:tabLst>
            </a:pPr>
            <a:r>
              <a:rPr lang="it-IT" b="1" dirty="0" err="1"/>
              <a:t>Further</a:t>
            </a:r>
            <a:r>
              <a:rPr lang="it-IT" b="1" spc="-31" dirty="0"/>
              <a:t> </a:t>
            </a:r>
            <a:r>
              <a:rPr lang="it-IT" b="1" dirty="0" err="1"/>
              <a:t>simplify</a:t>
            </a:r>
            <a:r>
              <a:rPr lang="it-IT" b="1" spc="-18" dirty="0"/>
              <a:t> </a:t>
            </a:r>
            <a:r>
              <a:rPr lang="it-IT" b="1" dirty="0"/>
              <a:t>the</a:t>
            </a:r>
            <a:r>
              <a:rPr lang="it-IT" b="1" spc="-22" dirty="0"/>
              <a:t> </a:t>
            </a:r>
            <a:r>
              <a:rPr lang="it-IT" b="1" dirty="0" err="1"/>
              <a:t>assembling</a:t>
            </a:r>
            <a:r>
              <a:rPr lang="it-IT" b="1" spc="-13" dirty="0"/>
              <a:t> </a:t>
            </a:r>
            <a:r>
              <a:rPr lang="it-IT" b="1" spc="-9" dirty="0"/>
              <a:t>procedure</a:t>
            </a:r>
            <a:endParaRPr lang="it-IT" b="1" dirty="0"/>
          </a:p>
          <a:p>
            <a:pPr marL="616356" lvl="1" indent="-202277">
              <a:spcBef>
                <a:spcPts val="106"/>
              </a:spcBef>
              <a:buChar char="-"/>
              <a:tabLst>
                <a:tab pos="616356" algn="l"/>
                <a:tab pos="616917" algn="l"/>
              </a:tabLst>
            </a:pPr>
            <a:r>
              <a:rPr lang="it-IT" dirty="0" err="1"/>
              <a:t>Simplify</a:t>
            </a:r>
            <a:r>
              <a:rPr lang="it-IT" spc="-9" dirty="0"/>
              <a:t> </a:t>
            </a:r>
            <a:r>
              <a:rPr lang="it-IT" dirty="0" err="1"/>
              <a:t>coupler</a:t>
            </a:r>
            <a:r>
              <a:rPr lang="it-IT" spc="-9" dirty="0"/>
              <a:t> </a:t>
            </a:r>
            <a:r>
              <a:rPr lang="it-IT" dirty="0" err="1"/>
              <a:t>cones</a:t>
            </a:r>
            <a:r>
              <a:rPr lang="it-IT" spc="-9" dirty="0"/>
              <a:t> </a:t>
            </a:r>
            <a:r>
              <a:rPr lang="it-IT" dirty="0"/>
              <a:t>and</a:t>
            </a:r>
            <a:r>
              <a:rPr lang="it-IT" spc="-4" dirty="0"/>
              <a:t> </a:t>
            </a:r>
            <a:r>
              <a:rPr lang="it-IT" spc="-9" dirty="0" err="1"/>
              <a:t>braids</a:t>
            </a:r>
            <a:endParaRPr lang="it-IT" dirty="0"/>
          </a:p>
          <a:p>
            <a:pPr marL="616356" lvl="1" indent="-202277">
              <a:spcBef>
                <a:spcPts val="66"/>
              </a:spcBef>
              <a:buChar char="-"/>
              <a:tabLst>
                <a:tab pos="616356" algn="l"/>
                <a:tab pos="616917" algn="l"/>
              </a:tabLst>
            </a:pPr>
            <a:r>
              <a:rPr lang="it-IT" dirty="0"/>
              <a:t>Reduce</a:t>
            </a:r>
            <a:r>
              <a:rPr lang="it-IT" spc="-9" dirty="0"/>
              <a:t> </a:t>
            </a:r>
            <a:r>
              <a:rPr lang="it-IT" dirty="0"/>
              <a:t>by</a:t>
            </a:r>
            <a:r>
              <a:rPr lang="it-IT" spc="-4" dirty="0"/>
              <a:t> </a:t>
            </a:r>
            <a:r>
              <a:rPr lang="it-IT" dirty="0"/>
              <a:t>a</a:t>
            </a:r>
            <a:r>
              <a:rPr lang="it-IT" spc="-9" dirty="0"/>
              <a:t> </a:t>
            </a:r>
            <a:r>
              <a:rPr lang="it-IT" dirty="0" err="1"/>
              <a:t>factor</a:t>
            </a:r>
            <a:r>
              <a:rPr lang="it-IT" spc="-4" dirty="0"/>
              <a:t> </a:t>
            </a:r>
            <a:r>
              <a:rPr lang="it-IT" dirty="0" err="1"/>
              <a:t>two</a:t>
            </a:r>
            <a:r>
              <a:rPr lang="it-IT" spc="-9" dirty="0"/>
              <a:t> </a:t>
            </a:r>
            <a:r>
              <a:rPr lang="it-IT" dirty="0"/>
              <a:t>the</a:t>
            </a:r>
            <a:r>
              <a:rPr lang="it-IT" spc="-4" dirty="0"/>
              <a:t> </a:t>
            </a:r>
            <a:r>
              <a:rPr lang="it-IT" dirty="0" err="1"/>
              <a:t>shield</a:t>
            </a:r>
            <a:r>
              <a:rPr lang="it-IT" spc="-4" dirty="0"/>
              <a:t> </a:t>
            </a:r>
            <a:r>
              <a:rPr lang="it-IT" spc="-9" dirty="0" err="1"/>
              <a:t>components</a:t>
            </a:r>
            <a:endParaRPr lang="it-IT" dirty="0"/>
          </a:p>
          <a:p>
            <a:pPr marL="10646">
              <a:spcBef>
                <a:spcPts val="600"/>
              </a:spcBef>
              <a:buClr>
                <a:srgbClr val="000000"/>
              </a:buClr>
              <a:tabLst>
                <a:tab pos="177623" algn="l"/>
              </a:tabLst>
            </a:pPr>
            <a:r>
              <a:rPr lang="it-IT" b="1" dirty="0"/>
              <a:t>System</a:t>
            </a:r>
            <a:r>
              <a:rPr lang="it-IT" b="1" spc="-9" dirty="0"/>
              <a:t> </a:t>
            </a:r>
            <a:r>
              <a:rPr lang="it-IT" b="1" dirty="0" err="1"/>
              <a:t>thought</a:t>
            </a:r>
            <a:r>
              <a:rPr lang="it-IT" b="1" spc="-13" dirty="0"/>
              <a:t> </a:t>
            </a:r>
            <a:r>
              <a:rPr lang="it-IT" b="1" dirty="0"/>
              <a:t>for</a:t>
            </a:r>
            <a:r>
              <a:rPr lang="it-IT" b="1" spc="-13" dirty="0"/>
              <a:t> </a:t>
            </a:r>
            <a:r>
              <a:rPr lang="it-IT" b="1" dirty="0"/>
              <a:t>mass</a:t>
            </a:r>
            <a:r>
              <a:rPr lang="it-IT" b="1" spc="-9" dirty="0"/>
              <a:t> </a:t>
            </a:r>
            <a:r>
              <a:rPr lang="it-IT" b="1" dirty="0"/>
              <a:t>production</a:t>
            </a:r>
            <a:r>
              <a:rPr lang="it-IT" b="1" spc="-9" dirty="0"/>
              <a:t> </a:t>
            </a:r>
            <a:r>
              <a:rPr lang="it-IT" b="1" dirty="0"/>
              <a:t>cost</a:t>
            </a:r>
            <a:r>
              <a:rPr lang="it-IT" b="1" spc="-4" dirty="0"/>
              <a:t> </a:t>
            </a:r>
            <a:r>
              <a:rPr lang="it-IT" b="1" spc="-9" dirty="0"/>
              <a:t>cutting</a:t>
            </a:r>
            <a:endParaRPr lang="it-IT" b="1" dirty="0"/>
          </a:p>
          <a:p>
            <a:pPr marL="616356" lvl="1" indent="-202277">
              <a:spcBef>
                <a:spcPts val="101"/>
              </a:spcBef>
              <a:buChar char="-"/>
              <a:tabLst>
                <a:tab pos="616356" algn="l"/>
                <a:tab pos="616917" algn="l"/>
              </a:tabLst>
            </a:pPr>
            <a:r>
              <a:rPr lang="it-IT" dirty="0" err="1"/>
              <a:t>Tolerances</a:t>
            </a:r>
            <a:r>
              <a:rPr lang="it-IT" spc="-22" dirty="0"/>
              <a:t> </a:t>
            </a:r>
            <a:r>
              <a:rPr lang="it-IT" dirty="0" err="1"/>
              <a:t>reduced</a:t>
            </a:r>
            <a:r>
              <a:rPr lang="it-IT" spc="-13" dirty="0"/>
              <a:t> </a:t>
            </a:r>
            <a:r>
              <a:rPr lang="it-IT" dirty="0"/>
              <a:t>to</a:t>
            </a:r>
            <a:r>
              <a:rPr lang="it-IT" spc="-9" dirty="0"/>
              <a:t> </a:t>
            </a:r>
            <a:r>
              <a:rPr lang="it-IT" dirty="0"/>
              <a:t>the</a:t>
            </a:r>
            <a:r>
              <a:rPr lang="it-IT" spc="-13" dirty="0"/>
              <a:t> </a:t>
            </a:r>
            <a:r>
              <a:rPr lang="it-IT" dirty="0" err="1"/>
              <a:t>strictly</a:t>
            </a:r>
            <a:r>
              <a:rPr lang="it-IT" spc="-13" dirty="0"/>
              <a:t> </a:t>
            </a:r>
            <a:r>
              <a:rPr lang="it-IT" dirty="0" err="1"/>
              <a:t>required</a:t>
            </a:r>
            <a:r>
              <a:rPr lang="it-IT" spc="-9" dirty="0"/>
              <a:t> </a:t>
            </a:r>
            <a:r>
              <a:rPr lang="it-IT" spc="-18" dirty="0" err="1"/>
              <a:t>ones</a:t>
            </a:r>
            <a:endParaRPr lang="it-IT" dirty="0"/>
          </a:p>
          <a:p>
            <a:pPr marL="616356" lvl="1" indent="-202277">
              <a:spcBef>
                <a:spcPts val="71"/>
              </a:spcBef>
              <a:buChar char="-"/>
              <a:tabLst>
                <a:tab pos="616356" algn="l"/>
                <a:tab pos="616917" algn="l"/>
              </a:tabLst>
            </a:pPr>
            <a:r>
              <a:rPr lang="it-IT" dirty="0" err="1"/>
              <a:t>Simpler</a:t>
            </a:r>
            <a:r>
              <a:rPr lang="it-IT" spc="-26" dirty="0"/>
              <a:t> </a:t>
            </a:r>
            <a:r>
              <a:rPr lang="it-IT" dirty="0" err="1"/>
              <a:t>components</a:t>
            </a:r>
            <a:r>
              <a:rPr lang="it-IT" spc="-13" dirty="0"/>
              <a:t> </a:t>
            </a:r>
            <a:r>
              <a:rPr lang="it-IT" dirty="0"/>
              <a:t>and</a:t>
            </a:r>
            <a:r>
              <a:rPr lang="it-IT" spc="-13" dirty="0"/>
              <a:t> </a:t>
            </a:r>
            <a:r>
              <a:rPr lang="it-IT" dirty="0"/>
              <a:t>standard</a:t>
            </a:r>
            <a:r>
              <a:rPr lang="it-IT" spc="-18" dirty="0"/>
              <a:t> </a:t>
            </a:r>
            <a:r>
              <a:rPr lang="it-IT" dirty="0" err="1"/>
              <a:t>tubes</a:t>
            </a:r>
            <a:r>
              <a:rPr lang="it-IT" spc="-13" dirty="0"/>
              <a:t> </a:t>
            </a:r>
            <a:r>
              <a:rPr lang="it-IT" dirty="0" err="1"/>
              <a:t>wherever</a:t>
            </a:r>
            <a:r>
              <a:rPr lang="it-IT" spc="-13" dirty="0"/>
              <a:t> </a:t>
            </a:r>
            <a:r>
              <a:rPr lang="it-IT" spc="-9" dirty="0" err="1"/>
              <a:t>possible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6362B6-C5A7-9B8C-68BA-A6FCC00D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04B81B-19B3-BCAC-8F70-0D18A1C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43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3D0B6C-C3C0-ED37-4AA5-8CD575E7F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646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B36D61-1D37-8FD6-DB89-323CDCF2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Cry2</a:t>
            </a:r>
            <a:r>
              <a:rPr lang="it-IT" spc="-13" dirty="0"/>
              <a:t> </a:t>
            </a:r>
            <a:r>
              <a:rPr lang="it-IT" dirty="0"/>
              <a:t>&amp;</a:t>
            </a:r>
            <a:r>
              <a:rPr lang="it-IT" spc="-4" dirty="0"/>
              <a:t> </a:t>
            </a:r>
            <a:r>
              <a:rPr lang="it-IT" dirty="0"/>
              <a:t>Cry3:</a:t>
            </a:r>
            <a:r>
              <a:rPr lang="it-IT" spc="-4" dirty="0"/>
              <a:t> </a:t>
            </a:r>
            <a:r>
              <a:rPr lang="it-IT" dirty="0"/>
              <a:t>Cross </a:t>
            </a:r>
            <a:r>
              <a:rPr lang="it-IT" spc="-9" dirty="0" err="1"/>
              <a:t>Sections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099F06-2B8B-23CF-14D8-0C114DBA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57FD8-DF27-1051-01B3-E9DE606C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15D1F1-952F-7AC4-615D-8C448DA24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1B7F6B27-669D-1C88-73D6-8736E87343E7}"/>
              </a:ext>
            </a:extLst>
          </p:cNvPr>
          <p:cNvGrpSpPr/>
          <p:nvPr/>
        </p:nvGrpSpPr>
        <p:grpSpPr>
          <a:xfrm>
            <a:off x="2530086" y="930152"/>
            <a:ext cx="7620000" cy="5361487"/>
            <a:chOff x="1363599" y="1676019"/>
            <a:chExt cx="7322820" cy="515239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9BFE31EF-A72F-9AC4-DCA0-FB234300F1C3}"/>
                </a:ext>
              </a:extLst>
            </p:cNvPr>
            <p:cNvSpPr/>
            <p:nvPr/>
          </p:nvSpPr>
          <p:spPr>
            <a:xfrm>
              <a:off x="3080003" y="1918716"/>
              <a:ext cx="1270" cy="398780"/>
            </a:xfrm>
            <a:custGeom>
              <a:avLst/>
              <a:gdLst/>
              <a:ahLst/>
              <a:cxnLst/>
              <a:rect l="l" t="t" r="r" b="b"/>
              <a:pathLst>
                <a:path w="1269" h="398780">
                  <a:moveTo>
                    <a:pt x="0" y="0"/>
                  </a:moveTo>
                  <a:lnTo>
                    <a:pt x="762" y="0"/>
                  </a:lnTo>
                </a:path>
                <a:path w="1269" h="398780">
                  <a:moveTo>
                    <a:pt x="0" y="398525"/>
                  </a:moveTo>
                  <a:lnTo>
                    <a:pt x="762" y="3985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30D2BBCE-30DC-93DB-7EF9-FE3BB216CA3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0368" y="1676019"/>
              <a:ext cx="3320033" cy="4296156"/>
            </a:xfrm>
            <a:prstGeom prst="rect">
              <a:avLst/>
            </a:prstGeom>
          </p:spPr>
        </p:pic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780D118C-15A5-0F8D-FF2A-146EBAE6E72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8259" y="1848993"/>
              <a:ext cx="134873" cy="134111"/>
            </a:xfrm>
            <a:prstGeom prst="rect">
              <a:avLst/>
            </a:prstGeom>
          </p:spPr>
        </p:pic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86EE5488-3B81-4216-129B-54B94B8ECD0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2944" y="1848993"/>
              <a:ext cx="223265" cy="13411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1B744324-CA77-796E-BC24-3B9914625F2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6037" y="2598801"/>
              <a:ext cx="214121" cy="133349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7B86D745-B71F-493C-05C0-F9EECC9C8D19}"/>
                </a:ext>
              </a:extLst>
            </p:cNvPr>
            <p:cNvSpPr/>
            <p:nvPr/>
          </p:nvSpPr>
          <p:spPr>
            <a:xfrm>
              <a:off x="2810256" y="2064258"/>
              <a:ext cx="1916430" cy="4763770"/>
            </a:xfrm>
            <a:custGeom>
              <a:avLst/>
              <a:gdLst/>
              <a:ahLst/>
              <a:cxnLst/>
              <a:rect l="l" t="t" r="r" b="b"/>
              <a:pathLst>
                <a:path w="1916429" h="4763770">
                  <a:moveTo>
                    <a:pt x="1640585" y="598169"/>
                  </a:moveTo>
                  <a:lnTo>
                    <a:pt x="1639061" y="585216"/>
                  </a:lnTo>
                  <a:lnTo>
                    <a:pt x="1628393" y="579119"/>
                  </a:lnTo>
                  <a:lnTo>
                    <a:pt x="1617726" y="579119"/>
                  </a:lnTo>
                  <a:lnTo>
                    <a:pt x="1605533" y="585216"/>
                  </a:lnTo>
                  <a:lnTo>
                    <a:pt x="1599438" y="598169"/>
                  </a:lnTo>
                  <a:lnTo>
                    <a:pt x="1600961" y="611124"/>
                  </a:lnTo>
                  <a:lnTo>
                    <a:pt x="1607057" y="616458"/>
                  </a:lnTo>
                  <a:lnTo>
                    <a:pt x="1624583" y="623316"/>
                  </a:lnTo>
                  <a:lnTo>
                    <a:pt x="1631441" y="629412"/>
                  </a:lnTo>
                  <a:lnTo>
                    <a:pt x="1632965" y="642366"/>
                  </a:lnTo>
                  <a:lnTo>
                    <a:pt x="1632203" y="648462"/>
                  </a:lnTo>
                  <a:lnTo>
                    <a:pt x="1625345" y="661416"/>
                  </a:lnTo>
                  <a:lnTo>
                    <a:pt x="1613153" y="667512"/>
                  </a:lnTo>
                  <a:lnTo>
                    <a:pt x="1602485" y="667512"/>
                  </a:lnTo>
                  <a:lnTo>
                    <a:pt x="1591817" y="661416"/>
                  </a:lnTo>
                  <a:lnTo>
                    <a:pt x="1590293" y="648462"/>
                  </a:lnTo>
                  <a:lnTo>
                    <a:pt x="1591055" y="648462"/>
                  </a:lnTo>
                </a:path>
                <a:path w="1916429" h="4763770">
                  <a:moveTo>
                    <a:pt x="1677161" y="534924"/>
                  </a:moveTo>
                  <a:lnTo>
                    <a:pt x="1654302" y="667512"/>
                  </a:lnTo>
                  <a:lnTo>
                    <a:pt x="1655064" y="667512"/>
                  </a:lnTo>
                </a:path>
                <a:path w="1916429" h="4763770">
                  <a:moveTo>
                    <a:pt x="1664969" y="604266"/>
                  </a:moveTo>
                  <a:lnTo>
                    <a:pt x="1680209" y="585216"/>
                  </a:lnTo>
                  <a:lnTo>
                    <a:pt x="1688591" y="579119"/>
                  </a:lnTo>
                  <a:lnTo>
                    <a:pt x="1700021" y="579119"/>
                  </a:lnTo>
                  <a:lnTo>
                    <a:pt x="1706117" y="585216"/>
                  </a:lnTo>
                  <a:lnTo>
                    <a:pt x="1706879" y="604266"/>
                  </a:lnTo>
                  <a:lnTo>
                    <a:pt x="1695449" y="667512"/>
                  </a:lnTo>
                  <a:lnTo>
                    <a:pt x="1696211" y="667512"/>
                  </a:lnTo>
                </a:path>
                <a:path w="1916429" h="4763770">
                  <a:moveTo>
                    <a:pt x="1743455" y="541019"/>
                  </a:moveTo>
                  <a:lnTo>
                    <a:pt x="1746503" y="547116"/>
                  </a:lnTo>
                  <a:lnTo>
                    <a:pt x="1751076" y="541019"/>
                  </a:lnTo>
                  <a:lnTo>
                    <a:pt x="1748789" y="534924"/>
                  </a:lnTo>
                  <a:lnTo>
                    <a:pt x="1743455" y="541019"/>
                  </a:lnTo>
                  <a:lnTo>
                    <a:pt x="1744217" y="541019"/>
                  </a:lnTo>
                </a:path>
                <a:path w="1916429" h="4763770">
                  <a:moveTo>
                    <a:pt x="1739645" y="585216"/>
                  </a:moveTo>
                  <a:lnTo>
                    <a:pt x="1725167" y="667512"/>
                  </a:lnTo>
                  <a:lnTo>
                    <a:pt x="1725929" y="667512"/>
                  </a:lnTo>
                </a:path>
                <a:path w="1916429" h="4763770">
                  <a:moveTo>
                    <a:pt x="1760219" y="616458"/>
                  </a:moveTo>
                  <a:lnTo>
                    <a:pt x="1805177" y="616458"/>
                  </a:lnTo>
                  <a:lnTo>
                    <a:pt x="1807464" y="604266"/>
                  </a:lnTo>
                  <a:lnTo>
                    <a:pt x="1805939" y="592074"/>
                  </a:lnTo>
                  <a:lnTo>
                    <a:pt x="1802891" y="585216"/>
                  </a:lnTo>
                  <a:lnTo>
                    <a:pt x="1796795" y="579119"/>
                  </a:lnTo>
                  <a:lnTo>
                    <a:pt x="1785365" y="579119"/>
                  </a:lnTo>
                  <a:lnTo>
                    <a:pt x="1776983" y="585216"/>
                  </a:lnTo>
                  <a:lnTo>
                    <a:pt x="1767077" y="598169"/>
                  </a:lnTo>
                  <a:lnTo>
                    <a:pt x="1760219" y="616458"/>
                  </a:lnTo>
                  <a:lnTo>
                    <a:pt x="1757933" y="629412"/>
                  </a:lnTo>
                  <a:lnTo>
                    <a:pt x="1758695" y="648462"/>
                  </a:lnTo>
                  <a:lnTo>
                    <a:pt x="1764029" y="661416"/>
                  </a:lnTo>
                  <a:lnTo>
                    <a:pt x="1770126" y="667512"/>
                  </a:lnTo>
                  <a:lnTo>
                    <a:pt x="1781555" y="667512"/>
                  </a:lnTo>
                  <a:lnTo>
                    <a:pt x="1789938" y="661416"/>
                  </a:lnTo>
                  <a:lnTo>
                    <a:pt x="1799081" y="648462"/>
                  </a:lnTo>
                  <a:lnTo>
                    <a:pt x="1799843" y="648462"/>
                  </a:lnTo>
                </a:path>
                <a:path w="1916429" h="4763770">
                  <a:moveTo>
                    <a:pt x="1845564" y="534924"/>
                  </a:moveTo>
                  <a:lnTo>
                    <a:pt x="1821941" y="667512"/>
                  </a:lnTo>
                  <a:lnTo>
                    <a:pt x="1822703" y="667512"/>
                  </a:lnTo>
                </a:path>
                <a:path w="1916429" h="4763770">
                  <a:moveTo>
                    <a:pt x="1916429" y="534924"/>
                  </a:moveTo>
                  <a:lnTo>
                    <a:pt x="1893569" y="667512"/>
                  </a:lnTo>
                </a:path>
                <a:path w="1916429" h="4763770">
                  <a:moveTo>
                    <a:pt x="1905761" y="598169"/>
                  </a:moveTo>
                  <a:lnTo>
                    <a:pt x="1900427" y="585216"/>
                  </a:lnTo>
                  <a:lnTo>
                    <a:pt x="1893569" y="579119"/>
                  </a:lnTo>
                  <a:lnTo>
                    <a:pt x="1882902" y="579119"/>
                  </a:lnTo>
                  <a:lnTo>
                    <a:pt x="1874519" y="585216"/>
                  </a:lnTo>
                  <a:lnTo>
                    <a:pt x="1864614" y="598169"/>
                  </a:lnTo>
                  <a:lnTo>
                    <a:pt x="1856993" y="616458"/>
                  </a:lnTo>
                  <a:lnTo>
                    <a:pt x="1855469" y="629412"/>
                  </a:lnTo>
                  <a:lnTo>
                    <a:pt x="1855469" y="648462"/>
                  </a:lnTo>
                  <a:lnTo>
                    <a:pt x="1860803" y="661416"/>
                  </a:lnTo>
                  <a:lnTo>
                    <a:pt x="1867661" y="667512"/>
                  </a:lnTo>
                  <a:lnTo>
                    <a:pt x="1878329" y="667512"/>
                  </a:lnTo>
                  <a:lnTo>
                    <a:pt x="1886711" y="661416"/>
                  </a:lnTo>
                  <a:lnTo>
                    <a:pt x="1896617" y="648462"/>
                  </a:lnTo>
                  <a:lnTo>
                    <a:pt x="1897379" y="648462"/>
                  </a:lnTo>
                </a:path>
                <a:path w="1916429" h="4763770">
                  <a:moveTo>
                    <a:pt x="1691639" y="707898"/>
                  </a:moveTo>
                  <a:lnTo>
                    <a:pt x="1357883" y="992886"/>
                  </a:lnTo>
                </a:path>
                <a:path w="1916429" h="4763770">
                  <a:moveTo>
                    <a:pt x="1548383" y="0"/>
                  </a:moveTo>
                  <a:lnTo>
                    <a:pt x="457199" y="1380744"/>
                  </a:lnTo>
                  <a:lnTo>
                    <a:pt x="457961" y="1380744"/>
                  </a:lnTo>
                </a:path>
                <a:path w="1916429" h="4763770">
                  <a:moveTo>
                    <a:pt x="1248156" y="3851148"/>
                  </a:moveTo>
                  <a:lnTo>
                    <a:pt x="1095755" y="2689860"/>
                  </a:lnTo>
                  <a:lnTo>
                    <a:pt x="1096517" y="2689860"/>
                  </a:lnTo>
                </a:path>
                <a:path w="1916429" h="4763770">
                  <a:moveTo>
                    <a:pt x="52577" y="4586478"/>
                  </a:moveTo>
                  <a:lnTo>
                    <a:pt x="0" y="4719066"/>
                  </a:lnTo>
                  <a:lnTo>
                    <a:pt x="762" y="4719066"/>
                  </a:lnTo>
                </a:path>
                <a:path w="1916429" h="4763770">
                  <a:moveTo>
                    <a:pt x="52577" y="4586478"/>
                  </a:moveTo>
                  <a:lnTo>
                    <a:pt x="59436" y="4719066"/>
                  </a:lnTo>
                  <a:lnTo>
                    <a:pt x="60198" y="4719066"/>
                  </a:lnTo>
                </a:path>
                <a:path w="1916429" h="4763770">
                  <a:moveTo>
                    <a:pt x="19050" y="4674870"/>
                  </a:moveTo>
                  <a:lnTo>
                    <a:pt x="56387" y="4674870"/>
                  </a:lnTo>
                </a:path>
                <a:path w="1916429" h="4763770">
                  <a:moveTo>
                    <a:pt x="101345" y="4586478"/>
                  </a:moveTo>
                  <a:lnTo>
                    <a:pt x="78486" y="4719066"/>
                  </a:lnTo>
                  <a:lnTo>
                    <a:pt x="79248" y="4719066"/>
                  </a:lnTo>
                </a:path>
                <a:path w="1916429" h="4763770">
                  <a:moveTo>
                    <a:pt x="125730" y="4593336"/>
                  </a:moveTo>
                  <a:lnTo>
                    <a:pt x="128777" y="4599432"/>
                  </a:lnTo>
                  <a:lnTo>
                    <a:pt x="133350" y="4593336"/>
                  </a:lnTo>
                  <a:lnTo>
                    <a:pt x="131063" y="4586478"/>
                  </a:lnTo>
                  <a:lnTo>
                    <a:pt x="125730" y="4593336"/>
                  </a:lnTo>
                  <a:lnTo>
                    <a:pt x="126492" y="4593336"/>
                  </a:lnTo>
                </a:path>
                <a:path w="1916429" h="4763770">
                  <a:moveTo>
                    <a:pt x="122681" y="4637532"/>
                  </a:moveTo>
                  <a:lnTo>
                    <a:pt x="108204" y="4719066"/>
                  </a:lnTo>
                  <a:lnTo>
                    <a:pt x="108966" y="4719066"/>
                  </a:lnTo>
                </a:path>
                <a:path w="1916429" h="4763770">
                  <a:moveTo>
                    <a:pt x="194310" y="4630674"/>
                  </a:moveTo>
                  <a:lnTo>
                    <a:pt x="176783" y="4732020"/>
                  </a:lnTo>
                  <a:lnTo>
                    <a:pt x="169925" y="4751070"/>
                  </a:lnTo>
                  <a:lnTo>
                    <a:pt x="164592" y="4757928"/>
                  </a:lnTo>
                  <a:lnTo>
                    <a:pt x="156210" y="4763262"/>
                  </a:lnTo>
                  <a:lnTo>
                    <a:pt x="145542" y="4763262"/>
                  </a:lnTo>
                  <a:lnTo>
                    <a:pt x="138683" y="4757928"/>
                  </a:lnTo>
                  <a:lnTo>
                    <a:pt x="139445" y="4757928"/>
                  </a:lnTo>
                </a:path>
                <a:path w="1916429" h="4763770">
                  <a:moveTo>
                    <a:pt x="191262" y="4649724"/>
                  </a:moveTo>
                  <a:lnTo>
                    <a:pt x="185927" y="4637532"/>
                  </a:lnTo>
                  <a:lnTo>
                    <a:pt x="179831" y="4630674"/>
                  </a:lnTo>
                  <a:lnTo>
                    <a:pt x="167639" y="4630674"/>
                  </a:lnTo>
                  <a:lnTo>
                    <a:pt x="159257" y="4637532"/>
                  </a:lnTo>
                  <a:lnTo>
                    <a:pt x="150113" y="4649724"/>
                  </a:lnTo>
                  <a:lnTo>
                    <a:pt x="143256" y="4668774"/>
                  </a:lnTo>
                  <a:lnTo>
                    <a:pt x="140969" y="4681728"/>
                  </a:lnTo>
                  <a:lnTo>
                    <a:pt x="141731" y="4700778"/>
                  </a:lnTo>
                  <a:lnTo>
                    <a:pt x="147066" y="4713732"/>
                  </a:lnTo>
                  <a:lnTo>
                    <a:pt x="153162" y="4719066"/>
                  </a:lnTo>
                  <a:lnTo>
                    <a:pt x="164592" y="4719066"/>
                  </a:lnTo>
                  <a:lnTo>
                    <a:pt x="172974" y="4713732"/>
                  </a:lnTo>
                  <a:lnTo>
                    <a:pt x="182118" y="4700778"/>
                  </a:lnTo>
                  <a:lnTo>
                    <a:pt x="182880" y="4700778"/>
                  </a:lnTo>
                </a:path>
                <a:path w="1916429" h="4763770">
                  <a:moveTo>
                    <a:pt x="224027" y="4630674"/>
                  </a:moveTo>
                  <a:lnTo>
                    <a:pt x="208787" y="4719066"/>
                  </a:lnTo>
                  <a:lnTo>
                    <a:pt x="209550" y="4719066"/>
                  </a:lnTo>
                </a:path>
                <a:path w="1916429" h="4763770">
                  <a:moveTo>
                    <a:pt x="220218" y="4656582"/>
                  </a:moveTo>
                  <a:lnTo>
                    <a:pt x="233933" y="4637532"/>
                  </a:lnTo>
                  <a:lnTo>
                    <a:pt x="243077" y="4630674"/>
                  </a:lnTo>
                  <a:lnTo>
                    <a:pt x="253745" y="4630674"/>
                  </a:lnTo>
                  <a:lnTo>
                    <a:pt x="260604" y="4637532"/>
                  </a:lnTo>
                  <a:lnTo>
                    <a:pt x="260604" y="4656582"/>
                  </a:lnTo>
                  <a:lnTo>
                    <a:pt x="249936" y="4719066"/>
                  </a:lnTo>
                  <a:lnTo>
                    <a:pt x="250698" y="47190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E1908D28-F3C8-2AE3-3897-F32AA25E1B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2577" y="6694551"/>
              <a:ext cx="158496" cy="89154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8F9E2FAB-C87E-5C9D-5829-694A46E8F92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1647" y="6694551"/>
              <a:ext cx="117347" cy="89154"/>
            </a:xfrm>
            <a:prstGeom prst="rect">
              <a:avLst/>
            </a:prstGeom>
          </p:spPr>
        </p:pic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F4A7D1F1-93AE-FB26-C57A-A9ED91A599E7}"/>
                </a:ext>
              </a:extLst>
            </p:cNvPr>
            <p:cNvSpPr/>
            <p:nvPr/>
          </p:nvSpPr>
          <p:spPr>
            <a:xfrm>
              <a:off x="2713482" y="2248662"/>
              <a:ext cx="3977004" cy="4535170"/>
            </a:xfrm>
            <a:custGeom>
              <a:avLst/>
              <a:gdLst/>
              <a:ahLst/>
              <a:cxnLst/>
              <a:rect l="l" t="t" r="r" b="b"/>
              <a:pathLst>
                <a:path w="3977004" h="4535170">
                  <a:moveTo>
                    <a:pt x="720852" y="4402074"/>
                  </a:moveTo>
                  <a:lnTo>
                    <a:pt x="702564" y="4509516"/>
                  </a:lnTo>
                  <a:lnTo>
                    <a:pt x="702564" y="4529328"/>
                  </a:lnTo>
                  <a:lnTo>
                    <a:pt x="708660" y="4534662"/>
                  </a:lnTo>
                  <a:lnTo>
                    <a:pt x="716280" y="4534662"/>
                  </a:lnTo>
                </a:path>
                <a:path w="3977004" h="4535170">
                  <a:moveTo>
                    <a:pt x="701802" y="4446270"/>
                  </a:moveTo>
                  <a:lnTo>
                    <a:pt x="728472" y="4446270"/>
                  </a:lnTo>
                </a:path>
                <a:path w="3977004" h="4535170">
                  <a:moveTo>
                    <a:pt x="0" y="2872740"/>
                  </a:moveTo>
                  <a:lnTo>
                    <a:pt x="547116" y="4360926"/>
                  </a:lnTo>
                </a:path>
                <a:path w="3977004" h="4535170">
                  <a:moveTo>
                    <a:pt x="3976116" y="0"/>
                  </a:moveTo>
                  <a:lnTo>
                    <a:pt x="3976877" y="0"/>
                  </a:lnTo>
                </a:path>
                <a:path w="3977004" h="4535170">
                  <a:moveTo>
                    <a:pt x="3976116" y="398526"/>
                  </a:moveTo>
                  <a:lnTo>
                    <a:pt x="3976877" y="39852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9C5418DA-FB46-A7F8-B70E-C1502A2AB2A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5983" y="2022729"/>
              <a:ext cx="2942843" cy="3949446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4D6DAB70-F138-ACAB-C4CD-19CAFA97B3D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28128" y="5734430"/>
              <a:ext cx="146303" cy="133350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C7A8D8E3-197F-655E-C00C-17A15BA4631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62825" y="5778627"/>
              <a:ext cx="121920" cy="89153"/>
            </a:xfrm>
            <a:prstGeom prst="rect">
              <a:avLst/>
            </a:prstGeom>
          </p:spPr>
        </p:pic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4BA7D262-3862-BEC8-6CE3-C855A0981A9A}"/>
                </a:ext>
              </a:extLst>
            </p:cNvPr>
            <p:cNvSpPr/>
            <p:nvPr/>
          </p:nvSpPr>
          <p:spPr>
            <a:xfrm>
              <a:off x="6767321" y="4985765"/>
              <a:ext cx="918210" cy="927100"/>
            </a:xfrm>
            <a:custGeom>
              <a:avLst/>
              <a:gdLst/>
              <a:ahLst/>
              <a:cxnLst/>
              <a:rect l="l" t="t" r="r" b="b"/>
              <a:pathLst>
                <a:path w="918209" h="927100">
                  <a:moveTo>
                    <a:pt x="739139" y="793242"/>
                  </a:moveTo>
                  <a:lnTo>
                    <a:pt x="745998" y="881634"/>
                  </a:lnTo>
                  <a:lnTo>
                    <a:pt x="746759" y="881634"/>
                  </a:lnTo>
                </a:path>
                <a:path w="918209" h="927100">
                  <a:moveTo>
                    <a:pt x="784098" y="793242"/>
                  </a:moveTo>
                  <a:lnTo>
                    <a:pt x="745998" y="881634"/>
                  </a:lnTo>
                  <a:lnTo>
                    <a:pt x="746759" y="881634"/>
                  </a:lnTo>
                </a:path>
                <a:path w="918209" h="927100">
                  <a:moveTo>
                    <a:pt x="809244" y="755904"/>
                  </a:moveTo>
                  <a:lnTo>
                    <a:pt x="811529" y="762000"/>
                  </a:lnTo>
                  <a:lnTo>
                    <a:pt x="816863" y="755904"/>
                  </a:lnTo>
                  <a:lnTo>
                    <a:pt x="813816" y="749046"/>
                  </a:lnTo>
                  <a:lnTo>
                    <a:pt x="809244" y="755904"/>
                  </a:lnTo>
                  <a:lnTo>
                    <a:pt x="810005" y="755904"/>
                  </a:lnTo>
                </a:path>
                <a:path w="918209" h="927100">
                  <a:moveTo>
                    <a:pt x="804672" y="800100"/>
                  </a:moveTo>
                  <a:lnTo>
                    <a:pt x="790955" y="881634"/>
                  </a:lnTo>
                  <a:lnTo>
                    <a:pt x="791718" y="881634"/>
                  </a:lnTo>
                </a:path>
                <a:path w="918209" h="927100">
                  <a:moveTo>
                    <a:pt x="847344" y="749046"/>
                  </a:moveTo>
                  <a:lnTo>
                    <a:pt x="829055" y="856488"/>
                  </a:lnTo>
                  <a:lnTo>
                    <a:pt x="829055" y="876300"/>
                  </a:lnTo>
                  <a:lnTo>
                    <a:pt x="835913" y="881634"/>
                  </a:lnTo>
                  <a:lnTo>
                    <a:pt x="843533" y="881634"/>
                  </a:lnTo>
                </a:path>
                <a:path w="918209" h="927100">
                  <a:moveTo>
                    <a:pt x="829055" y="793242"/>
                  </a:moveTo>
                  <a:lnTo>
                    <a:pt x="855726" y="793242"/>
                  </a:lnTo>
                </a:path>
                <a:path w="918209" h="927100">
                  <a:moveTo>
                    <a:pt x="873251" y="793242"/>
                  </a:moveTo>
                  <a:lnTo>
                    <a:pt x="880872" y="881634"/>
                  </a:lnTo>
                  <a:lnTo>
                    <a:pt x="881633" y="881634"/>
                  </a:lnTo>
                </a:path>
                <a:path w="918209" h="927100">
                  <a:moveTo>
                    <a:pt x="918209" y="793242"/>
                  </a:moveTo>
                  <a:lnTo>
                    <a:pt x="880872" y="881634"/>
                  </a:lnTo>
                  <a:lnTo>
                    <a:pt x="868679" y="907542"/>
                  </a:lnTo>
                  <a:lnTo>
                    <a:pt x="858774" y="920496"/>
                  </a:lnTo>
                  <a:lnTo>
                    <a:pt x="850392" y="926592"/>
                  </a:lnTo>
                  <a:lnTo>
                    <a:pt x="846581" y="926592"/>
                  </a:lnTo>
                  <a:lnTo>
                    <a:pt x="847344" y="926592"/>
                  </a:lnTo>
                </a:path>
                <a:path w="918209" h="927100">
                  <a:moveTo>
                    <a:pt x="477011" y="672846"/>
                  </a:moveTo>
                  <a:lnTo>
                    <a:pt x="0" y="0"/>
                  </a:lnTo>
                  <a:lnTo>
                    <a:pt x="7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7B42B80B-2304-B4A5-115A-26AA8313E3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67908" y="1703451"/>
              <a:ext cx="429005" cy="134111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BA7FAD49-C636-0281-8C1E-EF6FA9982164}"/>
                </a:ext>
              </a:extLst>
            </p:cNvPr>
            <p:cNvSpPr/>
            <p:nvPr/>
          </p:nvSpPr>
          <p:spPr>
            <a:xfrm>
              <a:off x="4598669" y="1877568"/>
              <a:ext cx="892810" cy="1859280"/>
            </a:xfrm>
            <a:custGeom>
              <a:avLst/>
              <a:gdLst/>
              <a:ahLst/>
              <a:cxnLst/>
              <a:rect l="l" t="t" r="r" b="b"/>
              <a:pathLst>
                <a:path w="892810" h="1859279">
                  <a:moveTo>
                    <a:pt x="892301" y="0"/>
                  </a:moveTo>
                  <a:lnTo>
                    <a:pt x="758189" y="1859280"/>
                  </a:lnTo>
                  <a:lnTo>
                    <a:pt x="758951" y="1859280"/>
                  </a:lnTo>
                </a:path>
                <a:path w="892810" h="1859279">
                  <a:moveTo>
                    <a:pt x="892301" y="0"/>
                  </a:moveTo>
                  <a:lnTo>
                    <a:pt x="0" y="1737360"/>
                  </a:lnTo>
                  <a:lnTo>
                    <a:pt x="762" y="173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9BE294B3-7531-5C1B-7145-C66D9D8A614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23834" y="2952369"/>
              <a:ext cx="134873" cy="133349"/>
            </a:xfrm>
            <a:prstGeom prst="rect">
              <a:avLst/>
            </a:prstGeom>
          </p:spPr>
        </p:pic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1472CBE8-F90A-ADAD-F503-87E950AFDB0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78520" y="2952369"/>
              <a:ext cx="223265" cy="133349"/>
            </a:xfrm>
            <a:prstGeom prst="rect">
              <a:avLst/>
            </a:prstGeom>
          </p:spPr>
        </p:pic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90409C65-7172-ABF5-9F8A-FF23E971345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90307" y="5402198"/>
              <a:ext cx="213359" cy="133350"/>
            </a:xfrm>
            <a:prstGeom prst="rect">
              <a:avLst/>
            </a:prstGeom>
          </p:spPr>
        </p:pic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6B313B09-27D1-30F8-7329-C3E52BC620ED}"/>
                </a:ext>
              </a:extLst>
            </p:cNvPr>
            <p:cNvSpPr/>
            <p:nvPr/>
          </p:nvSpPr>
          <p:spPr>
            <a:xfrm>
              <a:off x="8084819" y="5402579"/>
              <a:ext cx="326390" cy="132715"/>
            </a:xfrm>
            <a:custGeom>
              <a:avLst/>
              <a:gdLst/>
              <a:ahLst/>
              <a:cxnLst/>
              <a:rect l="l" t="t" r="r" b="b"/>
              <a:pathLst>
                <a:path w="326390" h="132714">
                  <a:moveTo>
                    <a:pt x="49529" y="62484"/>
                  </a:moveTo>
                  <a:lnTo>
                    <a:pt x="48005" y="49530"/>
                  </a:lnTo>
                  <a:lnTo>
                    <a:pt x="38100" y="44196"/>
                  </a:lnTo>
                  <a:lnTo>
                    <a:pt x="26670" y="44196"/>
                  </a:lnTo>
                  <a:lnTo>
                    <a:pt x="14477" y="49530"/>
                  </a:lnTo>
                  <a:lnTo>
                    <a:pt x="9144" y="62484"/>
                  </a:lnTo>
                  <a:lnTo>
                    <a:pt x="10668" y="75437"/>
                  </a:lnTo>
                  <a:lnTo>
                    <a:pt x="16763" y="81534"/>
                  </a:lnTo>
                  <a:lnTo>
                    <a:pt x="34289" y="88392"/>
                  </a:lnTo>
                  <a:lnTo>
                    <a:pt x="40385" y="94487"/>
                  </a:lnTo>
                  <a:lnTo>
                    <a:pt x="41909" y="106680"/>
                  </a:lnTo>
                  <a:lnTo>
                    <a:pt x="41148" y="113537"/>
                  </a:lnTo>
                  <a:lnTo>
                    <a:pt x="35051" y="125730"/>
                  </a:lnTo>
                  <a:lnTo>
                    <a:pt x="22859" y="132587"/>
                  </a:lnTo>
                  <a:lnTo>
                    <a:pt x="11429" y="132587"/>
                  </a:lnTo>
                  <a:lnTo>
                    <a:pt x="1524" y="125730"/>
                  </a:lnTo>
                  <a:lnTo>
                    <a:pt x="0" y="113537"/>
                  </a:lnTo>
                  <a:lnTo>
                    <a:pt x="761" y="113537"/>
                  </a:lnTo>
                </a:path>
                <a:path w="326390" h="132714">
                  <a:moveTo>
                    <a:pt x="86868" y="0"/>
                  </a:moveTo>
                  <a:lnTo>
                    <a:pt x="64007" y="132587"/>
                  </a:lnTo>
                  <a:lnTo>
                    <a:pt x="64770" y="132587"/>
                  </a:lnTo>
                </a:path>
                <a:path w="326390" h="132714">
                  <a:moveTo>
                    <a:pt x="74675" y="69342"/>
                  </a:moveTo>
                  <a:lnTo>
                    <a:pt x="89153" y="49530"/>
                  </a:lnTo>
                  <a:lnTo>
                    <a:pt x="98298" y="44196"/>
                  </a:lnTo>
                  <a:lnTo>
                    <a:pt x="108965" y="44196"/>
                  </a:lnTo>
                  <a:lnTo>
                    <a:pt x="115824" y="49530"/>
                  </a:lnTo>
                  <a:lnTo>
                    <a:pt x="115824" y="69342"/>
                  </a:lnTo>
                  <a:lnTo>
                    <a:pt x="105155" y="132587"/>
                  </a:lnTo>
                </a:path>
                <a:path w="326390" h="132714">
                  <a:moveTo>
                    <a:pt x="153161" y="5334"/>
                  </a:moveTo>
                  <a:lnTo>
                    <a:pt x="155448" y="12192"/>
                  </a:lnTo>
                  <a:lnTo>
                    <a:pt x="160781" y="5334"/>
                  </a:lnTo>
                  <a:lnTo>
                    <a:pt x="157733" y="0"/>
                  </a:lnTo>
                  <a:lnTo>
                    <a:pt x="153161" y="5334"/>
                  </a:lnTo>
                  <a:lnTo>
                    <a:pt x="153924" y="5334"/>
                  </a:lnTo>
                </a:path>
                <a:path w="326390" h="132714">
                  <a:moveTo>
                    <a:pt x="148589" y="49530"/>
                  </a:moveTo>
                  <a:lnTo>
                    <a:pt x="134874" y="132587"/>
                  </a:lnTo>
                </a:path>
                <a:path w="326390" h="132714">
                  <a:moveTo>
                    <a:pt x="169925" y="81534"/>
                  </a:moveTo>
                  <a:lnTo>
                    <a:pt x="214883" y="81534"/>
                  </a:lnTo>
                  <a:lnTo>
                    <a:pt x="216407" y="69342"/>
                  </a:lnTo>
                  <a:lnTo>
                    <a:pt x="214883" y="56387"/>
                  </a:lnTo>
                  <a:lnTo>
                    <a:pt x="212598" y="49530"/>
                  </a:lnTo>
                  <a:lnTo>
                    <a:pt x="206501" y="44196"/>
                  </a:lnTo>
                  <a:lnTo>
                    <a:pt x="195072" y="44196"/>
                  </a:lnTo>
                  <a:lnTo>
                    <a:pt x="186689" y="49530"/>
                  </a:lnTo>
                  <a:lnTo>
                    <a:pt x="176783" y="62484"/>
                  </a:lnTo>
                  <a:lnTo>
                    <a:pt x="169925" y="81534"/>
                  </a:lnTo>
                  <a:lnTo>
                    <a:pt x="167639" y="94487"/>
                  </a:lnTo>
                  <a:lnTo>
                    <a:pt x="167639" y="113537"/>
                  </a:lnTo>
                  <a:lnTo>
                    <a:pt x="172974" y="125730"/>
                  </a:lnTo>
                  <a:lnTo>
                    <a:pt x="179831" y="132587"/>
                  </a:lnTo>
                  <a:lnTo>
                    <a:pt x="190500" y="132587"/>
                  </a:lnTo>
                  <a:lnTo>
                    <a:pt x="199644" y="125730"/>
                  </a:lnTo>
                  <a:lnTo>
                    <a:pt x="208787" y="113537"/>
                  </a:lnTo>
                  <a:lnTo>
                    <a:pt x="209550" y="113537"/>
                  </a:lnTo>
                </a:path>
                <a:path w="326390" h="132714">
                  <a:moveTo>
                    <a:pt x="255270" y="0"/>
                  </a:moveTo>
                  <a:lnTo>
                    <a:pt x="231648" y="132587"/>
                  </a:lnTo>
                  <a:lnTo>
                    <a:pt x="232409" y="132587"/>
                  </a:lnTo>
                </a:path>
                <a:path w="326390" h="132714">
                  <a:moveTo>
                    <a:pt x="326135" y="0"/>
                  </a:moveTo>
                  <a:lnTo>
                    <a:pt x="302513" y="132587"/>
                  </a:lnTo>
                  <a:lnTo>
                    <a:pt x="303275" y="132587"/>
                  </a:lnTo>
                </a:path>
                <a:path w="326390" h="132714">
                  <a:moveTo>
                    <a:pt x="314705" y="62484"/>
                  </a:moveTo>
                  <a:lnTo>
                    <a:pt x="309372" y="49530"/>
                  </a:lnTo>
                  <a:lnTo>
                    <a:pt x="303275" y="44196"/>
                  </a:lnTo>
                  <a:lnTo>
                    <a:pt x="291846" y="44196"/>
                  </a:lnTo>
                  <a:lnTo>
                    <a:pt x="283463" y="49530"/>
                  </a:lnTo>
                  <a:lnTo>
                    <a:pt x="274320" y="62484"/>
                  </a:lnTo>
                  <a:lnTo>
                    <a:pt x="266700" y="81534"/>
                  </a:lnTo>
                  <a:lnTo>
                    <a:pt x="264413" y="94487"/>
                  </a:lnTo>
                  <a:lnTo>
                    <a:pt x="265175" y="113537"/>
                  </a:lnTo>
                  <a:lnTo>
                    <a:pt x="270509" y="125730"/>
                  </a:lnTo>
                  <a:lnTo>
                    <a:pt x="276605" y="132587"/>
                  </a:lnTo>
                  <a:lnTo>
                    <a:pt x="288035" y="132587"/>
                  </a:lnTo>
                  <a:lnTo>
                    <a:pt x="296418" y="125730"/>
                  </a:lnTo>
                  <a:lnTo>
                    <a:pt x="305561" y="113537"/>
                  </a:lnTo>
                  <a:lnTo>
                    <a:pt x="306324" y="1135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D2AB3D76-2AAE-D33C-716D-A3A04D8DBB0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62781" y="5977509"/>
              <a:ext cx="146303" cy="134112"/>
            </a:xfrm>
            <a:prstGeom prst="rect">
              <a:avLst/>
            </a:prstGeom>
          </p:spPr>
        </p:pic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2DF8A376-3A48-04D0-56D5-89A496689EAB}"/>
                </a:ext>
              </a:extLst>
            </p:cNvPr>
            <p:cNvSpPr/>
            <p:nvPr/>
          </p:nvSpPr>
          <p:spPr>
            <a:xfrm>
              <a:off x="4190238" y="5977890"/>
              <a:ext cx="2319655" cy="316230"/>
            </a:xfrm>
            <a:custGeom>
              <a:avLst/>
              <a:gdLst/>
              <a:ahLst/>
              <a:cxnLst/>
              <a:rect l="l" t="t" r="r" b="b"/>
              <a:pathLst>
                <a:path w="2319654" h="316229">
                  <a:moveTo>
                    <a:pt x="49529" y="63246"/>
                  </a:moveTo>
                  <a:lnTo>
                    <a:pt x="48006" y="50292"/>
                  </a:lnTo>
                  <a:lnTo>
                    <a:pt x="38100" y="44196"/>
                  </a:lnTo>
                  <a:lnTo>
                    <a:pt x="26670" y="44196"/>
                  </a:lnTo>
                  <a:lnTo>
                    <a:pt x="14477" y="50292"/>
                  </a:lnTo>
                  <a:lnTo>
                    <a:pt x="8382" y="63246"/>
                  </a:lnTo>
                  <a:lnTo>
                    <a:pt x="9906" y="76200"/>
                  </a:lnTo>
                  <a:lnTo>
                    <a:pt x="16001" y="82296"/>
                  </a:lnTo>
                  <a:lnTo>
                    <a:pt x="34289" y="88392"/>
                  </a:lnTo>
                  <a:lnTo>
                    <a:pt x="40386" y="94487"/>
                  </a:lnTo>
                  <a:lnTo>
                    <a:pt x="41910" y="107442"/>
                  </a:lnTo>
                  <a:lnTo>
                    <a:pt x="40386" y="113537"/>
                  </a:lnTo>
                  <a:lnTo>
                    <a:pt x="35051" y="126492"/>
                  </a:lnTo>
                  <a:lnTo>
                    <a:pt x="22860" y="133350"/>
                  </a:lnTo>
                  <a:lnTo>
                    <a:pt x="11429" y="133350"/>
                  </a:lnTo>
                  <a:lnTo>
                    <a:pt x="1524" y="126492"/>
                  </a:lnTo>
                  <a:lnTo>
                    <a:pt x="0" y="113537"/>
                  </a:lnTo>
                  <a:lnTo>
                    <a:pt x="762" y="113537"/>
                  </a:lnTo>
                </a:path>
                <a:path w="2319654" h="316229">
                  <a:moveTo>
                    <a:pt x="86867" y="0"/>
                  </a:moveTo>
                  <a:lnTo>
                    <a:pt x="63246" y="133350"/>
                  </a:lnTo>
                  <a:lnTo>
                    <a:pt x="64008" y="133350"/>
                  </a:lnTo>
                </a:path>
                <a:path w="2319654" h="316229">
                  <a:moveTo>
                    <a:pt x="74675" y="69342"/>
                  </a:moveTo>
                  <a:lnTo>
                    <a:pt x="89153" y="50292"/>
                  </a:lnTo>
                  <a:lnTo>
                    <a:pt x="98298" y="44196"/>
                  </a:lnTo>
                  <a:lnTo>
                    <a:pt x="108965" y="44196"/>
                  </a:lnTo>
                  <a:lnTo>
                    <a:pt x="115824" y="50292"/>
                  </a:lnTo>
                  <a:lnTo>
                    <a:pt x="115824" y="69342"/>
                  </a:lnTo>
                  <a:lnTo>
                    <a:pt x="105156" y="133350"/>
                  </a:lnTo>
                </a:path>
                <a:path w="2319654" h="316229">
                  <a:moveTo>
                    <a:pt x="153162" y="6096"/>
                  </a:moveTo>
                  <a:lnTo>
                    <a:pt x="155448" y="12954"/>
                  </a:lnTo>
                  <a:lnTo>
                    <a:pt x="160782" y="6096"/>
                  </a:lnTo>
                  <a:lnTo>
                    <a:pt x="157734" y="0"/>
                  </a:lnTo>
                  <a:lnTo>
                    <a:pt x="153162" y="6096"/>
                  </a:lnTo>
                  <a:lnTo>
                    <a:pt x="153924" y="6096"/>
                  </a:lnTo>
                </a:path>
                <a:path w="2319654" h="316229">
                  <a:moveTo>
                    <a:pt x="148589" y="50292"/>
                  </a:moveTo>
                  <a:lnTo>
                    <a:pt x="134874" y="133350"/>
                  </a:lnTo>
                </a:path>
                <a:path w="2319654" h="316229">
                  <a:moveTo>
                    <a:pt x="169925" y="82296"/>
                  </a:moveTo>
                  <a:lnTo>
                    <a:pt x="214122" y="82296"/>
                  </a:lnTo>
                  <a:lnTo>
                    <a:pt x="217170" y="69342"/>
                  </a:lnTo>
                  <a:lnTo>
                    <a:pt x="214884" y="57150"/>
                  </a:lnTo>
                  <a:lnTo>
                    <a:pt x="212598" y="50292"/>
                  </a:lnTo>
                  <a:lnTo>
                    <a:pt x="206501" y="44196"/>
                  </a:lnTo>
                  <a:lnTo>
                    <a:pt x="195072" y="44196"/>
                  </a:lnTo>
                  <a:lnTo>
                    <a:pt x="185927" y="50292"/>
                  </a:lnTo>
                  <a:lnTo>
                    <a:pt x="176784" y="63246"/>
                  </a:lnTo>
                  <a:lnTo>
                    <a:pt x="169925" y="82296"/>
                  </a:lnTo>
                  <a:lnTo>
                    <a:pt x="167639" y="94487"/>
                  </a:lnTo>
                  <a:lnTo>
                    <a:pt x="168401" y="113537"/>
                  </a:lnTo>
                  <a:lnTo>
                    <a:pt x="172974" y="126492"/>
                  </a:lnTo>
                  <a:lnTo>
                    <a:pt x="179832" y="133350"/>
                  </a:lnTo>
                  <a:lnTo>
                    <a:pt x="190500" y="133350"/>
                  </a:lnTo>
                  <a:lnTo>
                    <a:pt x="199644" y="126492"/>
                  </a:lnTo>
                  <a:lnTo>
                    <a:pt x="208787" y="113537"/>
                  </a:lnTo>
                  <a:lnTo>
                    <a:pt x="209550" y="113537"/>
                  </a:lnTo>
                </a:path>
                <a:path w="2319654" h="316229">
                  <a:moveTo>
                    <a:pt x="255270" y="0"/>
                  </a:moveTo>
                  <a:lnTo>
                    <a:pt x="231648" y="133350"/>
                  </a:lnTo>
                  <a:lnTo>
                    <a:pt x="232410" y="133350"/>
                  </a:lnTo>
                </a:path>
                <a:path w="2319654" h="316229">
                  <a:moveTo>
                    <a:pt x="325374" y="0"/>
                  </a:moveTo>
                  <a:lnTo>
                    <a:pt x="302513" y="133350"/>
                  </a:lnTo>
                  <a:lnTo>
                    <a:pt x="303275" y="133350"/>
                  </a:lnTo>
                </a:path>
                <a:path w="2319654" h="316229">
                  <a:moveTo>
                    <a:pt x="314706" y="63246"/>
                  </a:moveTo>
                  <a:lnTo>
                    <a:pt x="309372" y="50292"/>
                  </a:lnTo>
                  <a:lnTo>
                    <a:pt x="303275" y="44196"/>
                  </a:lnTo>
                  <a:lnTo>
                    <a:pt x="291846" y="44196"/>
                  </a:lnTo>
                  <a:lnTo>
                    <a:pt x="283463" y="50292"/>
                  </a:lnTo>
                  <a:lnTo>
                    <a:pt x="273558" y="63246"/>
                  </a:lnTo>
                  <a:lnTo>
                    <a:pt x="266700" y="82296"/>
                  </a:lnTo>
                  <a:lnTo>
                    <a:pt x="264413" y="94487"/>
                  </a:lnTo>
                  <a:lnTo>
                    <a:pt x="265175" y="113537"/>
                  </a:lnTo>
                  <a:lnTo>
                    <a:pt x="270510" y="126492"/>
                  </a:lnTo>
                  <a:lnTo>
                    <a:pt x="276606" y="133350"/>
                  </a:lnTo>
                  <a:lnTo>
                    <a:pt x="288036" y="133350"/>
                  </a:lnTo>
                  <a:lnTo>
                    <a:pt x="296417" y="126492"/>
                  </a:lnTo>
                  <a:lnTo>
                    <a:pt x="306324" y="113537"/>
                  </a:lnTo>
                </a:path>
                <a:path w="2319654" h="316229">
                  <a:moveTo>
                    <a:pt x="2111502" y="138683"/>
                  </a:moveTo>
                  <a:lnTo>
                    <a:pt x="2058162" y="272033"/>
                  </a:lnTo>
                  <a:lnTo>
                    <a:pt x="2058924" y="272033"/>
                  </a:lnTo>
                </a:path>
                <a:path w="2319654" h="316229">
                  <a:moveTo>
                    <a:pt x="2111502" y="138683"/>
                  </a:moveTo>
                  <a:lnTo>
                    <a:pt x="2118360" y="272033"/>
                  </a:lnTo>
                  <a:lnTo>
                    <a:pt x="2119122" y="272033"/>
                  </a:lnTo>
                </a:path>
                <a:path w="2319654" h="316229">
                  <a:moveTo>
                    <a:pt x="2077212" y="227837"/>
                  </a:moveTo>
                  <a:lnTo>
                    <a:pt x="2115312" y="227837"/>
                  </a:lnTo>
                </a:path>
                <a:path w="2319654" h="316229">
                  <a:moveTo>
                    <a:pt x="2159508" y="138683"/>
                  </a:moveTo>
                  <a:lnTo>
                    <a:pt x="2136648" y="272033"/>
                  </a:lnTo>
                  <a:lnTo>
                    <a:pt x="2137410" y="272033"/>
                  </a:lnTo>
                </a:path>
                <a:path w="2319654" h="316229">
                  <a:moveTo>
                    <a:pt x="2184654" y="144779"/>
                  </a:moveTo>
                  <a:lnTo>
                    <a:pt x="2186940" y="151637"/>
                  </a:lnTo>
                  <a:lnTo>
                    <a:pt x="2192274" y="144779"/>
                  </a:lnTo>
                  <a:lnTo>
                    <a:pt x="2189226" y="138683"/>
                  </a:lnTo>
                  <a:lnTo>
                    <a:pt x="2184654" y="144779"/>
                  </a:lnTo>
                  <a:lnTo>
                    <a:pt x="2185416" y="144779"/>
                  </a:lnTo>
                </a:path>
                <a:path w="2319654" h="316229">
                  <a:moveTo>
                    <a:pt x="2180844" y="188975"/>
                  </a:moveTo>
                  <a:lnTo>
                    <a:pt x="2166366" y="272033"/>
                  </a:lnTo>
                  <a:lnTo>
                    <a:pt x="2167128" y="272033"/>
                  </a:lnTo>
                </a:path>
                <a:path w="2319654" h="316229">
                  <a:moveTo>
                    <a:pt x="2253234" y="183641"/>
                  </a:moveTo>
                  <a:lnTo>
                    <a:pt x="2235708" y="284225"/>
                  </a:lnTo>
                  <a:lnTo>
                    <a:pt x="2228088" y="303275"/>
                  </a:lnTo>
                  <a:lnTo>
                    <a:pt x="2223516" y="309371"/>
                  </a:lnTo>
                  <a:lnTo>
                    <a:pt x="2214372" y="316229"/>
                  </a:lnTo>
                  <a:lnTo>
                    <a:pt x="2203704" y="316229"/>
                  </a:lnTo>
                  <a:lnTo>
                    <a:pt x="2197608" y="309371"/>
                  </a:lnTo>
                </a:path>
                <a:path w="2319654" h="316229">
                  <a:moveTo>
                    <a:pt x="2249424" y="201929"/>
                  </a:moveTo>
                  <a:lnTo>
                    <a:pt x="2244090" y="188975"/>
                  </a:lnTo>
                  <a:lnTo>
                    <a:pt x="2237994" y="183641"/>
                  </a:lnTo>
                  <a:lnTo>
                    <a:pt x="2226564" y="183641"/>
                  </a:lnTo>
                  <a:lnTo>
                    <a:pt x="2218182" y="188975"/>
                  </a:lnTo>
                  <a:lnTo>
                    <a:pt x="2208276" y="201929"/>
                  </a:lnTo>
                  <a:lnTo>
                    <a:pt x="2201417" y="220979"/>
                  </a:lnTo>
                  <a:lnTo>
                    <a:pt x="2199132" y="233171"/>
                  </a:lnTo>
                  <a:lnTo>
                    <a:pt x="2199894" y="252983"/>
                  </a:lnTo>
                  <a:lnTo>
                    <a:pt x="2205228" y="265175"/>
                  </a:lnTo>
                  <a:lnTo>
                    <a:pt x="2211324" y="272033"/>
                  </a:lnTo>
                  <a:lnTo>
                    <a:pt x="2222754" y="272033"/>
                  </a:lnTo>
                  <a:lnTo>
                    <a:pt x="2231136" y="265175"/>
                  </a:lnTo>
                  <a:lnTo>
                    <a:pt x="2241041" y="252983"/>
                  </a:lnTo>
                </a:path>
                <a:path w="2319654" h="316229">
                  <a:moveTo>
                    <a:pt x="2282952" y="183641"/>
                  </a:moveTo>
                  <a:lnTo>
                    <a:pt x="2266950" y="272033"/>
                  </a:lnTo>
                  <a:lnTo>
                    <a:pt x="2267712" y="272033"/>
                  </a:lnTo>
                </a:path>
                <a:path w="2319654" h="316229">
                  <a:moveTo>
                    <a:pt x="2278379" y="208025"/>
                  </a:moveTo>
                  <a:lnTo>
                    <a:pt x="2292858" y="188975"/>
                  </a:lnTo>
                  <a:lnTo>
                    <a:pt x="2301240" y="183641"/>
                  </a:lnTo>
                  <a:lnTo>
                    <a:pt x="2312669" y="183641"/>
                  </a:lnTo>
                  <a:lnTo>
                    <a:pt x="2318765" y="188975"/>
                  </a:lnTo>
                  <a:lnTo>
                    <a:pt x="2319528" y="208025"/>
                  </a:lnTo>
                  <a:lnTo>
                    <a:pt x="2308860" y="27203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3FA2D5F8-66AE-26AC-EE43-DE8C0EF02B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30720" y="6161151"/>
              <a:ext cx="158495" cy="89153"/>
            </a:xfrm>
            <a:prstGeom prst="rect">
              <a:avLst/>
            </a:prstGeom>
          </p:spPr>
        </p:pic>
        <p:pic>
          <p:nvPicPr>
            <p:cNvPr id="29" name="object 25">
              <a:extLst>
                <a:ext uri="{FF2B5EF4-FFF2-40B4-BE49-F238E27FC236}">
                  <a16:creationId xmlns:a16="http://schemas.microsoft.com/office/drawing/2014/main" id="{E15105BF-24CC-5734-8D2A-B30EFA00AD0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09790" y="6161151"/>
              <a:ext cx="118109" cy="89153"/>
            </a:xfrm>
            <a:prstGeom prst="rect">
              <a:avLst/>
            </a:prstGeom>
          </p:spPr>
        </p:pic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76B939C6-FD59-A4D2-B649-3CEE212ABF60}"/>
                </a:ext>
              </a:extLst>
            </p:cNvPr>
            <p:cNvSpPr/>
            <p:nvPr/>
          </p:nvSpPr>
          <p:spPr>
            <a:xfrm>
              <a:off x="6853427" y="6116573"/>
              <a:ext cx="26670" cy="133350"/>
            </a:xfrm>
            <a:custGeom>
              <a:avLst/>
              <a:gdLst/>
              <a:ahLst/>
              <a:cxnLst/>
              <a:rect l="l" t="t" r="r" b="b"/>
              <a:pathLst>
                <a:path w="26670" h="133350">
                  <a:moveTo>
                    <a:pt x="19050" y="0"/>
                  </a:moveTo>
                  <a:lnTo>
                    <a:pt x="0" y="107441"/>
                  </a:lnTo>
                  <a:lnTo>
                    <a:pt x="762" y="126491"/>
                  </a:lnTo>
                  <a:lnTo>
                    <a:pt x="6857" y="133350"/>
                  </a:lnTo>
                  <a:lnTo>
                    <a:pt x="15240" y="133350"/>
                  </a:lnTo>
                </a:path>
                <a:path w="26670" h="133350">
                  <a:moveTo>
                    <a:pt x="0" y="44958"/>
                  </a:moveTo>
                  <a:lnTo>
                    <a:pt x="26670" y="4495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31" name="object 27">
              <a:extLst>
                <a:ext uri="{FF2B5EF4-FFF2-40B4-BE49-F238E27FC236}">
                  <a16:creationId xmlns:a16="http://schemas.microsoft.com/office/drawing/2014/main" id="{E861B088-CA7D-E05E-E653-18CEF751E5B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2681" y="6116192"/>
              <a:ext cx="351281" cy="134112"/>
            </a:xfrm>
            <a:prstGeom prst="rect">
              <a:avLst/>
            </a:prstGeom>
          </p:spPr>
        </p:pic>
        <p:sp>
          <p:nvSpPr>
            <p:cNvPr id="32" name="object 28">
              <a:extLst>
                <a:ext uri="{FF2B5EF4-FFF2-40B4-BE49-F238E27FC236}">
                  <a16:creationId xmlns:a16="http://schemas.microsoft.com/office/drawing/2014/main" id="{61A33A14-766D-7DD1-5274-B4A23356464D}"/>
                </a:ext>
              </a:extLst>
            </p:cNvPr>
            <p:cNvSpPr/>
            <p:nvPr/>
          </p:nvSpPr>
          <p:spPr>
            <a:xfrm>
              <a:off x="4174997" y="3105150"/>
              <a:ext cx="4018279" cy="2928620"/>
            </a:xfrm>
            <a:custGeom>
              <a:avLst/>
              <a:gdLst/>
              <a:ahLst/>
              <a:cxnLst/>
              <a:rect l="l" t="t" r="r" b="b"/>
              <a:pathLst>
                <a:path w="4018279" h="2928620">
                  <a:moveTo>
                    <a:pt x="0" y="2830829"/>
                  </a:moveTo>
                  <a:lnTo>
                    <a:pt x="1701545" y="1446276"/>
                  </a:lnTo>
                  <a:lnTo>
                    <a:pt x="1702307" y="1446276"/>
                  </a:lnTo>
                </a:path>
                <a:path w="4018279" h="2928620">
                  <a:moveTo>
                    <a:pt x="2305050" y="2928365"/>
                  </a:moveTo>
                  <a:lnTo>
                    <a:pt x="2022347" y="1830323"/>
                  </a:lnTo>
                  <a:lnTo>
                    <a:pt x="2023109" y="1830323"/>
                  </a:lnTo>
                </a:path>
                <a:path w="4018279" h="2928620">
                  <a:moveTo>
                    <a:pt x="3765041" y="2262377"/>
                  </a:moveTo>
                  <a:lnTo>
                    <a:pt x="3556253" y="1717547"/>
                  </a:lnTo>
                </a:path>
                <a:path w="4018279" h="2928620">
                  <a:moveTo>
                    <a:pt x="3717797" y="0"/>
                  </a:moveTo>
                  <a:lnTo>
                    <a:pt x="2673857" y="617981"/>
                  </a:lnTo>
                  <a:lnTo>
                    <a:pt x="2674619" y="617981"/>
                  </a:lnTo>
                </a:path>
                <a:path w="4018279" h="2928620">
                  <a:moveTo>
                    <a:pt x="4018025" y="1186433"/>
                  </a:moveTo>
                  <a:lnTo>
                    <a:pt x="3130295" y="1302257"/>
                  </a:lnTo>
                  <a:lnTo>
                    <a:pt x="3131057" y="13022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AEDDB5E4-4193-B33D-0B56-A0F95F730E23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92642" y="3840098"/>
              <a:ext cx="134873" cy="134111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07A52BA8-2F4F-C723-2AF9-1A9A0AEE6484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19718" y="3840098"/>
              <a:ext cx="266700" cy="134111"/>
            </a:xfrm>
            <a:prstGeom prst="rect">
              <a:avLst/>
            </a:prstGeom>
          </p:spPr>
        </p:pic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065907DE-F5F1-A1EC-311F-4A44E3FB80AB}"/>
                </a:ext>
              </a:extLst>
            </p:cNvPr>
            <p:cNvSpPr/>
            <p:nvPr/>
          </p:nvSpPr>
          <p:spPr>
            <a:xfrm>
              <a:off x="8193024" y="4062222"/>
              <a:ext cx="231140" cy="177800"/>
            </a:xfrm>
            <a:custGeom>
              <a:avLst/>
              <a:gdLst/>
              <a:ahLst/>
              <a:cxnLst/>
              <a:rect l="l" t="t" r="r" b="b"/>
              <a:pathLst>
                <a:path w="231140" h="177800">
                  <a:moveTo>
                    <a:pt x="22859" y="0"/>
                  </a:moveTo>
                  <a:lnTo>
                    <a:pt x="0" y="133350"/>
                  </a:lnTo>
                </a:path>
                <a:path w="231140" h="177800">
                  <a:moveTo>
                    <a:pt x="22859" y="0"/>
                  </a:moveTo>
                  <a:lnTo>
                    <a:pt x="56387" y="0"/>
                  </a:lnTo>
                  <a:lnTo>
                    <a:pt x="66294" y="6857"/>
                  </a:lnTo>
                  <a:lnTo>
                    <a:pt x="69342" y="12953"/>
                  </a:lnTo>
                  <a:lnTo>
                    <a:pt x="70866" y="25145"/>
                  </a:lnTo>
                  <a:lnTo>
                    <a:pt x="67055" y="44195"/>
                  </a:lnTo>
                  <a:lnTo>
                    <a:pt x="61722" y="57150"/>
                  </a:lnTo>
                  <a:lnTo>
                    <a:pt x="56387" y="63245"/>
                  </a:lnTo>
                  <a:lnTo>
                    <a:pt x="44196" y="70103"/>
                  </a:lnTo>
                  <a:lnTo>
                    <a:pt x="10668" y="70103"/>
                  </a:lnTo>
                  <a:lnTo>
                    <a:pt x="11429" y="70103"/>
                  </a:lnTo>
                </a:path>
                <a:path w="231140" h="177800">
                  <a:moveTo>
                    <a:pt x="96011" y="6857"/>
                  </a:moveTo>
                  <a:lnTo>
                    <a:pt x="99059" y="12953"/>
                  </a:lnTo>
                  <a:lnTo>
                    <a:pt x="103631" y="6857"/>
                  </a:lnTo>
                  <a:lnTo>
                    <a:pt x="101346" y="0"/>
                  </a:lnTo>
                  <a:lnTo>
                    <a:pt x="96011" y="6857"/>
                  </a:lnTo>
                  <a:lnTo>
                    <a:pt x="96774" y="6857"/>
                  </a:lnTo>
                </a:path>
                <a:path w="231140" h="177800">
                  <a:moveTo>
                    <a:pt x="92964" y="51053"/>
                  </a:moveTo>
                  <a:lnTo>
                    <a:pt x="78485" y="133350"/>
                  </a:lnTo>
                  <a:lnTo>
                    <a:pt x="79248" y="133350"/>
                  </a:lnTo>
                </a:path>
                <a:path w="231140" h="177800">
                  <a:moveTo>
                    <a:pt x="123444" y="44195"/>
                  </a:moveTo>
                  <a:lnTo>
                    <a:pt x="100583" y="177545"/>
                  </a:lnTo>
                  <a:lnTo>
                    <a:pt x="101346" y="177545"/>
                  </a:lnTo>
                </a:path>
                <a:path w="231140" h="177800">
                  <a:moveTo>
                    <a:pt x="120396" y="63245"/>
                  </a:moveTo>
                  <a:lnTo>
                    <a:pt x="129540" y="51053"/>
                  </a:lnTo>
                  <a:lnTo>
                    <a:pt x="137922" y="44195"/>
                  </a:lnTo>
                  <a:lnTo>
                    <a:pt x="149351" y="44195"/>
                  </a:lnTo>
                  <a:lnTo>
                    <a:pt x="155448" y="51053"/>
                  </a:lnTo>
                  <a:lnTo>
                    <a:pt x="160781" y="63245"/>
                  </a:lnTo>
                  <a:lnTo>
                    <a:pt x="161544" y="82295"/>
                  </a:lnTo>
                  <a:lnTo>
                    <a:pt x="159257" y="95250"/>
                  </a:lnTo>
                  <a:lnTo>
                    <a:pt x="152400" y="114300"/>
                  </a:lnTo>
                  <a:lnTo>
                    <a:pt x="142494" y="127253"/>
                  </a:lnTo>
                  <a:lnTo>
                    <a:pt x="134111" y="133350"/>
                  </a:lnTo>
                  <a:lnTo>
                    <a:pt x="122681" y="133350"/>
                  </a:lnTo>
                  <a:lnTo>
                    <a:pt x="116585" y="127253"/>
                  </a:lnTo>
                  <a:lnTo>
                    <a:pt x="111251" y="114300"/>
                  </a:lnTo>
                  <a:lnTo>
                    <a:pt x="112014" y="114300"/>
                  </a:lnTo>
                </a:path>
                <a:path w="231140" h="177800">
                  <a:moveTo>
                    <a:pt x="183642" y="82295"/>
                  </a:moveTo>
                  <a:lnTo>
                    <a:pt x="228600" y="82295"/>
                  </a:lnTo>
                  <a:lnTo>
                    <a:pt x="230885" y="70103"/>
                  </a:lnTo>
                  <a:lnTo>
                    <a:pt x="229361" y="57150"/>
                  </a:lnTo>
                  <a:lnTo>
                    <a:pt x="227075" y="51053"/>
                  </a:lnTo>
                  <a:lnTo>
                    <a:pt x="220218" y="44195"/>
                  </a:lnTo>
                  <a:lnTo>
                    <a:pt x="209550" y="44195"/>
                  </a:lnTo>
                  <a:lnTo>
                    <a:pt x="201168" y="51053"/>
                  </a:lnTo>
                  <a:lnTo>
                    <a:pt x="191261" y="63245"/>
                  </a:lnTo>
                  <a:lnTo>
                    <a:pt x="183642" y="82295"/>
                  </a:lnTo>
                  <a:lnTo>
                    <a:pt x="182118" y="95250"/>
                  </a:lnTo>
                  <a:lnTo>
                    <a:pt x="182118" y="114300"/>
                  </a:lnTo>
                  <a:lnTo>
                    <a:pt x="187451" y="127253"/>
                  </a:lnTo>
                  <a:lnTo>
                    <a:pt x="194309" y="133350"/>
                  </a:lnTo>
                  <a:lnTo>
                    <a:pt x="204977" y="133350"/>
                  </a:lnTo>
                  <a:lnTo>
                    <a:pt x="213359" y="127253"/>
                  </a:lnTo>
                  <a:lnTo>
                    <a:pt x="223266" y="114300"/>
                  </a:lnTo>
                  <a:lnTo>
                    <a:pt x="224027" y="1143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DE66B16F-E40B-F1D3-D027-F165F7BD3219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63599" y="2702433"/>
              <a:ext cx="134873" cy="133349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C5114728-1961-9FB4-2209-7A46B1F90FBD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90675" y="2702433"/>
              <a:ext cx="266699" cy="133349"/>
            </a:xfrm>
            <a:prstGeom prst="rect">
              <a:avLst/>
            </a:prstGeom>
          </p:spPr>
        </p:pic>
        <p:sp>
          <p:nvSpPr>
            <p:cNvPr id="38" name="object 34">
              <a:extLst>
                <a:ext uri="{FF2B5EF4-FFF2-40B4-BE49-F238E27FC236}">
                  <a16:creationId xmlns:a16="http://schemas.microsoft.com/office/drawing/2014/main" id="{3C7449AE-ABC2-187E-1E89-6DE3FB6A3ED7}"/>
                </a:ext>
              </a:extLst>
            </p:cNvPr>
            <p:cNvSpPr/>
            <p:nvPr/>
          </p:nvSpPr>
          <p:spPr>
            <a:xfrm>
              <a:off x="1363980" y="2924555"/>
              <a:ext cx="1732914" cy="1395730"/>
            </a:xfrm>
            <a:custGeom>
              <a:avLst/>
              <a:gdLst/>
              <a:ahLst/>
              <a:cxnLst/>
              <a:rect l="l" t="t" r="r" b="b"/>
              <a:pathLst>
                <a:path w="1732914" h="1395729">
                  <a:moveTo>
                    <a:pt x="22859" y="0"/>
                  </a:moveTo>
                  <a:lnTo>
                    <a:pt x="0" y="132588"/>
                  </a:lnTo>
                </a:path>
                <a:path w="1732914" h="1395729">
                  <a:moveTo>
                    <a:pt x="22859" y="0"/>
                  </a:moveTo>
                  <a:lnTo>
                    <a:pt x="56387" y="0"/>
                  </a:lnTo>
                  <a:lnTo>
                    <a:pt x="66293" y="6096"/>
                  </a:lnTo>
                  <a:lnTo>
                    <a:pt x="69341" y="12954"/>
                  </a:lnTo>
                  <a:lnTo>
                    <a:pt x="70865" y="25908"/>
                  </a:lnTo>
                  <a:lnTo>
                    <a:pt x="67056" y="44196"/>
                  </a:lnTo>
                  <a:lnTo>
                    <a:pt x="61721" y="57150"/>
                  </a:lnTo>
                  <a:lnTo>
                    <a:pt x="56387" y="63246"/>
                  </a:lnTo>
                  <a:lnTo>
                    <a:pt x="44195" y="70104"/>
                  </a:lnTo>
                  <a:lnTo>
                    <a:pt x="10667" y="70104"/>
                  </a:lnTo>
                  <a:lnTo>
                    <a:pt x="11429" y="70104"/>
                  </a:lnTo>
                </a:path>
                <a:path w="1732914" h="1395729">
                  <a:moveTo>
                    <a:pt x="96011" y="6096"/>
                  </a:moveTo>
                  <a:lnTo>
                    <a:pt x="99059" y="12954"/>
                  </a:lnTo>
                  <a:lnTo>
                    <a:pt x="103631" y="6096"/>
                  </a:lnTo>
                  <a:lnTo>
                    <a:pt x="101345" y="0"/>
                  </a:lnTo>
                  <a:lnTo>
                    <a:pt x="96011" y="6096"/>
                  </a:lnTo>
                  <a:lnTo>
                    <a:pt x="96773" y="6096"/>
                  </a:lnTo>
                </a:path>
                <a:path w="1732914" h="1395729">
                  <a:moveTo>
                    <a:pt x="92963" y="51054"/>
                  </a:moveTo>
                  <a:lnTo>
                    <a:pt x="78485" y="132588"/>
                  </a:lnTo>
                </a:path>
                <a:path w="1732914" h="1395729">
                  <a:moveTo>
                    <a:pt x="123443" y="44196"/>
                  </a:moveTo>
                  <a:lnTo>
                    <a:pt x="100583" y="176784"/>
                  </a:lnTo>
                  <a:lnTo>
                    <a:pt x="101345" y="176784"/>
                  </a:lnTo>
                </a:path>
                <a:path w="1732914" h="1395729">
                  <a:moveTo>
                    <a:pt x="120395" y="63246"/>
                  </a:moveTo>
                  <a:lnTo>
                    <a:pt x="129539" y="51054"/>
                  </a:lnTo>
                  <a:lnTo>
                    <a:pt x="137922" y="44196"/>
                  </a:lnTo>
                  <a:lnTo>
                    <a:pt x="149351" y="44196"/>
                  </a:lnTo>
                  <a:lnTo>
                    <a:pt x="155447" y="51054"/>
                  </a:lnTo>
                  <a:lnTo>
                    <a:pt x="160781" y="63246"/>
                  </a:lnTo>
                  <a:lnTo>
                    <a:pt x="161544" y="82296"/>
                  </a:lnTo>
                  <a:lnTo>
                    <a:pt x="159257" y="95250"/>
                  </a:lnTo>
                  <a:lnTo>
                    <a:pt x="152400" y="114300"/>
                  </a:lnTo>
                  <a:lnTo>
                    <a:pt x="143256" y="126492"/>
                  </a:lnTo>
                  <a:lnTo>
                    <a:pt x="134111" y="132588"/>
                  </a:lnTo>
                  <a:lnTo>
                    <a:pt x="122681" y="132588"/>
                  </a:lnTo>
                  <a:lnTo>
                    <a:pt x="116585" y="126492"/>
                  </a:lnTo>
                  <a:lnTo>
                    <a:pt x="111251" y="114300"/>
                  </a:lnTo>
                  <a:lnTo>
                    <a:pt x="112013" y="114300"/>
                  </a:lnTo>
                </a:path>
                <a:path w="1732914" h="1395729">
                  <a:moveTo>
                    <a:pt x="183641" y="82296"/>
                  </a:moveTo>
                  <a:lnTo>
                    <a:pt x="228600" y="82296"/>
                  </a:lnTo>
                  <a:lnTo>
                    <a:pt x="230885" y="70104"/>
                  </a:lnTo>
                  <a:lnTo>
                    <a:pt x="229361" y="57150"/>
                  </a:lnTo>
                  <a:lnTo>
                    <a:pt x="227075" y="51054"/>
                  </a:lnTo>
                  <a:lnTo>
                    <a:pt x="220217" y="44196"/>
                  </a:lnTo>
                  <a:lnTo>
                    <a:pt x="209550" y="44196"/>
                  </a:lnTo>
                  <a:lnTo>
                    <a:pt x="201167" y="51054"/>
                  </a:lnTo>
                  <a:lnTo>
                    <a:pt x="191261" y="63246"/>
                  </a:lnTo>
                  <a:lnTo>
                    <a:pt x="183641" y="82296"/>
                  </a:lnTo>
                  <a:lnTo>
                    <a:pt x="182117" y="95250"/>
                  </a:lnTo>
                  <a:lnTo>
                    <a:pt x="182117" y="114300"/>
                  </a:lnTo>
                  <a:lnTo>
                    <a:pt x="187451" y="126492"/>
                  </a:lnTo>
                  <a:lnTo>
                    <a:pt x="194309" y="132588"/>
                  </a:lnTo>
                  <a:lnTo>
                    <a:pt x="204978" y="132588"/>
                  </a:lnTo>
                  <a:lnTo>
                    <a:pt x="213359" y="126492"/>
                  </a:lnTo>
                  <a:lnTo>
                    <a:pt x="223265" y="114300"/>
                  </a:lnTo>
                  <a:lnTo>
                    <a:pt x="224028" y="114300"/>
                  </a:lnTo>
                </a:path>
                <a:path w="1732914" h="1395729">
                  <a:moveTo>
                    <a:pt x="279653" y="6858"/>
                  </a:moveTo>
                  <a:lnTo>
                    <a:pt x="1732788" y="13952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</p:grpSp>
      <p:pic>
        <p:nvPicPr>
          <p:cNvPr id="39" name="object 35">
            <a:extLst>
              <a:ext uri="{FF2B5EF4-FFF2-40B4-BE49-F238E27FC236}">
                <a16:creationId xmlns:a16="http://schemas.microsoft.com/office/drawing/2014/main" id="{75076684-6495-9152-9918-64BFFAD70B12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043010" y="5639360"/>
            <a:ext cx="94801" cy="211791"/>
          </a:xfrm>
          <a:prstGeom prst="rect">
            <a:avLst/>
          </a:prstGeom>
        </p:spPr>
      </p:pic>
      <p:grpSp>
        <p:nvGrpSpPr>
          <p:cNvPr id="40" name="object 38">
            <a:extLst>
              <a:ext uri="{FF2B5EF4-FFF2-40B4-BE49-F238E27FC236}">
                <a16:creationId xmlns:a16="http://schemas.microsoft.com/office/drawing/2014/main" id="{1876C30E-B9D4-64A6-4D83-05BB0C293B70}"/>
              </a:ext>
            </a:extLst>
          </p:cNvPr>
          <p:cNvGrpSpPr/>
          <p:nvPr/>
        </p:nvGrpSpPr>
        <p:grpSpPr>
          <a:xfrm flipV="1">
            <a:off x="658620" y="5955710"/>
            <a:ext cx="2841112" cy="144892"/>
            <a:chOff x="6137528" y="6697980"/>
            <a:chExt cx="2353310" cy="120014"/>
          </a:xfrm>
        </p:grpSpPr>
        <p:sp>
          <p:nvSpPr>
            <p:cNvPr id="41" name="object 39">
              <a:extLst>
                <a:ext uri="{FF2B5EF4-FFF2-40B4-BE49-F238E27FC236}">
                  <a16:creationId xmlns:a16="http://schemas.microsoft.com/office/drawing/2014/main" id="{F2BFA588-6600-DA63-397B-C160E521D2D4}"/>
                </a:ext>
              </a:extLst>
            </p:cNvPr>
            <p:cNvSpPr/>
            <p:nvPr/>
          </p:nvSpPr>
          <p:spPr>
            <a:xfrm>
              <a:off x="6137909" y="6722364"/>
              <a:ext cx="2352675" cy="71755"/>
            </a:xfrm>
            <a:custGeom>
              <a:avLst/>
              <a:gdLst/>
              <a:ahLst/>
              <a:cxnLst/>
              <a:rect l="l" t="t" r="r" b="b"/>
              <a:pathLst>
                <a:path w="2352675" h="71754">
                  <a:moveTo>
                    <a:pt x="0" y="0"/>
                  </a:moveTo>
                  <a:lnTo>
                    <a:pt x="2352293" y="0"/>
                  </a:lnTo>
                </a:path>
                <a:path w="2352675" h="71754">
                  <a:moveTo>
                    <a:pt x="0" y="71627"/>
                  </a:moveTo>
                  <a:lnTo>
                    <a:pt x="2352293" y="71627"/>
                  </a:lnTo>
                </a:path>
                <a:path w="2352675" h="71754">
                  <a:moveTo>
                    <a:pt x="940307" y="0"/>
                  </a:moveTo>
                  <a:lnTo>
                    <a:pt x="940307" y="71627"/>
                  </a:lnTo>
                  <a:lnTo>
                    <a:pt x="941069" y="71627"/>
                  </a:lnTo>
                </a:path>
                <a:path w="2352675" h="71754">
                  <a:moveTo>
                    <a:pt x="1411223" y="0"/>
                  </a:moveTo>
                  <a:lnTo>
                    <a:pt x="1411223" y="71627"/>
                  </a:lnTo>
                  <a:lnTo>
                    <a:pt x="1411985" y="716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" name="object 40">
              <a:extLst>
                <a:ext uri="{FF2B5EF4-FFF2-40B4-BE49-F238E27FC236}">
                  <a16:creationId xmlns:a16="http://schemas.microsoft.com/office/drawing/2014/main" id="{0E8C9AE3-6401-D39B-7B1B-D8BDE79535CD}"/>
                </a:ext>
              </a:extLst>
            </p:cNvPr>
            <p:cNvSpPr/>
            <p:nvPr/>
          </p:nvSpPr>
          <p:spPr>
            <a:xfrm>
              <a:off x="7078218" y="6722364"/>
              <a:ext cx="471170" cy="71755"/>
            </a:xfrm>
            <a:custGeom>
              <a:avLst/>
              <a:gdLst/>
              <a:ahLst/>
              <a:cxnLst/>
              <a:rect l="l" t="t" r="r" b="b"/>
              <a:pathLst>
                <a:path w="471170" h="71754">
                  <a:moveTo>
                    <a:pt x="470916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470916" y="71628"/>
                  </a:lnTo>
                  <a:lnTo>
                    <a:pt x="470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3" name="object 41">
              <a:extLst>
                <a:ext uri="{FF2B5EF4-FFF2-40B4-BE49-F238E27FC236}">
                  <a16:creationId xmlns:a16="http://schemas.microsoft.com/office/drawing/2014/main" id="{44228B46-86D4-42C3-DDDA-B844154BDEF8}"/>
                </a:ext>
              </a:extLst>
            </p:cNvPr>
            <p:cNvSpPr/>
            <p:nvPr/>
          </p:nvSpPr>
          <p:spPr>
            <a:xfrm>
              <a:off x="6137909" y="6697980"/>
              <a:ext cx="1412240" cy="120014"/>
            </a:xfrm>
            <a:custGeom>
              <a:avLst/>
              <a:gdLst/>
              <a:ahLst/>
              <a:cxnLst/>
              <a:rect l="l" t="t" r="r" b="b"/>
              <a:pathLst>
                <a:path w="1412240" h="120015">
                  <a:moveTo>
                    <a:pt x="940307" y="24384"/>
                  </a:moveTo>
                  <a:lnTo>
                    <a:pt x="940307" y="96012"/>
                  </a:lnTo>
                  <a:lnTo>
                    <a:pt x="1411223" y="96012"/>
                  </a:lnTo>
                  <a:lnTo>
                    <a:pt x="1411223" y="24384"/>
                  </a:lnTo>
                  <a:lnTo>
                    <a:pt x="940307" y="24384"/>
                  </a:lnTo>
                </a:path>
                <a:path w="1412240" h="120015">
                  <a:moveTo>
                    <a:pt x="1411223" y="24384"/>
                  </a:moveTo>
                  <a:lnTo>
                    <a:pt x="1411223" y="96012"/>
                  </a:lnTo>
                  <a:lnTo>
                    <a:pt x="1411985" y="96012"/>
                  </a:lnTo>
                </a:path>
                <a:path w="1412240" h="120015">
                  <a:moveTo>
                    <a:pt x="0" y="0"/>
                  </a:moveTo>
                  <a:lnTo>
                    <a:pt x="0" y="119634"/>
                  </a:lnTo>
                </a:path>
                <a:path w="1412240" h="120015">
                  <a:moveTo>
                    <a:pt x="470153" y="24384"/>
                  </a:moveTo>
                  <a:lnTo>
                    <a:pt x="470153" y="96012"/>
                  </a:lnTo>
                  <a:lnTo>
                    <a:pt x="470915" y="960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4" name="object 42">
              <a:extLst>
                <a:ext uri="{FF2B5EF4-FFF2-40B4-BE49-F238E27FC236}">
                  <a16:creationId xmlns:a16="http://schemas.microsoft.com/office/drawing/2014/main" id="{ABFD10BC-3C9B-8C2D-6CBC-7B34B9A954A1}"/>
                </a:ext>
              </a:extLst>
            </p:cNvPr>
            <p:cNvSpPr/>
            <p:nvPr/>
          </p:nvSpPr>
          <p:spPr>
            <a:xfrm>
              <a:off x="6137910" y="6722364"/>
              <a:ext cx="470534" cy="71755"/>
            </a:xfrm>
            <a:custGeom>
              <a:avLst/>
              <a:gdLst/>
              <a:ahLst/>
              <a:cxnLst/>
              <a:rect l="l" t="t" r="r" b="b"/>
              <a:pathLst>
                <a:path w="470534" h="71754">
                  <a:moveTo>
                    <a:pt x="470154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470154" y="71628"/>
                  </a:lnTo>
                  <a:lnTo>
                    <a:pt x="4701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5" name="object 43">
              <a:extLst>
                <a:ext uri="{FF2B5EF4-FFF2-40B4-BE49-F238E27FC236}">
                  <a16:creationId xmlns:a16="http://schemas.microsoft.com/office/drawing/2014/main" id="{CFDCB41E-86AC-C644-B6A0-09B37A51F746}"/>
                </a:ext>
              </a:extLst>
            </p:cNvPr>
            <p:cNvSpPr/>
            <p:nvPr/>
          </p:nvSpPr>
          <p:spPr>
            <a:xfrm>
              <a:off x="6137909" y="6697980"/>
              <a:ext cx="2352675" cy="120014"/>
            </a:xfrm>
            <a:custGeom>
              <a:avLst/>
              <a:gdLst/>
              <a:ahLst/>
              <a:cxnLst/>
              <a:rect l="l" t="t" r="r" b="b"/>
              <a:pathLst>
                <a:path w="2352675" h="120015">
                  <a:moveTo>
                    <a:pt x="0" y="24384"/>
                  </a:moveTo>
                  <a:lnTo>
                    <a:pt x="0" y="96012"/>
                  </a:lnTo>
                  <a:lnTo>
                    <a:pt x="470153" y="96012"/>
                  </a:lnTo>
                  <a:lnTo>
                    <a:pt x="470153" y="24384"/>
                  </a:lnTo>
                  <a:lnTo>
                    <a:pt x="0" y="24384"/>
                  </a:lnTo>
                </a:path>
                <a:path w="2352675" h="120015">
                  <a:moveTo>
                    <a:pt x="1881377" y="24384"/>
                  </a:moveTo>
                  <a:lnTo>
                    <a:pt x="1881377" y="96012"/>
                  </a:lnTo>
                  <a:lnTo>
                    <a:pt x="1882139" y="96012"/>
                  </a:lnTo>
                </a:path>
                <a:path w="2352675" h="120015">
                  <a:moveTo>
                    <a:pt x="2352293" y="0"/>
                  </a:moveTo>
                  <a:lnTo>
                    <a:pt x="2352293" y="11963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6" name="object 44">
              <a:extLst>
                <a:ext uri="{FF2B5EF4-FFF2-40B4-BE49-F238E27FC236}">
                  <a16:creationId xmlns:a16="http://schemas.microsoft.com/office/drawing/2014/main" id="{972BCA0E-0700-FF68-CF26-8577490CE87C}"/>
                </a:ext>
              </a:extLst>
            </p:cNvPr>
            <p:cNvSpPr/>
            <p:nvPr/>
          </p:nvSpPr>
          <p:spPr>
            <a:xfrm>
              <a:off x="8019288" y="6722364"/>
              <a:ext cx="471170" cy="71755"/>
            </a:xfrm>
            <a:custGeom>
              <a:avLst/>
              <a:gdLst/>
              <a:ahLst/>
              <a:cxnLst/>
              <a:rect l="l" t="t" r="r" b="b"/>
              <a:pathLst>
                <a:path w="471170" h="71754">
                  <a:moveTo>
                    <a:pt x="470916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470916" y="71628"/>
                  </a:lnTo>
                  <a:lnTo>
                    <a:pt x="470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7" name="object 45">
              <a:extLst>
                <a:ext uri="{FF2B5EF4-FFF2-40B4-BE49-F238E27FC236}">
                  <a16:creationId xmlns:a16="http://schemas.microsoft.com/office/drawing/2014/main" id="{D1763D58-D5EF-5918-57ED-B4B86824F39B}"/>
                </a:ext>
              </a:extLst>
            </p:cNvPr>
            <p:cNvSpPr/>
            <p:nvPr/>
          </p:nvSpPr>
          <p:spPr>
            <a:xfrm>
              <a:off x="8019287" y="6722364"/>
              <a:ext cx="471170" cy="71755"/>
            </a:xfrm>
            <a:custGeom>
              <a:avLst/>
              <a:gdLst/>
              <a:ahLst/>
              <a:cxnLst/>
              <a:rect l="l" t="t" r="r" b="b"/>
              <a:pathLst>
                <a:path w="471170" h="71754">
                  <a:moveTo>
                    <a:pt x="0" y="0"/>
                  </a:moveTo>
                  <a:lnTo>
                    <a:pt x="0" y="71627"/>
                  </a:lnTo>
                  <a:lnTo>
                    <a:pt x="470915" y="71627"/>
                  </a:lnTo>
                  <a:lnTo>
                    <a:pt x="470915" y="0"/>
                  </a:lnTo>
                  <a:lnTo>
                    <a:pt x="0" y="0"/>
                  </a:lnTo>
                </a:path>
                <a:path w="471170" h="71754">
                  <a:moveTo>
                    <a:pt x="470915" y="0"/>
                  </a:moveTo>
                  <a:lnTo>
                    <a:pt x="470915" y="716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</p:grpSp>
      <p:pic>
        <p:nvPicPr>
          <p:cNvPr id="48" name="object 46">
            <a:extLst>
              <a:ext uri="{FF2B5EF4-FFF2-40B4-BE49-F238E27FC236}">
                <a16:creationId xmlns:a16="http://schemas.microsoft.com/office/drawing/2014/main" id="{52110F0D-38C4-6A3F-463A-E8C7C0D09558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777179" y="5867960"/>
            <a:ext cx="309954" cy="117662"/>
          </a:xfrm>
          <a:prstGeom prst="rect">
            <a:avLst/>
          </a:prstGeom>
        </p:spPr>
      </p:pic>
      <p:pic>
        <p:nvPicPr>
          <p:cNvPr id="49" name="object 47">
            <a:extLst>
              <a:ext uri="{FF2B5EF4-FFF2-40B4-BE49-F238E27FC236}">
                <a16:creationId xmlns:a16="http://schemas.microsoft.com/office/drawing/2014/main" id="{7C784C4A-B0F0-B50E-2AB5-5627DAC425C0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866181" y="1503046"/>
            <a:ext cx="297179" cy="118333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0AA5E723-69F4-FC05-2574-61BDB4596B31}"/>
              </a:ext>
            </a:extLst>
          </p:cNvPr>
          <p:cNvSpPr txBox="1"/>
          <p:nvPr/>
        </p:nvSpPr>
        <p:spPr>
          <a:xfrm>
            <a:off x="3236588" y="5542045"/>
            <a:ext cx="78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0" dirty="0"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5E1DE982-23F2-D232-3572-D974EA2D976B}"/>
              </a:ext>
            </a:extLst>
          </p:cNvPr>
          <p:cNvSpPr txBox="1"/>
          <p:nvPr/>
        </p:nvSpPr>
        <p:spPr>
          <a:xfrm>
            <a:off x="579039" y="5468814"/>
            <a:ext cx="36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50230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8EF61D-5306-17AF-4326-BBA7DA06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Cry3</a:t>
            </a:r>
            <a:r>
              <a:rPr lang="it-IT" spc="-4" dirty="0"/>
              <a:t> </a:t>
            </a:r>
            <a:r>
              <a:rPr lang="it-IT" dirty="0"/>
              <a:t>Cross</a:t>
            </a:r>
            <a:r>
              <a:rPr lang="it-IT" spc="-9" dirty="0"/>
              <a:t> </a:t>
            </a:r>
            <a:r>
              <a:rPr lang="it-IT" spc="-9" dirty="0" err="1"/>
              <a:t>Section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087B85C-B6AF-82C6-9BA4-3A9CBA1B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0BD438-0808-3302-4514-4E1CB93A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475145-C2D7-C9DE-2EF9-C4CEEA9B9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A8E3261B-8C33-7BF5-D9BE-449C5FE333F3}"/>
              </a:ext>
            </a:extLst>
          </p:cNvPr>
          <p:cNvGrpSpPr/>
          <p:nvPr/>
        </p:nvGrpSpPr>
        <p:grpSpPr>
          <a:xfrm>
            <a:off x="3819412" y="1396141"/>
            <a:ext cx="4337797" cy="4450416"/>
            <a:chOff x="2449067" y="1582292"/>
            <a:chExt cx="4916170" cy="504380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E2697BA-FDBE-CEA8-B1FC-CA83E23ABC99}"/>
                </a:ext>
              </a:extLst>
            </p:cNvPr>
            <p:cNvSpPr/>
            <p:nvPr/>
          </p:nvSpPr>
          <p:spPr>
            <a:xfrm>
              <a:off x="3917441" y="1582673"/>
              <a:ext cx="2207260" cy="39370"/>
            </a:xfrm>
            <a:custGeom>
              <a:avLst/>
              <a:gdLst/>
              <a:ahLst/>
              <a:cxnLst/>
              <a:rect l="l" t="t" r="r" b="b"/>
              <a:pathLst>
                <a:path w="2207260" h="39369">
                  <a:moveTo>
                    <a:pt x="0" y="38861"/>
                  </a:moveTo>
                  <a:lnTo>
                    <a:pt x="2206752" y="38861"/>
                  </a:lnTo>
                </a:path>
                <a:path w="2207260" h="39369">
                  <a:moveTo>
                    <a:pt x="0" y="0"/>
                  </a:moveTo>
                  <a:lnTo>
                    <a:pt x="2206752" y="0"/>
                  </a:lnTo>
                </a:path>
                <a:path w="2207260" h="39369">
                  <a:moveTo>
                    <a:pt x="1101090" y="38861"/>
                  </a:moveTo>
                  <a:lnTo>
                    <a:pt x="1139952" y="0"/>
                  </a:lnTo>
                  <a:lnTo>
                    <a:pt x="1140714" y="0"/>
                  </a:lnTo>
                </a:path>
                <a:path w="2207260" h="39369">
                  <a:moveTo>
                    <a:pt x="1068324" y="38861"/>
                  </a:moveTo>
                  <a:lnTo>
                    <a:pt x="1107186" y="0"/>
                  </a:lnTo>
                  <a:lnTo>
                    <a:pt x="1107948" y="0"/>
                  </a:lnTo>
                </a:path>
                <a:path w="2207260" h="39369">
                  <a:moveTo>
                    <a:pt x="1034796" y="38861"/>
                  </a:moveTo>
                  <a:lnTo>
                    <a:pt x="1073658" y="0"/>
                  </a:lnTo>
                  <a:lnTo>
                    <a:pt x="1074420" y="0"/>
                  </a:lnTo>
                </a:path>
                <a:path w="2207260" h="39369">
                  <a:moveTo>
                    <a:pt x="1002030" y="38861"/>
                  </a:moveTo>
                  <a:lnTo>
                    <a:pt x="1040892" y="0"/>
                  </a:lnTo>
                </a:path>
                <a:path w="2207260" h="39369">
                  <a:moveTo>
                    <a:pt x="968502" y="38861"/>
                  </a:moveTo>
                  <a:lnTo>
                    <a:pt x="1008126" y="0"/>
                  </a:lnTo>
                </a:path>
                <a:path w="2207260" h="39369">
                  <a:moveTo>
                    <a:pt x="935736" y="38861"/>
                  </a:moveTo>
                  <a:lnTo>
                    <a:pt x="974598" y="0"/>
                  </a:lnTo>
                </a:path>
                <a:path w="2207260" h="39369">
                  <a:moveTo>
                    <a:pt x="902208" y="38861"/>
                  </a:moveTo>
                  <a:lnTo>
                    <a:pt x="941070" y="0"/>
                  </a:lnTo>
                  <a:lnTo>
                    <a:pt x="941832" y="0"/>
                  </a:lnTo>
                </a:path>
                <a:path w="2207260" h="39369">
                  <a:moveTo>
                    <a:pt x="869442" y="38861"/>
                  </a:moveTo>
                  <a:lnTo>
                    <a:pt x="908304" y="0"/>
                  </a:lnTo>
                  <a:lnTo>
                    <a:pt x="909066" y="0"/>
                  </a:lnTo>
                </a:path>
                <a:path w="2207260" h="39369">
                  <a:moveTo>
                    <a:pt x="835913" y="38861"/>
                  </a:moveTo>
                  <a:lnTo>
                    <a:pt x="874776" y="0"/>
                  </a:lnTo>
                  <a:lnTo>
                    <a:pt x="875538" y="0"/>
                  </a:lnTo>
                </a:path>
                <a:path w="2207260" h="39369">
                  <a:moveTo>
                    <a:pt x="803148" y="38861"/>
                  </a:moveTo>
                  <a:lnTo>
                    <a:pt x="842010" y="0"/>
                  </a:lnTo>
                </a:path>
                <a:path w="2207260" h="39369">
                  <a:moveTo>
                    <a:pt x="769620" y="38861"/>
                  </a:moveTo>
                  <a:lnTo>
                    <a:pt x="809244" y="0"/>
                  </a:lnTo>
                </a:path>
                <a:path w="2207260" h="39369">
                  <a:moveTo>
                    <a:pt x="736854" y="38861"/>
                  </a:moveTo>
                  <a:lnTo>
                    <a:pt x="775716" y="0"/>
                  </a:lnTo>
                </a:path>
                <a:path w="2207260" h="39369">
                  <a:moveTo>
                    <a:pt x="703326" y="38861"/>
                  </a:moveTo>
                  <a:lnTo>
                    <a:pt x="742950" y="0"/>
                  </a:lnTo>
                </a:path>
                <a:path w="2207260" h="39369">
                  <a:moveTo>
                    <a:pt x="670560" y="38861"/>
                  </a:moveTo>
                  <a:lnTo>
                    <a:pt x="709422" y="0"/>
                  </a:lnTo>
                  <a:lnTo>
                    <a:pt x="710184" y="0"/>
                  </a:lnTo>
                </a:path>
                <a:path w="2207260" h="39369">
                  <a:moveTo>
                    <a:pt x="637032" y="38861"/>
                  </a:moveTo>
                  <a:lnTo>
                    <a:pt x="675894" y="0"/>
                  </a:lnTo>
                  <a:lnTo>
                    <a:pt x="676656" y="0"/>
                  </a:lnTo>
                </a:path>
                <a:path w="2207260" h="39369">
                  <a:moveTo>
                    <a:pt x="604266" y="38861"/>
                  </a:moveTo>
                  <a:lnTo>
                    <a:pt x="643128" y="0"/>
                  </a:lnTo>
                  <a:lnTo>
                    <a:pt x="643890" y="0"/>
                  </a:lnTo>
                </a:path>
                <a:path w="2207260" h="39369">
                  <a:moveTo>
                    <a:pt x="570738" y="38861"/>
                  </a:moveTo>
                  <a:lnTo>
                    <a:pt x="610362" y="0"/>
                  </a:lnTo>
                </a:path>
                <a:path w="2207260" h="39369">
                  <a:moveTo>
                    <a:pt x="537972" y="38861"/>
                  </a:moveTo>
                  <a:lnTo>
                    <a:pt x="576834" y="0"/>
                  </a:lnTo>
                  <a:lnTo>
                    <a:pt x="577596" y="0"/>
                  </a:lnTo>
                </a:path>
                <a:path w="2207260" h="39369">
                  <a:moveTo>
                    <a:pt x="505206" y="38861"/>
                  </a:moveTo>
                  <a:lnTo>
                    <a:pt x="544068" y="0"/>
                  </a:lnTo>
                </a:path>
                <a:path w="2207260" h="39369">
                  <a:moveTo>
                    <a:pt x="471678" y="38861"/>
                  </a:moveTo>
                  <a:lnTo>
                    <a:pt x="510540" y="0"/>
                  </a:lnTo>
                  <a:lnTo>
                    <a:pt x="511302" y="0"/>
                  </a:lnTo>
                </a:path>
                <a:path w="2207260" h="39369">
                  <a:moveTo>
                    <a:pt x="438150" y="38861"/>
                  </a:moveTo>
                  <a:lnTo>
                    <a:pt x="477774" y="0"/>
                  </a:lnTo>
                </a:path>
                <a:path w="2207260" h="39369">
                  <a:moveTo>
                    <a:pt x="405384" y="38861"/>
                  </a:moveTo>
                  <a:lnTo>
                    <a:pt x="444246" y="0"/>
                  </a:lnTo>
                  <a:lnTo>
                    <a:pt x="445008" y="0"/>
                  </a:lnTo>
                </a:path>
                <a:path w="2207260" h="39369">
                  <a:moveTo>
                    <a:pt x="371856" y="38861"/>
                  </a:moveTo>
                  <a:lnTo>
                    <a:pt x="411480" y="0"/>
                  </a:lnTo>
                </a:path>
                <a:path w="2207260" h="39369">
                  <a:moveTo>
                    <a:pt x="339090" y="38861"/>
                  </a:moveTo>
                  <a:lnTo>
                    <a:pt x="377952" y="0"/>
                  </a:lnTo>
                  <a:lnTo>
                    <a:pt x="378713" y="0"/>
                  </a:lnTo>
                </a:path>
                <a:path w="2207260" h="39369">
                  <a:moveTo>
                    <a:pt x="306324" y="38861"/>
                  </a:moveTo>
                  <a:lnTo>
                    <a:pt x="345186" y="0"/>
                  </a:lnTo>
                </a:path>
                <a:path w="2207260" h="39369">
                  <a:moveTo>
                    <a:pt x="272796" y="38861"/>
                  </a:moveTo>
                  <a:lnTo>
                    <a:pt x="311658" y="0"/>
                  </a:lnTo>
                  <a:lnTo>
                    <a:pt x="312420" y="0"/>
                  </a:lnTo>
                </a:path>
                <a:path w="2207260" h="39369">
                  <a:moveTo>
                    <a:pt x="239268" y="38861"/>
                  </a:moveTo>
                  <a:lnTo>
                    <a:pt x="278892" y="0"/>
                  </a:lnTo>
                </a:path>
                <a:path w="2207260" h="39369">
                  <a:moveTo>
                    <a:pt x="206502" y="38861"/>
                  </a:moveTo>
                  <a:lnTo>
                    <a:pt x="245363" y="0"/>
                  </a:lnTo>
                  <a:lnTo>
                    <a:pt x="246125" y="0"/>
                  </a:lnTo>
                </a:path>
                <a:path w="2207260" h="39369">
                  <a:moveTo>
                    <a:pt x="173736" y="38861"/>
                  </a:moveTo>
                  <a:lnTo>
                    <a:pt x="212598" y="0"/>
                  </a:lnTo>
                </a:path>
                <a:path w="2207260" h="39369">
                  <a:moveTo>
                    <a:pt x="140208" y="38861"/>
                  </a:moveTo>
                  <a:lnTo>
                    <a:pt x="179070" y="0"/>
                  </a:lnTo>
                  <a:lnTo>
                    <a:pt x="179832" y="0"/>
                  </a:lnTo>
                </a:path>
                <a:path w="2207260" h="39369">
                  <a:moveTo>
                    <a:pt x="107442" y="38861"/>
                  </a:moveTo>
                  <a:lnTo>
                    <a:pt x="146304" y="0"/>
                  </a:lnTo>
                </a:path>
                <a:path w="2207260" h="39369">
                  <a:moveTo>
                    <a:pt x="73913" y="38861"/>
                  </a:moveTo>
                  <a:lnTo>
                    <a:pt x="112775" y="0"/>
                  </a:lnTo>
                  <a:lnTo>
                    <a:pt x="113537" y="0"/>
                  </a:lnTo>
                </a:path>
                <a:path w="2207260" h="39369">
                  <a:moveTo>
                    <a:pt x="40386" y="38861"/>
                  </a:moveTo>
                  <a:lnTo>
                    <a:pt x="80010" y="0"/>
                  </a:lnTo>
                </a:path>
                <a:path w="2207260" h="39369">
                  <a:moveTo>
                    <a:pt x="7620" y="38861"/>
                  </a:moveTo>
                  <a:lnTo>
                    <a:pt x="46482" y="0"/>
                  </a:lnTo>
                  <a:lnTo>
                    <a:pt x="47244" y="0"/>
                  </a:lnTo>
                </a:path>
                <a:path w="2207260" h="39369">
                  <a:moveTo>
                    <a:pt x="0" y="13715"/>
                  </a:moveTo>
                  <a:lnTo>
                    <a:pt x="13716" y="0"/>
                  </a:lnTo>
                </a:path>
                <a:path w="2207260" h="39369">
                  <a:moveTo>
                    <a:pt x="1134618" y="38861"/>
                  </a:moveTo>
                  <a:lnTo>
                    <a:pt x="1173480" y="0"/>
                  </a:lnTo>
                </a:path>
                <a:path w="2207260" h="39369">
                  <a:moveTo>
                    <a:pt x="1167384" y="38861"/>
                  </a:moveTo>
                  <a:lnTo>
                    <a:pt x="1207008" y="0"/>
                  </a:lnTo>
                </a:path>
                <a:path w="2207260" h="39369">
                  <a:moveTo>
                    <a:pt x="1200150" y="38861"/>
                  </a:moveTo>
                  <a:lnTo>
                    <a:pt x="1239774" y="0"/>
                  </a:lnTo>
                </a:path>
                <a:path w="2207260" h="39369">
                  <a:moveTo>
                    <a:pt x="1233678" y="38861"/>
                  </a:moveTo>
                  <a:lnTo>
                    <a:pt x="1272540" y="0"/>
                  </a:lnTo>
                  <a:lnTo>
                    <a:pt x="1273302" y="0"/>
                  </a:lnTo>
                </a:path>
                <a:path w="2207260" h="39369">
                  <a:moveTo>
                    <a:pt x="1267206" y="38861"/>
                  </a:moveTo>
                  <a:lnTo>
                    <a:pt x="1306068" y="0"/>
                  </a:lnTo>
                  <a:lnTo>
                    <a:pt x="1306830" y="0"/>
                  </a:lnTo>
                </a:path>
                <a:path w="2207260" h="39369">
                  <a:moveTo>
                    <a:pt x="1299972" y="38861"/>
                  </a:moveTo>
                  <a:lnTo>
                    <a:pt x="1338834" y="0"/>
                  </a:lnTo>
                  <a:lnTo>
                    <a:pt x="1339596" y="0"/>
                  </a:lnTo>
                </a:path>
                <a:path w="2207260" h="39369">
                  <a:moveTo>
                    <a:pt x="1333500" y="38861"/>
                  </a:moveTo>
                  <a:lnTo>
                    <a:pt x="1372362" y="0"/>
                  </a:lnTo>
                </a:path>
                <a:path w="2207260" h="39369">
                  <a:moveTo>
                    <a:pt x="1366266" y="38861"/>
                  </a:moveTo>
                  <a:lnTo>
                    <a:pt x="1405128" y="0"/>
                  </a:lnTo>
                  <a:lnTo>
                    <a:pt x="1405890" y="0"/>
                  </a:lnTo>
                </a:path>
                <a:path w="2207260" h="39369">
                  <a:moveTo>
                    <a:pt x="1399032" y="38861"/>
                  </a:moveTo>
                  <a:lnTo>
                    <a:pt x="1438656" y="0"/>
                  </a:lnTo>
                </a:path>
                <a:path w="2207260" h="39369">
                  <a:moveTo>
                    <a:pt x="1432560" y="38861"/>
                  </a:moveTo>
                  <a:lnTo>
                    <a:pt x="1471422" y="0"/>
                  </a:lnTo>
                  <a:lnTo>
                    <a:pt x="1472184" y="0"/>
                  </a:lnTo>
                </a:path>
                <a:path w="2207260" h="39369">
                  <a:moveTo>
                    <a:pt x="1465326" y="38861"/>
                  </a:moveTo>
                  <a:lnTo>
                    <a:pt x="1504950" y="0"/>
                  </a:lnTo>
                </a:path>
                <a:path w="2207260" h="39369">
                  <a:moveTo>
                    <a:pt x="1498854" y="38861"/>
                  </a:moveTo>
                  <a:lnTo>
                    <a:pt x="1537716" y="0"/>
                  </a:lnTo>
                  <a:lnTo>
                    <a:pt x="1538478" y="0"/>
                  </a:lnTo>
                </a:path>
                <a:path w="2207260" h="39369">
                  <a:moveTo>
                    <a:pt x="1532382" y="38861"/>
                  </a:moveTo>
                  <a:lnTo>
                    <a:pt x="1571244" y="0"/>
                  </a:lnTo>
                </a:path>
                <a:path w="2207260" h="39369">
                  <a:moveTo>
                    <a:pt x="1565148" y="38861"/>
                  </a:moveTo>
                  <a:lnTo>
                    <a:pt x="1604010" y="0"/>
                  </a:lnTo>
                </a:path>
                <a:path w="2207260" h="39369">
                  <a:moveTo>
                    <a:pt x="1597914" y="38861"/>
                  </a:moveTo>
                  <a:lnTo>
                    <a:pt x="1637538" y="0"/>
                  </a:lnTo>
                </a:path>
                <a:path w="2207260" h="39369">
                  <a:moveTo>
                    <a:pt x="1631442" y="38861"/>
                  </a:moveTo>
                  <a:lnTo>
                    <a:pt x="1670304" y="0"/>
                  </a:lnTo>
                  <a:lnTo>
                    <a:pt x="1671066" y="0"/>
                  </a:lnTo>
                </a:path>
                <a:path w="2207260" h="39369">
                  <a:moveTo>
                    <a:pt x="1664208" y="38861"/>
                  </a:moveTo>
                  <a:lnTo>
                    <a:pt x="1703070" y="0"/>
                  </a:lnTo>
                  <a:lnTo>
                    <a:pt x="1703832" y="0"/>
                  </a:lnTo>
                </a:path>
                <a:path w="2207260" h="39369">
                  <a:moveTo>
                    <a:pt x="1697736" y="38861"/>
                  </a:moveTo>
                  <a:lnTo>
                    <a:pt x="1736598" y="0"/>
                  </a:lnTo>
                  <a:lnTo>
                    <a:pt x="1737360" y="0"/>
                  </a:lnTo>
                </a:path>
                <a:path w="2207260" h="39369">
                  <a:moveTo>
                    <a:pt x="1731264" y="38861"/>
                  </a:moveTo>
                  <a:lnTo>
                    <a:pt x="1770126" y="0"/>
                  </a:lnTo>
                </a:path>
                <a:path w="2207260" h="39369">
                  <a:moveTo>
                    <a:pt x="1764030" y="38861"/>
                  </a:moveTo>
                  <a:lnTo>
                    <a:pt x="1802892" y="0"/>
                  </a:lnTo>
                </a:path>
                <a:path w="2207260" h="39369">
                  <a:moveTo>
                    <a:pt x="1796796" y="38861"/>
                  </a:moveTo>
                  <a:lnTo>
                    <a:pt x="1836420" y="0"/>
                  </a:lnTo>
                </a:path>
                <a:path w="2207260" h="39369">
                  <a:moveTo>
                    <a:pt x="1830324" y="38861"/>
                  </a:moveTo>
                  <a:lnTo>
                    <a:pt x="1869186" y="0"/>
                  </a:lnTo>
                  <a:lnTo>
                    <a:pt x="1869948" y="0"/>
                  </a:lnTo>
                </a:path>
                <a:path w="2207260" h="39369">
                  <a:moveTo>
                    <a:pt x="1863090" y="38861"/>
                  </a:moveTo>
                  <a:lnTo>
                    <a:pt x="1901952" y="0"/>
                  </a:lnTo>
                  <a:lnTo>
                    <a:pt x="1902714" y="0"/>
                  </a:lnTo>
                </a:path>
                <a:path w="2207260" h="39369">
                  <a:moveTo>
                    <a:pt x="1896618" y="38861"/>
                  </a:moveTo>
                  <a:lnTo>
                    <a:pt x="1935480" y="0"/>
                  </a:lnTo>
                  <a:lnTo>
                    <a:pt x="1936242" y="0"/>
                  </a:lnTo>
                </a:path>
                <a:path w="2207260" h="39369">
                  <a:moveTo>
                    <a:pt x="1929384" y="38861"/>
                  </a:moveTo>
                  <a:lnTo>
                    <a:pt x="1969008" y="0"/>
                  </a:lnTo>
                </a:path>
                <a:path w="2207260" h="39369">
                  <a:moveTo>
                    <a:pt x="1962912" y="38861"/>
                  </a:moveTo>
                  <a:lnTo>
                    <a:pt x="2001774" y="0"/>
                  </a:lnTo>
                </a:path>
                <a:path w="2207260" h="39369">
                  <a:moveTo>
                    <a:pt x="1995678" y="38861"/>
                  </a:moveTo>
                  <a:lnTo>
                    <a:pt x="2034540" y="0"/>
                  </a:lnTo>
                  <a:lnTo>
                    <a:pt x="2035302" y="0"/>
                  </a:lnTo>
                </a:path>
                <a:path w="2207260" h="39369">
                  <a:moveTo>
                    <a:pt x="2029206" y="38861"/>
                  </a:moveTo>
                  <a:lnTo>
                    <a:pt x="2068068" y="0"/>
                  </a:lnTo>
                  <a:lnTo>
                    <a:pt x="2068830" y="0"/>
                  </a:lnTo>
                </a:path>
                <a:path w="2207260" h="39369">
                  <a:moveTo>
                    <a:pt x="2061972" y="38861"/>
                  </a:moveTo>
                  <a:lnTo>
                    <a:pt x="2100834" y="0"/>
                  </a:lnTo>
                  <a:lnTo>
                    <a:pt x="2101596" y="0"/>
                  </a:lnTo>
                </a:path>
                <a:path w="2207260" h="39369">
                  <a:moveTo>
                    <a:pt x="2095500" y="38861"/>
                  </a:moveTo>
                  <a:lnTo>
                    <a:pt x="2134362" y="0"/>
                  </a:lnTo>
                </a:path>
                <a:path w="2207260" h="39369">
                  <a:moveTo>
                    <a:pt x="2128266" y="38861"/>
                  </a:moveTo>
                  <a:lnTo>
                    <a:pt x="2167890" y="0"/>
                  </a:lnTo>
                </a:path>
                <a:path w="2207260" h="39369">
                  <a:moveTo>
                    <a:pt x="2161794" y="38861"/>
                  </a:moveTo>
                  <a:lnTo>
                    <a:pt x="2200656" y="0"/>
                  </a:lnTo>
                </a:path>
                <a:path w="2207260" h="39369">
                  <a:moveTo>
                    <a:pt x="2194560" y="38861"/>
                  </a:moveTo>
                  <a:lnTo>
                    <a:pt x="2206752" y="274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A1E87FAB-EF6B-E5F4-571A-C66B46D531E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65956" y="2587370"/>
              <a:ext cx="3436619" cy="3596639"/>
            </a:xfrm>
            <a:prstGeom prst="rect">
              <a:avLst/>
            </a:prstGeom>
          </p:spPr>
        </p:pic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2C629343-2B57-EF43-793F-3C6B22328A3B}"/>
                </a:ext>
              </a:extLst>
            </p:cNvPr>
            <p:cNvSpPr/>
            <p:nvPr/>
          </p:nvSpPr>
          <p:spPr>
            <a:xfrm>
              <a:off x="3135629" y="2586227"/>
              <a:ext cx="1202690" cy="2133600"/>
            </a:xfrm>
            <a:custGeom>
              <a:avLst/>
              <a:gdLst/>
              <a:ahLst/>
              <a:cxnLst/>
              <a:rect l="l" t="t" r="r" b="b"/>
              <a:pathLst>
                <a:path w="1202689" h="2133600">
                  <a:moveTo>
                    <a:pt x="1202435" y="0"/>
                  </a:moveTo>
                  <a:lnTo>
                    <a:pt x="1059179" y="60959"/>
                  </a:lnTo>
                  <a:lnTo>
                    <a:pt x="922781" y="134111"/>
                  </a:lnTo>
                  <a:lnTo>
                    <a:pt x="791717" y="217931"/>
                  </a:lnTo>
                  <a:lnTo>
                    <a:pt x="669035" y="312419"/>
                  </a:lnTo>
                  <a:lnTo>
                    <a:pt x="554735" y="416051"/>
                  </a:lnTo>
                  <a:lnTo>
                    <a:pt x="448817" y="528827"/>
                  </a:lnTo>
                  <a:lnTo>
                    <a:pt x="352805" y="649985"/>
                  </a:lnTo>
                  <a:lnTo>
                    <a:pt x="267461" y="778763"/>
                  </a:lnTo>
                  <a:lnTo>
                    <a:pt x="192785" y="912876"/>
                  </a:lnTo>
                  <a:lnTo>
                    <a:pt x="129539" y="1053846"/>
                  </a:lnTo>
                  <a:lnTo>
                    <a:pt x="79247" y="1199388"/>
                  </a:lnTo>
                  <a:lnTo>
                    <a:pt x="39624" y="1347977"/>
                  </a:lnTo>
                  <a:lnTo>
                    <a:pt x="13715" y="1499616"/>
                  </a:lnTo>
                  <a:lnTo>
                    <a:pt x="762" y="1652777"/>
                  </a:lnTo>
                  <a:lnTo>
                    <a:pt x="0" y="1806702"/>
                  </a:lnTo>
                  <a:lnTo>
                    <a:pt x="12192" y="1959864"/>
                  </a:lnTo>
                  <a:lnTo>
                    <a:pt x="37337" y="2111502"/>
                  </a:lnTo>
                  <a:lnTo>
                    <a:pt x="38100" y="2111502"/>
                  </a:lnTo>
                </a:path>
                <a:path w="1202689" h="2133600">
                  <a:moveTo>
                    <a:pt x="1202435" y="38861"/>
                  </a:moveTo>
                  <a:lnTo>
                    <a:pt x="1062227" y="101345"/>
                  </a:lnTo>
                  <a:lnTo>
                    <a:pt x="927353" y="173735"/>
                  </a:lnTo>
                  <a:lnTo>
                    <a:pt x="800099" y="257555"/>
                  </a:lnTo>
                  <a:lnTo>
                    <a:pt x="678941" y="352044"/>
                  </a:lnTo>
                  <a:lnTo>
                    <a:pt x="566927" y="454913"/>
                  </a:lnTo>
                  <a:lnTo>
                    <a:pt x="464057" y="567689"/>
                  </a:lnTo>
                  <a:lnTo>
                    <a:pt x="371093" y="688086"/>
                  </a:lnTo>
                  <a:lnTo>
                    <a:pt x="288035" y="815339"/>
                  </a:lnTo>
                  <a:lnTo>
                    <a:pt x="216407" y="949451"/>
                  </a:lnTo>
                  <a:lnTo>
                    <a:pt x="156209" y="1089660"/>
                  </a:lnTo>
                  <a:lnTo>
                    <a:pt x="107442" y="1232916"/>
                  </a:lnTo>
                  <a:lnTo>
                    <a:pt x="70865" y="1380744"/>
                  </a:lnTo>
                  <a:lnTo>
                    <a:pt x="48006" y="1530096"/>
                  </a:lnTo>
                  <a:lnTo>
                    <a:pt x="36575" y="1681734"/>
                  </a:lnTo>
                  <a:lnTo>
                    <a:pt x="38862" y="1833372"/>
                  </a:lnTo>
                  <a:lnTo>
                    <a:pt x="53339" y="1984248"/>
                  </a:lnTo>
                  <a:lnTo>
                    <a:pt x="80009" y="2133600"/>
                  </a:lnTo>
                  <a:lnTo>
                    <a:pt x="80771" y="21336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2D6CD4FC-965E-3C30-EFDE-79341C84F3B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9067" y="1582673"/>
              <a:ext cx="4915661" cy="5042915"/>
            </a:xfrm>
            <a:prstGeom prst="rect">
              <a:avLst/>
            </a:prstGeom>
          </p:spPr>
        </p:pic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A190339C-B6A8-43D2-B2C6-84158A45A9CF}"/>
                </a:ext>
              </a:extLst>
            </p:cNvPr>
            <p:cNvSpPr/>
            <p:nvPr/>
          </p:nvSpPr>
          <p:spPr>
            <a:xfrm>
              <a:off x="6125717" y="440816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990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CF442C9E-A079-F563-2D76-AA63884E74CA}"/>
              </a:ext>
            </a:extLst>
          </p:cNvPr>
          <p:cNvSpPr txBox="1"/>
          <p:nvPr/>
        </p:nvSpPr>
        <p:spPr>
          <a:xfrm>
            <a:off x="5356635" y="5609663"/>
            <a:ext cx="1061197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sz="1412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18" dirty="0">
                <a:latin typeface="Arial" panose="020B0604020202020204" pitchFamily="34" charset="0"/>
                <a:cs typeface="Arial" panose="020B0604020202020204" pitchFamily="34" charset="0"/>
              </a:rPr>
              <a:t>tank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EE88410C-FF09-AC84-916A-725CFDECA28C}"/>
              </a:ext>
            </a:extLst>
          </p:cNvPr>
          <p:cNvSpPr txBox="1"/>
          <p:nvPr/>
        </p:nvSpPr>
        <p:spPr>
          <a:xfrm>
            <a:off x="2623521" y="5418709"/>
            <a:ext cx="1251471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Coupler</a:t>
            </a:r>
            <a:r>
              <a:rPr sz="1412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18" dirty="0">
                <a:latin typeface="Arial" panose="020B0604020202020204" pitchFamily="34" charset="0"/>
                <a:cs typeface="Arial" panose="020B0604020202020204" pitchFamily="34" charset="0"/>
              </a:rPr>
              <a:t>port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23B322E3-731B-7C9C-7D0C-E6BF3433DA61}"/>
              </a:ext>
            </a:extLst>
          </p:cNvPr>
          <p:cNvSpPr txBox="1"/>
          <p:nvPr/>
        </p:nvSpPr>
        <p:spPr>
          <a:xfrm>
            <a:off x="2370044" y="4275717"/>
            <a:ext cx="1411277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sz="1412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shields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1AF03EC8-0A70-0FBD-A966-D9CFB43F1C5F}"/>
              </a:ext>
            </a:extLst>
          </p:cNvPr>
          <p:cNvSpPr txBox="1"/>
          <p:nvPr/>
        </p:nvSpPr>
        <p:spPr>
          <a:xfrm>
            <a:off x="7289652" y="5336688"/>
            <a:ext cx="1473348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Sliding</a:t>
            </a:r>
            <a:r>
              <a:rPr sz="1412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63F75B3E-4D68-CBE5-ABED-0586E9C9A862}"/>
              </a:ext>
            </a:extLst>
          </p:cNvPr>
          <p:cNvSpPr txBox="1"/>
          <p:nvPr/>
        </p:nvSpPr>
        <p:spPr>
          <a:xfrm>
            <a:off x="2162623" y="2687609"/>
            <a:ext cx="2477733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HeGRP</a:t>
            </a:r>
            <a:r>
              <a:rPr sz="1412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1412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sz="1412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backbone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7C6845D5-BA40-AEBF-73EF-E86C299284B5}"/>
              </a:ext>
            </a:extLst>
          </p:cNvPr>
          <p:cNvSpPr txBox="1"/>
          <p:nvPr/>
        </p:nvSpPr>
        <p:spPr>
          <a:xfrm>
            <a:off x="3174413" y="2001803"/>
            <a:ext cx="1250789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sz="1412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18" dirty="0">
                <a:latin typeface="Arial" panose="020B0604020202020204" pitchFamily="34" charset="0"/>
                <a:cs typeface="Arial" panose="020B0604020202020204" pitchFamily="34" charset="0"/>
              </a:rPr>
              <a:t>Pos</a:t>
            </a:r>
            <a:r>
              <a:rPr sz="1412" spc="-18" dirty="0">
                <a:latin typeface="Comic Sans MS"/>
                <a:cs typeface="Arial" panose="020B0604020202020204" pitchFamily="34" charset="0"/>
              </a:rPr>
              <a:t>t</a:t>
            </a:r>
            <a:endParaRPr sz="1412" dirty="0">
              <a:latin typeface="Comic Sans MS"/>
              <a:cs typeface="Arial" panose="020B060402020202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5B7417AA-3126-68B5-BA11-7CE63598356A}"/>
              </a:ext>
            </a:extLst>
          </p:cNvPr>
          <p:cNvSpPr txBox="1"/>
          <p:nvPr/>
        </p:nvSpPr>
        <p:spPr>
          <a:xfrm>
            <a:off x="8156760" y="4555671"/>
            <a:ext cx="1373057" cy="2286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18" dirty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4BB1E338-8D38-8C8D-A0C8-69C9B0A786D7}"/>
              </a:ext>
            </a:extLst>
          </p:cNvPr>
          <p:cNvSpPr txBox="1"/>
          <p:nvPr/>
        </p:nvSpPr>
        <p:spPr>
          <a:xfrm>
            <a:off x="8101862" y="2202859"/>
            <a:ext cx="1250789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spcBef>
                <a:spcPts val="88"/>
              </a:spcBef>
            </a:pP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Pressurized </a:t>
            </a: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sz="1412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feeding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60C13D44-4D42-14CA-DFA9-434F3F0E3B8A}"/>
              </a:ext>
            </a:extLst>
          </p:cNvPr>
          <p:cNvSpPr txBox="1"/>
          <p:nvPr/>
        </p:nvSpPr>
        <p:spPr>
          <a:xfrm>
            <a:off x="8189932" y="3074223"/>
            <a:ext cx="1416195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spcBef>
                <a:spcPts val="88"/>
              </a:spcBef>
            </a:pP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sz="1412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cooling </a:t>
            </a: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r>
              <a:rPr sz="1412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EFF9389E-77C8-967C-D938-F09AB5F5D850}"/>
              </a:ext>
            </a:extLst>
          </p:cNvPr>
          <p:cNvSpPr txBox="1"/>
          <p:nvPr/>
        </p:nvSpPr>
        <p:spPr>
          <a:xfrm>
            <a:off x="2446355" y="3240966"/>
            <a:ext cx="1833395" cy="63828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778850">
              <a:spcBef>
                <a:spcPts val="88"/>
              </a:spcBef>
            </a:pPr>
            <a:r>
              <a:rPr sz="1412" spc="-22" dirty="0">
                <a:solidFill>
                  <a:srgbClr val="FF6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06">
              <a:spcBef>
                <a:spcPts val="1452"/>
              </a:spcBef>
            </a:pP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sz="1412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dirty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sz="1412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12" spc="-9" dirty="0">
                <a:latin typeface="Arial" panose="020B0604020202020204" pitchFamily="34" charset="0"/>
                <a:cs typeface="Arial" panose="020B0604020202020204" pitchFamily="34" charset="0"/>
              </a:rPr>
              <a:t>pipes</a:t>
            </a:r>
            <a:endParaRPr sz="141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01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5A0614-A379-AA2E-B803-3DA67EB78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dirty="0"/>
              <a:t>Cry2 to Cry3: Diameter Comparison</a:t>
            </a:r>
            <a:endParaRPr lang="it-IT"/>
          </a:p>
        </p:txBody>
      </p:sp>
      <p:pic>
        <p:nvPicPr>
          <p:cNvPr id="9" name="Picture 5" descr="Immagine che contiene interni, motore&#10;&#10;Descrizione generata automaticamente">
            <a:extLst>
              <a:ext uri="{FF2B5EF4-FFF2-40B4-BE49-F238E27FC236}">
                <a16:creationId xmlns:a16="http://schemas.microsoft.com/office/drawing/2014/main" id="{853254A6-A431-9F8D-90E1-3BF59239C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3" r="2" b="24673"/>
          <a:stretch/>
        </p:blipFill>
        <p:spPr bwMode="auto">
          <a:xfrm>
            <a:off x="599017" y="914400"/>
            <a:ext cx="10947400" cy="533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D9CF5C-58FB-64C0-2952-788D57C6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AA9D61-18B3-A99A-D2CD-C36D4171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BB366A-F7D1-4519-A1E6-A2C124910861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altLang="it-IT"/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56A9C9BC-EDD4-4E53-E2C0-C44D66716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90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object 256">
            <a:extLst>
              <a:ext uri="{FF2B5EF4-FFF2-40B4-BE49-F238E27FC236}">
                <a16:creationId xmlns:a16="http://schemas.microsoft.com/office/drawing/2014/main" id="{26D70379-B152-0C53-E998-C04B6534DE42}"/>
              </a:ext>
            </a:extLst>
          </p:cNvPr>
          <p:cNvGrpSpPr/>
          <p:nvPr/>
        </p:nvGrpSpPr>
        <p:grpSpPr>
          <a:xfrm>
            <a:off x="3344363" y="2878661"/>
            <a:ext cx="5738226" cy="3508643"/>
            <a:chOff x="2220467" y="3598164"/>
            <a:chExt cx="5401310" cy="3302635"/>
          </a:xfrm>
        </p:grpSpPr>
        <p:sp>
          <p:nvSpPr>
            <p:cNvPr id="262" name="object 257">
              <a:extLst>
                <a:ext uri="{FF2B5EF4-FFF2-40B4-BE49-F238E27FC236}">
                  <a16:creationId xmlns:a16="http://schemas.microsoft.com/office/drawing/2014/main" id="{83535E00-82B7-C8C1-F4EC-68DFC27B98EE}"/>
                </a:ext>
              </a:extLst>
            </p:cNvPr>
            <p:cNvSpPr/>
            <p:nvPr/>
          </p:nvSpPr>
          <p:spPr>
            <a:xfrm>
              <a:off x="2220467" y="3598164"/>
              <a:ext cx="5401310" cy="3302635"/>
            </a:xfrm>
            <a:custGeom>
              <a:avLst/>
              <a:gdLst/>
              <a:ahLst/>
              <a:cxnLst/>
              <a:rect l="l" t="t" r="r" b="b"/>
              <a:pathLst>
                <a:path w="5401309" h="3302634">
                  <a:moveTo>
                    <a:pt x="5401056" y="3302508"/>
                  </a:moveTo>
                  <a:lnTo>
                    <a:pt x="5401056" y="0"/>
                  </a:lnTo>
                  <a:lnTo>
                    <a:pt x="0" y="0"/>
                  </a:lnTo>
                  <a:lnTo>
                    <a:pt x="0" y="3302508"/>
                  </a:lnTo>
                  <a:lnTo>
                    <a:pt x="5401056" y="33025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63" name="object 258">
              <a:extLst>
                <a:ext uri="{FF2B5EF4-FFF2-40B4-BE49-F238E27FC236}">
                  <a16:creationId xmlns:a16="http://schemas.microsoft.com/office/drawing/2014/main" id="{69682552-A164-F6C4-4562-BFF41224EA3C}"/>
                </a:ext>
              </a:extLst>
            </p:cNvPr>
            <p:cNvSpPr/>
            <p:nvPr/>
          </p:nvSpPr>
          <p:spPr>
            <a:xfrm>
              <a:off x="3905250" y="6336792"/>
              <a:ext cx="1167130" cy="2540"/>
            </a:xfrm>
            <a:custGeom>
              <a:avLst/>
              <a:gdLst/>
              <a:ahLst/>
              <a:cxnLst/>
              <a:rect l="l" t="t" r="r" b="b"/>
              <a:pathLst>
                <a:path w="1167129" h="2539">
                  <a:moveTo>
                    <a:pt x="0" y="0"/>
                  </a:moveTo>
                  <a:lnTo>
                    <a:pt x="66294" y="0"/>
                  </a:lnTo>
                </a:path>
                <a:path w="1167129" h="2539">
                  <a:moveTo>
                    <a:pt x="85344" y="0"/>
                  </a:moveTo>
                  <a:lnTo>
                    <a:pt x="85344" y="1524"/>
                  </a:lnTo>
                </a:path>
                <a:path w="1167129" h="2539">
                  <a:moveTo>
                    <a:pt x="102870" y="0"/>
                  </a:moveTo>
                  <a:lnTo>
                    <a:pt x="177546" y="0"/>
                  </a:lnTo>
                </a:path>
                <a:path w="1167129" h="2539">
                  <a:moveTo>
                    <a:pt x="195072" y="762"/>
                  </a:moveTo>
                  <a:lnTo>
                    <a:pt x="196596" y="2286"/>
                  </a:lnTo>
                </a:path>
                <a:path w="1167129" h="2539">
                  <a:moveTo>
                    <a:pt x="214122" y="0"/>
                  </a:moveTo>
                  <a:lnTo>
                    <a:pt x="288798" y="0"/>
                  </a:lnTo>
                </a:path>
                <a:path w="1167129" h="2539">
                  <a:moveTo>
                    <a:pt x="306324" y="762"/>
                  </a:moveTo>
                  <a:lnTo>
                    <a:pt x="307848" y="2286"/>
                  </a:lnTo>
                </a:path>
                <a:path w="1167129" h="2539">
                  <a:moveTo>
                    <a:pt x="325374" y="0"/>
                  </a:moveTo>
                  <a:lnTo>
                    <a:pt x="397763" y="0"/>
                  </a:lnTo>
                </a:path>
                <a:path w="1167129" h="2539">
                  <a:moveTo>
                    <a:pt x="416813" y="0"/>
                  </a:moveTo>
                  <a:lnTo>
                    <a:pt x="416813" y="1524"/>
                  </a:lnTo>
                </a:path>
                <a:path w="1167129" h="2539">
                  <a:moveTo>
                    <a:pt x="435863" y="0"/>
                  </a:moveTo>
                  <a:lnTo>
                    <a:pt x="510539" y="0"/>
                  </a:lnTo>
                </a:path>
                <a:path w="1167129" h="2539">
                  <a:moveTo>
                    <a:pt x="528827" y="762"/>
                  </a:moveTo>
                  <a:lnTo>
                    <a:pt x="530351" y="2286"/>
                  </a:lnTo>
                </a:path>
                <a:path w="1167129" h="2539">
                  <a:moveTo>
                    <a:pt x="545591" y="0"/>
                  </a:moveTo>
                  <a:lnTo>
                    <a:pt x="620267" y="0"/>
                  </a:lnTo>
                </a:path>
                <a:path w="1167129" h="2539">
                  <a:moveTo>
                    <a:pt x="639317" y="0"/>
                  </a:moveTo>
                  <a:lnTo>
                    <a:pt x="639317" y="1524"/>
                  </a:lnTo>
                </a:path>
                <a:path w="1167129" h="2539">
                  <a:moveTo>
                    <a:pt x="656844" y="0"/>
                  </a:moveTo>
                  <a:lnTo>
                    <a:pt x="731520" y="0"/>
                  </a:lnTo>
                </a:path>
                <a:path w="1167129" h="2539">
                  <a:moveTo>
                    <a:pt x="750570" y="0"/>
                  </a:moveTo>
                  <a:lnTo>
                    <a:pt x="750570" y="1524"/>
                  </a:lnTo>
                </a:path>
                <a:path w="1167129" h="2539">
                  <a:moveTo>
                    <a:pt x="768096" y="0"/>
                  </a:moveTo>
                  <a:lnTo>
                    <a:pt x="842772" y="0"/>
                  </a:lnTo>
                </a:path>
                <a:path w="1167129" h="2539">
                  <a:moveTo>
                    <a:pt x="860298" y="762"/>
                  </a:moveTo>
                  <a:lnTo>
                    <a:pt x="861822" y="2286"/>
                  </a:lnTo>
                </a:path>
                <a:path w="1167129" h="2539">
                  <a:moveTo>
                    <a:pt x="879348" y="0"/>
                  </a:moveTo>
                  <a:lnTo>
                    <a:pt x="954024" y="0"/>
                  </a:lnTo>
                </a:path>
                <a:path w="1167129" h="2539">
                  <a:moveTo>
                    <a:pt x="971550" y="762"/>
                  </a:moveTo>
                  <a:lnTo>
                    <a:pt x="973074" y="2286"/>
                  </a:lnTo>
                </a:path>
                <a:path w="1167129" h="2539">
                  <a:moveTo>
                    <a:pt x="990600" y="0"/>
                  </a:moveTo>
                  <a:lnTo>
                    <a:pt x="1062989" y="0"/>
                  </a:lnTo>
                </a:path>
                <a:path w="1167129" h="2539">
                  <a:moveTo>
                    <a:pt x="1082039" y="0"/>
                  </a:moveTo>
                  <a:lnTo>
                    <a:pt x="1082039" y="1524"/>
                  </a:lnTo>
                </a:path>
                <a:path w="1167129" h="2539">
                  <a:moveTo>
                    <a:pt x="1101089" y="0"/>
                  </a:moveTo>
                  <a:lnTo>
                    <a:pt x="1166622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64" name="object 259">
              <a:extLst>
                <a:ext uri="{FF2B5EF4-FFF2-40B4-BE49-F238E27FC236}">
                  <a16:creationId xmlns:a16="http://schemas.microsoft.com/office/drawing/2014/main" id="{C8657568-8B0D-09E7-FC26-5FAAF1ABDAC7}"/>
                </a:ext>
              </a:extLst>
            </p:cNvPr>
            <p:cNvSpPr/>
            <p:nvPr/>
          </p:nvSpPr>
          <p:spPr>
            <a:xfrm>
              <a:off x="3998213" y="5257800"/>
              <a:ext cx="327660" cy="0"/>
            </a:xfrm>
            <a:custGeom>
              <a:avLst/>
              <a:gdLst/>
              <a:ahLst/>
              <a:cxnLst/>
              <a:rect l="l" t="t" r="r" b="b"/>
              <a:pathLst>
                <a:path w="327660">
                  <a:moveTo>
                    <a:pt x="327660" y="0"/>
                  </a:moveTo>
                  <a:lnTo>
                    <a:pt x="0" y="0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65" name="object 260">
              <a:extLst>
                <a:ext uri="{FF2B5EF4-FFF2-40B4-BE49-F238E27FC236}">
                  <a16:creationId xmlns:a16="http://schemas.microsoft.com/office/drawing/2014/main" id="{963A9985-623B-2083-6445-C83F35FB8B60}"/>
                </a:ext>
              </a:extLst>
            </p:cNvPr>
            <p:cNvSpPr/>
            <p:nvPr/>
          </p:nvSpPr>
          <p:spPr>
            <a:xfrm>
              <a:off x="3905250" y="4052316"/>
              <a:ext cx="1167130" cy="2760345"/>
            </a:xfrm>
            <a:custGeom>
              <a:avLst/>
              <a:gdLst/>
              <a:ahLst/>
              <a:cxnLst/>
              <a:rect l="l" t="t" r="r" b="b"/>
              <a:pathLst>
                <a:path w="1167129" h="2760345">
                  <a:moveTo>
                    <a:pt x="0" y="0"/>
                  </a:moveTo>
                  <a:lnTo>
                    <a:pt x="91439" y="0"/>
                  </a:lnTo>
                </a:path>
                <a:path w="1167129" h="2760345">
                  <a:moveTo>
                    <a:pt x="110489" y="0"/>
                  </a:moveTo>
                  <a:lnTo>
                    <a:pt x="110489" y="1524"/>
                  </a:lnTo>
                </a:path>
                <a:path w="1167129" h="2760345">
                  <a:moveTo>
                    <a:pt x="128015" y="0"/>
                  </a:moveTo>
                  <a:lnTo>
                    <a:pt x="202691" y="0"/>
                  </a:lnTo>
                </a:path>
                <a:path w="1167129" h="2760345">
                  <a:moveTo>
                    <a:pt x="220979" y="762"/>
                  </a:moveTo>
                  <a:lnTo>
                    <a:pt x="222503" y="2286"/>
                  </a:lnTo>
                </a:path>
                <a:path w="1167129" h="2760345">
                  <a:moveTo>
                    <a:pt x="239267" y="0"/>
                  </a:moveTo>
                  <a:lnTo>
                    <a:pt x="313944" y="0"/>
                  </a:lnTo>
                </a:path>
                <a:path w="1167129" h="2760345">
                  <a:moveTo>
                    <a:pt x="331470" y="762"/>
                  </a:moveTo>
                  <a:lnTo>
                    <a:pt x="332994" y="2286"/>
                  </a:lnTo>
                </a:path>
                <a:path w="1167129" h="2760345">
                  <a:moveTo>
                    <a:pt x="350520" y="0"/>
                  </a:moveTo>
                  <a:lnTo>
                    <a:pt x="423672" y="0"/>
                  </a:lnTo>
                </a:path>
                <a:path w="1167129" h="2760345">
                  <a:moveTo>
                    <a:pt x="442722" y="762"/>
                  </a:moveTo>
                  <a:lnTo>
                    <a:pt x="444246" y="2286"/>
                  </a:lnTo>
                </a:path>
                <a:path w="1167129" h="2760345">
                  <a:moveTo>
                    <a:pt x="461772" y="0"/>
                  </a:moveTo>
                  <a:lnTo>
                    <a:pt x="536448" y="0"/>
                  </a:lnTo>
                </a:path>
                <a:path w="1167129" h="2760345">
                  <a:moveTo>
                    <a:pt x="553974" y="762"/>
                  </a:moveTo>
                  <a:lnTo>
                    <a:pt x="555498" y="2286"/>
                  </a:lnTo>
                </a:path>
                <a:path w="1167129" h="2760345">
                  <a:moveTo>
                    <a:pt x="573024" y="0"/>
                  </a:moveTo>
                  <a:lnTo>
                    <a:pt x="645413" y="0"/>
                  </a:lnTo>
                </a:path>
                <a:path w="1167129" h="2760345">
                  <a:moveTo>
                    <a:pt x="664463" y="0"/>
                  </a:moveTo>
                  <a:lnTo>
                    <a:pt x="664463" y="1524"/>
                  </a:lnTo>
                </a:path>
                <a:path w="1167129" h="2760345">
                  <a:moveTo>
                    <a:pt x="681989" y="0"/>
                  </a:moveTo>
                  <a:lnTo>
                    <a:pt x="756665" y="0"/>
                  </a:lnTo>
                </a:path>
                <a:path w="1167129" h="2760345">
                  <a:moveTo>
                    <a:pt x="775715" y="0"/>
                  </a:moveTo>
                  <a:lnTo>
                    <a:pt x="775715" y="1524"/>
                  </a:lnTo>
                </a:path>
                <a:path w="1167129" h="2760345">
                  <a:moveTo>
                    <a:pt x="793241" y="0"/>
                  </a:moveTo>
                  <a:lnTo>
                    <a:pt x="867917" y="0"/>
                  </a:lnTo>
                </a:path>
                <a:path w="1167129" h="2760345">
                  <a:moveTo>
                    <a:pt x="885444" y="762"/>
                  </a:moveTo>
                  <a:lnTo>
                    <a:pt x="887729" y="2286"/>
                  </a:lnTo>
                </a:path>
                <a:path w="1167129" h="2760345">
                  <a:moveTo>
                    <a:pt x="904494" y="0"/>
                  </a:moveTo>
                  <a:lnTo>
                    <a:pt x="979170" y="0"/>
                  </a:lnTo>
                </a:path>
                <a:path w="1167129" h="2760345">
                  <a:moveTo>
                    <a:pt x="996696" y="762"/>
                  </a:moveTo>
                  <a:lnTo>
                    <a:pt x="998220" y="2286"/>
                  </a:lnTo>
                </a:path>
                <a:path w="1167129" h="2760345">
                  <a:moveTo>
                    <a:pt x="1015746" y="0"/>
                  </a:moveTo>
                  <a:lnTo>
                    <a:pt x="1106424" y="0"/>
                  </a:lnTo>
                </a:path>
                <a:path w="1167129" h="2760345">
                  <a:moveTo>
                    <a:pt x="347472" y="2757678"/>
                  </a:moveTo>
                  <a:lnTo>
                    <a:pt x="406146" y="2757678"/>
                  </a:lnTo>
                </a:path>
                <a:path w="1167129" h="2760345">
                  <a:moveTo>
                    <a:pt x="425196" y="2757678"/>
                  </a:moveTo>
                  <a:lnTo>
                    <a:pt x="425196" y="2759202"/>
                  </a:lnTo>
                </a:path>
                <a:path w="1167129" h="2760345">
                  <a:moveTo>
                    <a:pt x="442722" y="2757678"/>
                  </a:moveTo>
                  <a:lnTo>
                    <a:pt x="517398" y="2757678"/>
                  </a:lnTo>
                </a:path>
                <a:path w="1167129" h="2760345">
                  <a:moveTo>
                    <a:pt x="536448" y="2757678"/>
                  </a:moveTo>
                  <a:lnTo>
                    <a:pt x="536448" y="2759202"/>
                  </a:lnTo>
                </a:path>
                <a:path w="1167129" h="2760345">
                  <a:moveTo>
                    <a:pt x="553974" y="2757678"/>
                  </a:moveTo>
                  <a:lnTo>
                    <a:pt x="628650" y="2757678"/>
                  </a:lnTo>
                </a:path>
                <a:path w="1167129" h="2760345">
                  <a:moveTo>
                    <a:pt x="646176" y="2757678"/>
                  </a:moveTo>
                  <a:lnTo>
                    <a:pt x="647700" y="2759964"/>
                  </a:lnTo>
                </a:path>
                <a:path w="1167129" h="2760345">
                  <a:moveTo>
                    <a:pt x="664464" y="2757678"/>
                  </a:moveTo>
                  <a:lnTo>
                    <a:pt x="739140" y="2757678"/>
                  </a:lnTo>
                </a:path>
                <a:path w="1167129" h="2760345">
                  <a:moveTo>
                    <a:pt x="757428" y="2757678"/>
                  </a:moveTo>
                  <a:lnTo>
                    <a:pt x="758952" y="2759964"/>
                  </a:lnTo>
                </a:path>
                <a:path w="1167129" h="2760345">
                  <a:moveTo>
                    <a:pt x="775716" y="2757678"/>
                  </a:moveTo>
                  <a:lnTo>
                    <a:pt x="848868" y="2757678"/>
                  </a:lnTo>
                </a:path>
                <a:path w="1167129" h="2760345">
                  <a:moveTo>
                    <a:pt x="867918" y="2757678"/>
                  </a:moveTo>
                  <a:lnTo>
                    <a:pt x="867918" y="2759202"/>
                  </a:lnTo>
                </a:path>
                <a:path w="1167129" h="2760345">
                  <a:moveTo>
                    <a:pt x="886968" y="2757678"/>
                  </a:moveTo>
                  <a:lnTo>
                    <a:pt x="960120" y="2757678"/>
                  </a:lnTo>
                </a:path>
                <a:path w="1167129" h="2760345">
                  <a:moveTo>
                    <a:pt x="979170" y="2757678"/>
                  </a:moveTo>
                  <a:lnTo>
                    <a:pt x="979170" y="2759202"/>
                  </a:lnTo>
                </a:path>
                <a:path w="1167129" h="2760345">
                  <a:moveTo>
                    <a:pt x="998220" y="2757678"/>
                  </a:moveTo>
                  <a:lnTo>
                    <a:pt x="1071372" y="2757678"/>
                  </a:lnTo>
                </a:path>
                <a:path w="1167129" h="2760345">
                  <a:moveTo>
                    <a:pt x="1090422" y="2757678"/>
                  </a:moveTo>
                  <a:lnTo>
                    <a:pt x="1090422" y="2759202"/>
                  </a:lnTo>
                </a:path>
                <a:path w="1167129" h="2760345">
                  <a:moveTo>
                    <a:pt x="1107948" y="2757678"/>
                  </a:moveTo>
                  <a:lnTo>
                    <a:pt x="1166622" y="2757678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66" name="object 261">
              <a:extLst>
                <a:ext uri="{FF2B5EF4-FFF2-40B4-BE49-F238E27FC236}">
                  <a16:creationId xmlns:a16="http://schemas.microsoft.com/office/drawing/2014/main" id="{D1DC4677-48C8-00C8-C0C3-7B9C5103E4BC}"/>
                </a:ext>
              </a:extLst>
            </p:cNvPr>
            <p:cNvSpPr/>
            <p:nvPr/>
          </p:nvSpPr>
          <p:spPr>
            <a:xfrm>
              <a:off x="5441441" y="4978146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79">
                  <a:moveTo>
                    <a:pt x="0" y="0"/>
                  </a:moveTo>
                  <a:lnTo>
                    <a:pt x="0" y="42671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67" name="object 262">
              <a:extLst>
                <a:ext uri="{FF2B5EF4-FFF2-40B4-BE49-F238E27FC236}">
                  <a16:creationId xmlns:a16="http://schemas.microsoft.com/office/drawing/2014/main" id="{5F150329-CFC2-0C74-A3E6-5463D7A455FF}"/>
                </a:ext>
              </a:extLst>
            </p:cNvPr>
            <p:cNvSpPr/>
            <p:nvPr/>
          </p:nvSpPr>
          <p:spPr>
            <a:xfrm>
              <a:off x="5411723" y="496824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484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68" name="object 263">
              <a:extLst>
                <a:ext uri="{FF2B5EF4-FFF2-40B4-BE49-F238E27FC236}">
                  <a16:creationId xmlns:a16="http://schemas.microsoft.com/office/drawing/2014/main" id="{57AAE06A-F5B0-8E39-3B78-B8192E57F05E}"/>
                </a:ext>
              </a:extLst>
            </p:cNvPr>
            <p:cNvSpPr/>
            <p:nvPr/>
          </p:nvSpPr>
          <p:spPr>
            <a:xfrm>
              <a:off x="4258817" y="4978146"/>
              <a:ext cx="1165225" cy="43180"/>
            </a:xfrm>
            <a:custGeom>
              <a:avLst/>
              <a:gdLst/>
              <a:ahLst/>
              <a:cxnLst/>
              <a:rect l="l" t="t" r="r" b="b"/>
              <a:pathLst>
                <a:path w="1165225" h="43179">
                  <a:moveTo>
                    <a:pt x="1139952" y="0"/>
                  </a:moveTo>
                  <a:lnTo>
                    <a:pt x="1139952" y="42671"/>
                  </a:lnTo>
                  <a:lnTo>
                    <a:pt x="1141476" y="42671"/>
                  </a:lnTo>
                </a:path>
                <a:path w="1165225" h="43179">
                  <a:moveTo>
                    <a:pt x="1143000" y="0"/>
                  </a:moveTo>
                  <a:lnTo>
                    <a:pt x="1143000" y="42671"/>
                  </a:lnTo>
                  <a:lnTo>
                    <a:pt x="1144524" y="42671"/>
                  </a:lnTo>
                </a:path>
                <a:path w="1165225" h="43179">
                  <a:moveTo>
                    <a:pt x="1160526" y="0"/>
                  </a:moveTo>
                  <a:lnTo>
                    <a:pt x="1160526" y="42671"/>
                  </a:lnTo>
                  <a:lnTo>
                    <a:pt x="1162050" y="42671"/>
                  </a:lnTo>
                </a:path>
                <a:path w="1165225" h="43179">
                  <a:moveTo>
                    <a:pt x="1163574" y="0"/>
                  </a:moveTo>
                  <a:lnTo>
                    <a:pt x="1163574" y="42671"/>
                  </a:lnTo>
                  <a:lnTo>
                    <a:pt x="1165098" y="42671"/>
                  </a:lnTo>
                </a:path>
                <a:path w="1165225" h="43179">
                  <a:moveTo>
                    <a:pt x="0" y="0"/>
                  </a:moveTo>
                  <a:lnTo>
                    <a:pt x="0" y="42671"/>
                  </a:lnTo>
                </a:path>
                <a:path w="1165225" h="43179">
                  <a:moveTo>
                    <a:pt x="19050" y="0"/>
                  </a:moveTo>
                  <a:lnTo>
                    <a:pt x="19050" y="42671"/>
                  </a:lnTo>
                </a:path>
                <a:path w="1165225" h="43179">
                  <a:moveTo>
                    <a:pt x="20574" y="0"/>
                  </a:moveTo>
                  <a:lnTo>
                    <a:pt x="20574" y="42671"/>
                  </a:lnTo>
                  <a:lnTo>
                    <a:pt x="22098" y="42671"/>
                  </a:lnTo>
                </a:path>
                <a:path w="1165225" h="43179">
                  <a:moveTo>
                    <a:pt x="38100" y="0"/>
                  </a:moveTo>
                  <a:lnTo>
                    <a:pt x="38100" y="42671"/>
                  </a:lnTo>
                  <a:lnTo>
                    <a:pt x="39624" y="42671"/>
                  </a:lnTo>
                </a:path>
                <a:path w="1165225" h="43179">
                  <a:moveTo>
                    <a:pt x="42672" y="0"/>
                  </a:moveTo>
                  <a:lnTo>
                    <a:pt x="42672" y="42671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69" name="object 264">
              <a:extLst>
                <a:ext uri="{FF2B5EF4-FFF2-40B4-BE49-F238E27FC236}">
                  <a16:creationId xmlns:a16="http://schemas.microsoft.com/office/drawing/2014/main" id="{4F49875F-4711-26B1-E703-427DA96DE35E}"/>
                </a:ext>
              </a:extLst>
            </p:cNvPr>
            <p:cNvSpPr/>
            <p:nvPr/>
          </p:nvSpPr>
          <p:spPr>
            <a:xfrm>
              <a:off x="4289297" y="3842766"/>
              <a:ext cx="562610" cy="3040380"/>
            </a:xfrm>
            <a:custGeom>
              <a:avLst/>
              <a:gdLst/>
              <a:ahLst/>
              <a:cxnLst/>
              <a:rect l="l" t="t" r="r" b="b"/>
              <a:pathLst>
                <a:path w="562610" h="3040379">
                  <a:moveTo>
                    <a:pt x="0" y="1125474"/>
                  </a:moveTo>
                  <a:lnTo>
                    <a:pt x="0" y="1187958"/>
                  </a:lnTo>
                  <a:lnTo>
                    <a:pt x="1524" y="1187958"/>
                  </a:lnTo>
                </a:path>
                <a:path w="562610" h="3040379">
                  <a:moveTo>
                    <a:pt x="560070" y="3040380"/>
                  </a:moveTo>
                  <a:lnTo>
                    <a:pt x="560070" y="2980182"/>
                  </a:lnTo>
                  <a:lnTo>
                    <a:pt x="561594" y="2980182"/>
                  </a:lnTo>
                </a:path>
                <a:path w="562610" h="3040379">
                  <a:moveTo>
                    <a:pt x="560832" y="2962656"/>
                  </a:moveTo>
                  <a:lnTo>
                    <a:pt x="562356" y="2964180"/>
                  </a:lnTo>
                </a:path>
                <a:path w="562610" h="3040379">
                  <a:moveTo>
                    <a:pt x="560070" y="2943606"/>
                  </a:moveTo>
                  <a:lnTo>
                    <a:pt x="560070" y="2870454"/>
                  </a:lnTo>
                  <a:lnTo>
                    <a:pt x="561594" y="2870454"/>
                  </a:lnTo>
                </a:path>
                <a:path w="562610" h="3040379">
                  <a:moveTo>
                    <a:pt x="560070" y="2851404"/>
                  </a:moveTo>
                  <a:lnTo>
                    <a:pt x="561594" y="2851404"/>
                  </a:lnTo>
                </a:path>
                <a:path w="562610" h="3040379">
                  <a:moveTo>
                    <a:pt x="560070" y="2832354"/>
                  </a:moveTo>
                  <a:lnTo>
                    <a:pt x="560070" y="2757678"/>
                  </a:lnTo>
                  <a:lnTo>
                    <a:pt x="561594" y="2757678"/>
                  </a:lnTo>
                </a:path>
                <a:path w="562610" h="3040379">
                  <a:moveTo>
                    <a:pt x="560832" y="2740914"/>
                  </a:moveTo>
                  <a:lnTo>
                    <a:pt x="562356" y="2742438"/>
                  </a:lnTo>
                </a:path>
                <a:path w="562610" h="3040379">
                  <a:moveTo>
                    <a:pt x="560070" y="2721102"/>
                  </a:moveTo>
                  <a:lnTo>
                    <a:pt x="560070" y="2647950"/>
                  </a:lnTo>
                  <a:lnTo>
                    <a:pt x="561594" y="2647950"/>
                  </a:lnTo>
                </a:path>
                <a:path w="562610" h="3040379">
                  <a:moveTo>
                    <a:pt x="560832" y="2629662"/>
                  </a:moveTo>
                  <a:lnTo>
                    <a:pt x="562356" y="2631186"/>
                  </a:lnTo>
                </a:path>
                <a:path w="562610" h="3040379">
                  <a:moveTo>
                    <a:pt x="560070" y="2609850"/>
                  </a:moveTo>
                  <a:lnTo>
                    <a:pt x="560070" y="2536698"/>
                  </a:lnTo>
                  <a:lnTo>
                    <a:pt x="561594" y="2536698"/>
                  </a:lnTo>
                </a:path>
                <a:path w="562610" h="3040379">
                  <a:moveTo>
                    <a:pt x="560832" y="2518410"/>
                  </a:moveTo>
                  <a:lnTo>
                    <a:pt x="562356" y="2519934"/>
                  </a:lnTo>
                </a:path>
                <a:path w="562610" h="3040379">
                  <a:moveTo>
                    <a:pt x="560070" y="2500884"/>
                  </a:moveTo>
                  <a:lnTo>
                    <a:pt x="560070" y="2426208"/>
                  </a:lnTo>
                  <a:lnTo>
                    <a:pt x="561594" y="2426208"/>
                  </a:lnTo>
                </a:path>
                <a:path w="562610" h="3040379">
                  <a:moveTo>
                    <a:pt x="560832" y="2407158"/>
                  </a:moveTo>
                  <a:lnTo>
                    <a:pt x="562356" y="2408682"/>
                  </a:lnTo>
                </a:path>
                <a:path w="562610" h="3040379">
                  <a:moveTo>
                    <a:pt x="560070" y="2389632"/>
                  </a:moveTo>
                  <a:lnTo>
                    <a:pt x="560070" y="2314956"/>
                  </a:lnTo>
                  <a:lnTo>
                    <a:pt x="561594" y="2314956"/>
                  </a:lnTo>
                </a:path>
                <a:path w="562610" h="3040379">
                  <a:moveTo>
                    <a:pt x="560070" y="2297430"/>
                  </a:moveTo>
                  <a:lnTo>
                    <a:pt x="561594" y="2297430"/>
                  </a:lnTo>
                </a:path>
                <a:path w="562610" h="3040379">
                  <a:moveTo>
                    <a:pt x="560070" y="2278380"/>
                  </a:moveTo>
                  <a:lnTo>
                    <a:pt x="560070" y="2203704"/>
                  </a:lnTo>
                  <a:lnTo>
                    <a:pt x="561594" y="2203704"/>
                  </a:lnTo>
                </a:path>
                <a:path w="562610" h="3040379">
                  <a:moveTo>
                    <a:pt x="560832" y="2184654"/>
                  </a:moveTo>
                  <a:lnTo>
                    <a:pt x="562356" y="2186178"/>
                  </a:lnTo>
                </a:path>
                <a:path w="562610" h="3040379">
                  <a:moveTo>
                    <a:pt x="560070" y="2167128"/>
                  </a:moveTo>
                  <a:lnTo>
                    <a:pt x="560070" y="2092452"/>
                  </a:lnTo>
                  <a:lnTo>
                    <a:pt x="561594" y="2092452"/>
                  </a:lnTo>
                </a:path>
                <a:path w="562610" h="3040379">
                  <a:moveTo>
                    <a:pt x="560070" y="2074926"/>
                  </a:moveTo>
                  <a:lnTo>
                    <a:pt x="561594" y="2074926"/>
                  </a:lnTo>
                </a:path>
                <a:path w="562610" h="3040379">
                  <a:moveTo>
                    <a:pt x="560070" y="2055876"/>
                  </a:moveTo>
                  <a:lnTo>
                    <a:pt x="560069" y="1981200"/>
                  </a:lnTo>
                  <a:lnTo>
                    <a:pt x="561593" y="1981200"/>
                  </a:lnTo>
                </a:path>
                <a:path w="562610" h="3040379">
                  <a:moveTo>
                    <a:pt x="560831" y="1964436"/>
                  </a:moveTo>
                  <a:lnTo>
                    <a:pt x="562355" y="1965960"/>
                  </a:lnTo>
                </a:path>
                <a:path w="562610" h="3040379">
                  <a:moveTo>
                    <a:pt x="560069" y="1944624"/>
                  </a:moveTo>
                  <a:lnTo>
                    <a:pt x="560069" y="1872234"/>
                  </a:lnTo>
                  <a:lnTo>
                    <a:pt x="561593" y="1872234"/>
                  </a:lnTo>
                </a:path>
                <a:path w="562610" h="3040379">
                  <a:moveTo>
                    <a:pt x="560831" y="1853184"/>
                  </a:moveTo>
                  <a:lnTo>
                    <a:pt x="562355" y="1854708"/>
                  </a:lnTo>
                </a:path>
                <a:path w="562610" h="3040379">
                  <a:moveTo>
                    <a:pt x="560069" y="1834134"/>
                  </a:moveTo>
                  <a:lnTo>
                    <a:pt x="560069" y="1760982"/>
                  </a:lnTo>
                  <a:lnTo>
                    <a:pt x="561593" y="1760982"/>
                  </a:lnTo>
                </a:path>
                <a:path w="562610" h="3040379">
                  <a:moveTo>
                    <a:pt x="560831" y="1741932"/>
                  </a:moveTo>
                  <a:lnTo>
                    <a:pt x="562355" y="1743456"/>
                  </a:lnTo>
                </a:path>
                <a:path w="562610" h="3040379">
                  <a:moveTo>
                    <a:pt x="560069" y="1724406"/>
                  </a:moveTo>
                  <a:lnTo>
                    <a:pt x="560069" y="1649730"/>
                  </a:lnTo>
                  <a:lnTo>
                    <a:pt x="561593" y="1649730"/>
                  </a:lnTo>
                </a:path>
                <a:path w="562610" h="3040379">
                  <a:moveTo>
                    <a:pt x="560831" y="1630680"/>
                  </a:moveTo>
                  <a:lnTo>
                    <a:pt x="562355" y="1632204"/>
                  </a:lnTo>
                </a:path>
                <a:path w="562610" h="3040379">
                  <a:moveTo>
                    <a:pt x="560069" y="1613154"/>
                  </a:moveTo>
                  <a:lnTo>
                    <a:pt x="560069" y="1538478"/>
                  </a:lnTo>
                  <a:lnTo>
                    <a:pt x="561593" y="1538478"/>
                  </a:lnTo>
                </a:path>
                <a:path w="562610" h="3040379">
                  <a:moveTo>
                    <a:pt x="560069" y="1520952"/>
                  </a:moveTo>
                  <a:lnTo>
                    <a:pt x="561593" y="1520952"/>
                  </a:lnTo>
                </a:path>
                <a:path w="562610" h="3040379">
                  <a:moveTo>
                    <a:pt x="560069" y="1501902"/>
                  </a:moveTo>
                  <a:lnTo>
                    <a:pt x="560069" y="1427226"/>
                  </a:lnTo>
                  <a:lnTo>
                    <a:pt x="561593" y="1427226"/>
                  </a:lnTo>
                </a:path>
                <a:path w="562610" h="3040379">
                  <a:moveTo>
                    <a:pt x="560831" y="1408938"/>
                  </a:moveTo>
                  <a:lnTo>
                    <a:pt x="562355" y="1410462"/>
                  </a:lnTo>
                </a:path>
                <a:path w="562610" h="3040379">
                  <a:moveTo>
                    <a:pt x="560069" y="1390650"/>
                  </a:moveTo>
                  <a:lnTo>
                    <a:pt x="560069" y="1315974"/>
                  </a:lnTo>
                  <a:lnTo>
                    <a:pt x="561593" y="1315974"/>
                  </a:lnTo>
                </a:path>
                <a:path w="562610" h="3040379">
                  <a:moveTo>
                    <a:pt x="560069" y="1298448"/>
                  </a:moveTo>
                  <a:lnTo>
                    <a:pt x="561593" y="1298448"/>
                  </a:lnTo>
                </a:path>
                <a:path w="562610" h="3040379">
                  <a:moveTo>
                    <a:pt x="560069" y="1279398"/>
                  </a:moveTo>
                  <a:lnTo>
                    <a:pt x="560069" y="1205484"/>
                  </a:lnTo>
                  <a:lnTo>
                    <a:pt x="561593" y="1205484"/>
                  </a:lnTo>
                </a:path>
                <a:path w="562610" h="3040379">
                  <a:moveTo>
                    <a:pt x="560831" y="1187958"/>
                  </a:moveTo>
                  <a:lnTo>
                    <a:pt x="562355" y="1189482"/>
                  </a:lnTo>
                </a:path>
                <a:path w="562610" h="3040379">
                  <a:moveTo>
                    <a:pt x="560069" y="1168908"/>
                  </a:moveTo>
                  <a:lnTo>
                    <a:pt x="560069" y="1095756"/>
                  </a:lnTo>
                  <a:lnTo>
                    <a:pt x="561593" y="1095756"/>
                  </a:lnTo>
                </a:path>
                <a:path w="562610" h="3040379">
                  <a:moveTo>
                    <a:pt x="560831" y="1076706"/>
                  </a:moveTo>
                  <a:lnTo>
                    <a:pt x="562355" y="1078230"/>
                  </a:lnTo>
                </a:path>
                <a:path w="562610" h="3040379">
                  <a:moveTo>
                    <a:pt x="560069" y="1057656"/>
                  </a:moveTo>
                  <a:lnTo>
                    <a:pt x="560069" y="984504"/>
                  </a:lnTo>
                  <a:lnTo>
                    <a:pt x="561593" y="984504"/>
                  </a:lnTo>
                </a:path>
                <a:path w="562610" h="3040379">
                  <a:moveTo>
                    <a:pt x="560831" y="965454"/>
                  </a:moveTo>
                  <a:lnTo>
                    <a:pt x="562355" y="966978"/>
                  </a:lnTo>
                </a:path>
                <a:path w="562610" h="3040379">
                  <a:moveTo>
                    <a:pt x="560069" y="947928"/>
                  </a:moveTo>
                  <a:lnTo>
                    <a:pt x="560069" y="873251"/>
                  </a:lnTo>
                  <a:lnTo>
                    <a:pt x="561593" y="873251"/>
                  </a:lnTo>
                </a:path>
                <a:path w="562610" h="3040379">
                  <a:moveTo>
                    <a:pt x="560831" y="854963"/>
                  </a:moveTo>
                  <a:lnTo>
                    <a:pt x="562355" y="856488"/>
                  </a:lnTo>
                </a:path>
                <a:path w="562610" h="3040379">
                  <a:moveTo>
                    <a:pt x="560069" y="836676"/>
                  </a:moveTo>
                  <a:lnTo>
                    <a:pt x="560069" y="762000"/>
                  </a:lnTo>
                  <a:lnTo>
                    <a:pt x="561593" y="762000"/>
                  </a:lnTo>
                </a:path>
                <a:path w="562610" h="3040379">
                  <a:moveTo>
                    <a:pt x="560069" y="744474"/>
                  </a:moveTo>
                  <a:lnTo>
                    <a:pt x="561593" y="744474"/>
                  </a:lnTo>
                </a:path>
                <a:path w="562610" h="3040379">
                  <a:moveTo>
                    <a:pt x="560069" y="725424"/>
                  </a:moveTo>
                  <a:lnTo>
                    <a:pt x="560069" y="650748"/>
                  </a:lnTo>
                  <a:lnTo>
                    <a:pt x="561593" y="650748"/>
                  </a:lnTo>
                </a:path>
                <a:path w="562610" h="3040379">
                  <a:moveTo>
                    <a:pt x="560831" y="632460"/>
                  </a:moveTo>
                  <a:lnTo>
                    <a:pt x="562355" y="633984"/>
                  </a:lnTo>
                </a:path>
                <a:path w="562610" h="3040379">
                  <a:moveTo>
                    <a:pt x="560069" y="614934"/>
                  </a:moveTo>
                  <a:lnTo>
                    <a:pt x="560069" y="540258"/>
                  </a:lnTo>
                  <a:lnTo>
                    <a:pt x="561593" y="540258"/>
                  </a:lnTo>
                </a:path>
                <a:path w="562610" h="3040379">
                  <a:moveTo>
                    <a:pt x="560069" y="522732"/>
                  </a:moveTo>
                  <a:lnTo>
                    <a:pt x="561593" y="522732"/>
                  </a:lnTo>
                </a:path>
                <a:path w="562610" h="3040379">
                  <a:moveTo>
                    <a:pt x="560069" y="503682"/>
                  </a:moveTo>
                  <a:lnTo>
                    <a:pt x="560069" y="429006"/>
                  </a:lnTo>
                  <a:lnTo>
                    <a:pt x="561593" y="429006"/>
                  </a:lnTo>
                </a:path>
                <a:path w="562610" h="3040379">
                  <a:moveTo>
                    <a:pt x="560831" y="411480"/>
                  </a:moveTo>
                  <a:lnTo>
                    <a:pt x="562355" y="413004"/>
                  </a:lnTo>
                </a:path>
                <a:path w="562610" h="3040379">
                  <a:moveTo>
                    <a:pt x="560069" y="392430"/>
                  </a:moveTo>
                  <a:lnTo>
                    <a:pt x="560069" y="319278"/>
                  </a:lnTo>
                  <a:lnTo>
                    <a:pt x="561593" y="319278"/>
                  </a:lnTo>
                </a:path>
                <a:path w="562610" h="3040379">
                  <a:moveTo>
                    <a:pt x="560069" y="300228"/>
                  </a:moveTo>
                  <a:lnTo>
                    <a:pt x="561593" y="300228"/>
                  </a:lnTo>
                </a:path>
                <a:path w="562610" h="3040379">
                  <a:moveTo>
                    <a:pt x="560069" y="281178"/>
                  </a:moveTo>
                  <a:lnTo>
                    <a:pt x="560069" y="208025"/>
                  </a:lnTo>
                  <a:lnTo>
                    <a:pt x="561593" y="208025"/>
                  </a:lnTo>
                </a:path>
                <a:path w="562610" h="3040379">
                  <a:moveTo>
                    <a:pt x="560831" y="189737"/>
                  </a:moveTo>
                  <a:lnTo>
                    <a:pt x="562355" y="191262"/>
                  </a:lnTo>
                </a:path>
                <a:path w="562610" h="3040379">
                  <a:moveTo>
                    <a:pt x="560069" y="171450"/>
                  </a:moveTo>
                  <a:lnTo>
                    <a:pt x="560069" y="96774"/>
                  </a:lnTo>
                  <a:lnTo>
                    <a:pt x="561593" y="96774"/>
                  </a:lnTo>
                </a:path>
                <a:path w="562610" h="3040379">
                  <a:moveTo>
                    <a:pt x="560831" y="78486"/>
                  </a:moveTo>
                  <a:lnTo>
                    <a:pt x="562355" y="80010"/>
                  </a:lnTo>
                </a:path>
                <a:path w="562610" h="3040379">
                  <a:moveTo>
                    <a:pt x="560069" y="60198"/>
                  </a:moveTo>
                  <a:lnTo>
                    <a:pt x="560069" y="0"/>
                  </a:lnTo>
                  <a:lnTo>
                    <a:pt x="561593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70" name="object 265">
              <a:extLst>
                <a:ext uri="{FF2B5EF4-FFF2-40B4-BE49-F238E27FC236}">
                  <a16:creationId xmlns:a16="http://schemas.microsoft.com/office/drawing/2014/main" id="{411BABDF-0BEF-A371-0076-529665D2A58B}"/>
                </a:ext>
              </a:extLst>
            </p:cNvPr>
            <p:cNvSpPr/>
            <p:nvPr/>
          </p:nvSpPr>
          <p:spPr>
            <a:xfrm>
              <a:off x="5702046" y="6219444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0" y="0"/>
                  </a:moveTo>
                  <a:lnTo>
                    <a:pt x="177545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71" name="object 266">
              <a:extLst>
                <a:ext uri="{FF2B5EF4-FFF2-40B4-BE49-F238E27FC236}">
                  <a16:creationId xmlns:a16="http://schemas.microsoft.com/office/drawing/2014/main" id="{65FFEF1E-54D9-6467-9EBF-432191039BA3}"/>
                </a:ext>
              </a:extLst>
            </p:cNvPr>
            <p:cNvSpPr/>
            <p:nvPr/>
          </p:nvSpPr>
          <p:spPr>
            <a:xfrm>
              <a:off x="5650991" y="6201918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10">
                  <a:moveTo>
                    <a:pt x="0" y="0"/>
                  </a:moveTo>
                  <a:lnTo>
                    <a:pt x="20574" y="0"/>
                  </a:lnTo>
                </a:path>
                <a:path w="283210">
                  <a:moveTo>
                    <a:pt x="30480" y="0"/>
                  </a:moveTo>
                  <a:lnTo>
                    <a:pt x="67056" y="0"/>
                  </a:lnTo>
                </a:path>
                <a:path w="283210">
                  <a:moveTo>
                    <a:pt x="76200" y="0"/>
                  </a:moveTo>
                  <a:lnTo>
                    <a:pt x="112775" y="0"/>
                  </a:lnTo>
                </a:path>
                <a:path w="283210">
                  <a:moveTo>
                    <a:pt x="122682" y="0"/>
                  </a:moveTo>
                  <a:lnTo>
                    <a:pt x="159258" y="0"/>
                  </a:lnTo>
                </a:path>
                <a:path w="283210">
                  <a:moveTo>
                    <a:pt x="168402" y="0"/>
                  </a:moveTo>
                  <a:lnTo>
                    <a:pt x="204978" y="0"/>
                  </a:lnTo>
                </a:path>
                <a:path w="283210">
                  <a:moveTo>
                    <a:pt x="214122" y="0"/>
                  </a:moveTo>
                  <a:lnTo>
                    <a:pt x="250698" y="0"/>
                  </a:lnTo>
                </a:path>
                <a:path w="283210">
                  <a:moveTo>
                    <a:pt x="260604" y="0"/>
                  </a:moveTo>
                  <a:lnTo>
                    <a:pt x="282702" y="0"/>
                  </a:lnTo>
                </a:path>
              </a:pathLst>
            </a:custGeom>
            <a:ln w="3175">
              <a:solidFill>
                <a:srgbClr val="FF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72" name="object 267">
              <a:extLst>
                <a:ext uri="{FF2B5EF4-FFF2-40B4-BE49-F238E27FC236}">
                  <a16:creationId xmlns:a16="http://schemas.microsoft.com/office/drawing/2014/main" id="{21BB4992-88FB-91FD-3ABE-A1058E6C29AC}"/>
                </a:ext>
              </a:extLst>
            </p:cNvPr>
            <p:cNvSpPr/>
            <p:nvPr/>
          </p:nvSpPr>
          <p:spPr>
            <a:xfrm>
              <a:off x="5647944" y="5986272"/>
              <a:ext cx="288290" cy="233679"/>
            </a:xfrm>
            <a:custGeom>
              <a:avLst/>
              <a:gdLst/>
              <a:ahLst/>
              <a:cxnLst/>
              <a:rect l="l" t="t" r="r" b="b"/>
              <a:pathLst>
                <a:path w="288289" h="233679">
                  <a:moveTo>
                    <a:pt x="3047" y="233172"/>
                  </a:moveTo>
                  <a:lnTo>
                    <a:pt x="3047" y="195072"/>
                  </a:lnTo>
                </a:path>
                <a:path w="288289" h="233679">
                  <a:moveTo>
                    <a:pt x="1523" y="195072"/>
                  </a:moveTo>
                  <a:lnTo>
                    <a:pt x="761" y="177545"/>
                  </a:lnTo>
                  <a:lnTo>
                    <a:pt x="761" y="161543"/>
                  </a:lnTo>
                  <a:lnTo>
                    <a:pt x="0" y="147065"/>
                  </a:lnTo>
                  <a:lnTo>
                    <a:pt x="3047" y="108203"/>
                  </a:lnTo>
                  <a:lnTo>
                    <a:pt x="19811" y="69341"/>
                  </a:lnTo>
                  <a:lnTo>
                    <a:pt x="41147" y="46481"/>
                  </a:lnTo>
                  <a:lnTo>
                    <a:pt x="49529" y="38862"/>
                  </a:lnTo>
                  <a:lnTo>
                    <a:pt x="87629" y="12953"/>
                  </a:lnTo>
                  <a:lnTo>
                    <a:pt x="128777" y="0"/>
                  </a:lnTo>
                  <a:lnTo>
                    <a:pt x="138683" y="0"/>
                  </a:lnTo>
                  <a:lnTo>
                    <a:pt x="148589" y="1524"/>
                  </a:lnTo>
                  <a:lnTo>
                    <a:pt x="158495" y="3810"/>
                  </a:lnTo>
                  <a:lnTo>
                    <a:pt x="168401" y="6857"/>
                  </a:lnTo>
                  <a:lnTo>
                    <a:pt x="177545" y="11429"/>
                  </a:lnTo>
                  <a:lnTo>
                    <a:pt x="187451" y="16001"/>
                  </a:lnTo>
                  <a:lnTo>
                    <a:pt x="196595" y="21336"/>
                  </a:lnTo>
                  <a:lnTo>
                    <a:pt x="205739" y="27431"/>
                  </a:lnTo>
                  <a:lnTo>
                    <a:pt x="214121" y="33527"/>
                  </a:lnTo>
                  <a:lnTo>
                    <a:pt x="223265" y="39624"/>
                  </a:lnTo>
                  <a:lnTo>
                    <a:pt x="254507" y="67817"/>
                  </a:lnTo>
                  <a:lnTo>
                    <a:pt x="275081" y="102107"/>
                  </a:lnTo>
                  <a:lnTo>
                    <a:pt x="284988" y="139445"/>
                  </a:lnTo>
                  <a:lnTo>
                    <a:pt x="287273" y="156971"/>
                  </a:lnTo>
                  <a:lnTo>
                    <a:pt x="287273" y="164591"/>
                  </a:lnTo>
                  <a:lnTo>
                    <a:pt x="288035" y="172211"/>
                  </a:lnTo>
                  <a:lnTo>
                    <a:pt x="287273" y="179831"/>
                  </a:lnTo>
                  <a:lnTo>
                    <a:pt x="287273" y="188213"/>
                  </a:lnTo>
                  <a:lnTo>
                    <a:pt x="286511" y="196595"/>
                  </a:lnTo>
                  <a:lnTo>
                    <a:pt x="285750" y="207263"/>
                  </a:lnTo>
                  <a:lnTo>
                    <a:pt x="284988" y="219455"/>
                  </a:lnTo>
                </a:path>
                <a:path w="288289" h="233679">
                  <a:moveTo>
                    <a:pt x="284225" y="218693"/>
                  </a:moveTo>
                  <a:lnTo>
                    <a:pt x="284225" y="233171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73" name="object 268">
              <a:extLst>
                <a:ext uri="{FF2B5EF4-FFF2-40B4-BE49-F238E27FC236}">
                  <a16:creationId xmlns:a16="http://schemas.microsoft.com/office/drawing/2014/main" id="{6361BE25-F40A-7178-CC09-3E301A114DCB}"/>
                </a:ext>
              </a:extLst>
            </p:cNvPr>
            <p:cNvSpPr/>
            <p:nvPr/>
          </p:nvSpPr>
          <p:spPr>
            <a:xfrm>
              <a:off x="5425439" y="5900166"/>
              <a:ext cx="483234" cy="810260"/>
            </a:xfrm>
            <a:custGeom>
              <a:avLst/>
              <a:gdLst/>
              <a:ahLst/>
              <a:cxnLst/>
              <a:rect l="l" t="t" r="r" b="b"/>
              <a:pathLst>
                <a:path w="483235" h="810259">
                  <a:moveTo>
                    <a:pt x="247650" y="810006"/>
                  </a:moveTo>
                  <a:lnTo>
                    <a:pt x="483108" y="810006"/>
                  </a:lnTo>
                </a:path>
                <a:path w="483235" h="810259">
                  <a:moveTo>
                    <a:pt x="247650" y="792480"/>
                  </a:moveTo>
                  <a:lnTo>
                    <a:pt x="483108" y="792480"/>
                  </a:lnTo>
                </a:path>
                <a:path w="483235" h="810259">
                  <a:moveTo>
                    <a:pt x="0" y="206501"/>
                  </a:moveTo>
                  <a:lnTo>
                    <a:pt x="0" y="0"/>
                  </a:lnTo>
                  <a:lnTo>
                    <a:pt x="1524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74" name="object 269">
              <a:extLst>
                <a:ext uri="{FF2B5EF4-FFF2-40B4-BE49-F238E27FC236}">
                  <a16:creationId xmlns:a16="http://schemas.microsoft.com/office/drawing/2014/main" id="{1A0B2DBC-385E-B979-405F-D164F5B157E7}"/>
                </a:ext>
              </a:extLst>
            </p:cNvPr>
            <p:cNvSpPr/>
            <p:nvPr/>
          </p:nvSpPr>
          <p:spPr>
            <a:xfrm>
              <a:off x="5381244" y="5900166"/>
              <a:ext cx="2540" cy="152400"/>
            </a:xfrm>
            <a:custGeom>
              <a:avLst/>
              <a:gdLst/>
              <a:ahLst/>
              <a:cxnLst/>
              <a:rect l="l" t="t" r="r" b="b"/>
              <a:pathLst>
                <a:path w="2539" h="152400">
                  <a:moveTo>
                    <a:pt x="0" y="0"/>
                  </a:moveTo>
                  <a:lnTo>
                    <a:pt x="0" y="57150"/>
                  </a:lnTo>
                  <a:lnTo>
                    <a:pt x="1523" y="57150"/>
                  </a:lnTo>
                </a:path>
                <a:path w="2539" h="152400">
                  <a:moveTo>
                    <a:pt x="0" y="76962"/>
                  </a:moveTo>
                  <a:lnTo>
                    <a:pt x="2285" y="78486"/>
                  </a:lnTo>
                </a:path>
                <a:path w="2539" h="152400">
                  <a:moveTo>
                    <a:pt x="0" y="95250"/>
                  </a:moveTo>
                  <a:lnTo>
                    <a:pt x="0" y="152400"/>
                  </a:lnTo>
                  <a:lnTo>
                    <a:pt x="1523" y="15240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75" name="object 270">
              <a:extLst>
                <a:ext uri="{FF2B5EF4-FFF2-40B4-BE49-F238E27FC236}">
                  <a16:creationId xmlns:a16="http://schemas.microsoft.com/office/drawing/2014/main" id="{97099416-D59A-9889-35E9-D023B30A0104}"/>
                </a:ext>
              </a:extLst>
            </p:cNvPr>
            <p:cNvSpPr/>
            <p:nvPr/>
          </p:nvSpPr>
          <p:spPr>
            <a:xfrm>
              <a:off x="4389119" y="5297424"/>
              <a:ext cx="923290" cy="922019"/>
            </a:xfrm>
            <a:custGeom>
              <a:avLst/>
              <a:gdLst/>
              <a:ahLst/>
              <a:cxnLst/>
              <a:rect l="l" t="t" r="r" b="b"/>
              <a:pathLst>
                <a:path w="923289" h="922020">
                  <a:moveTo>
                    <a:pt x="905255" y="461010"/>
                  </a:moveTo>
                  <a:lnTo>
                    <a:pt x="900683" y="397763"/>
                  </a:lnTo>
                  <a:lnTo>
                    <a:pt x="886967" y="336041"/>
                  </a:lnTo>
                  <a:lnTo>
                    <a:pt x="864869" y="276605"/>
                  </a:lnTo>
                  <a:lnTo>
                    <a:pt x="834389" y="220979"/>
                  </a:lnTo>
                  <a:lnTo>
                    <a:pt x="797051" y="170687"/>
                  </a:lnTo>
                  <a:lnTo>
                    <a:pt x="752093" y="125729"/>
                  </a:lnTo>
                  <a:lnTo>
                    <a:pt x="701039" y="88391"/>
                  </a:lnTo>
                  <a:lnTo>
                    <a:pt x="645413" y="57912"/>
                  </a:lnTo>
                  <a:lnTo>
                    <a:pt x="586739" y="35813"/>
                  </a:lnTo>
                  <a:lnTo>
                    <a:pt x="524255" y="22098"/>
                  </a:lnTo>
                  <a:lnTo>
                    <a:pt x="461771" y="17525"/>
                  </a:lnTo>
                  <a:lnTo>
                    <a:pt x="429767" y="18287"/>
                  </a:lnTo>
                  <a:lnTo>
                    <a:pt x="367283" y="27431"/>
                  </a:lnTo>
                  <a:lnTo>
                    <a:pt x="306324" y="45720"/>
                  </a:lnTo>
                  <a:lnTo>
                    <a:pt x="249174" y="71627"/>
                  </a:lnTo>
                  <a:lnTo>
                    <a:pt x="195833" y="105917"/>
                  </a:lnTo>
                  <a:lnTo>
                    <a:pt x="147827" y="147827"/>
                  </a:lnTo>
                  <a:lnTo>
                    <a:pt x="105917" y="195072"/>
                  </a:lnTo>
                  <a:lnTo>
                    <a:pt x="72389" y="248412"/>
                  </a:lnTo>
                  <a:lnTo>
                    <a:pt x="45719" y="306324"/>
                  </a:lnTo>
                  <a:lnTo>
                    <a:pt x="28193" y="367284"/>
                  </a:lnTo>
                  <a:lnTo>
                    <a:pt x="19050" y="429767"/>
                  </a:lnTo>
                  <a:lnTo>
                    <a:pt x="17525" y="461010"/>
                  </a:lnTo>
                  <a:lnTo>
                    <a:pt x="19050" y="493013"/>
                  </a:lnTo>
                  <a:lnTo>
                    <a:pt x="28193" y="555498"/>
                  </a:lnTo>
                  <a:lnTo>
                    <a:pt x="45720" y="616458"/>
                  </a:lnTo>
                  <a:lnTo>
                    <a:pt x="72390" y="673608"/>
                  </a:lnTo>
                  <a:lnTo>
                    <a:pt x="105918" y="726948"/>
                  </a:lnTo>
                  <a:lnTo>
                    <a:pt x="147828" y="774953"/>
                  </a:lnTo>
                  <a:lnTo>
                    <a:pt x="195834" y="816101"/>
                  </a:lnTo>
                  <a:lnTo>
                    <a:pt x="249174" y="851153"/>
                  </a:lnTo>
                  <a:lnTo>
                    <a:pt x="306324" y="877062"/>
                  </a:lnTo>
                  <a:lnTo>
                    <a:pt x="367284" y="894588"/>
                  </a:lnTo>
                  <a:lnTo>
                    <a:pt x="429768" y="903731"/>
                  </a:lnTo>
                  <a:lnTo>
                    <a:pt x="461772" y="905255"/>
                  </a:lnTo>
                  <a:lnTo>
                    <a:pt x="493014" y="903731"/>
                  </a:lnTo>
                  <a:lnTo>
                    <a:pt x="555498" y="894588"/>
                  </a:lnTo>
                  <a:lnTo>
                    <a:pt x="616458" y="877062"/>
                  </a:lnTo>
                  <a:lnTo>
                    <a:pt x="673608" y="851153"/>
                  </a:lnTo>
                  <a:lnTo>
                    <a:pt x="726948" y="816101"/>
                  </a:lnTo>
                  <a:lnTo>
                    <a:pt x="774954" y="774953"/>
                  </a:lnTo>
                  <a:lnTo>
                    <a:pt x="816864" y="726948"/>
                  </a:lnTo>
                  <a:lnTo>
                    <a:pt x="850392" y="673608"/>
                  </a:lnTo>
                  <a:lnTo>
                    <a:pt x="877062" y="616458"/>
                  </a:lnTo>
                  <a:lnTo>
                    <a:pt x="894588" y="555498"/>
                  </a:lnTo>
                  <a:lnTo>
                    <a:pt x="903731" y="493013"/>
                  </a:lnTo>
                  <a:lnTo>
                    <a:pt x="905255" y="461010"/>
                  </a:lnTo>
                </a:path>
                <a:path w="923289" h="922020">
                  <a:moveTo>
                    <a:pt x="922019" y="461010"/>
                  </a:moveTo>
                  <a:lnTo>
                    <a:pt x="917447" y="395477"/>
                  </a:lnTo>
                  <a:lnTo>
                    <a:pt x="903731" y="331470"/>
                  </a:lnTo>
                  <a:lnTo>
                    <a:pt x="880871" y="269748"/>
                  </a:lnTo>
                  <a:lnTo>
                    <a:pt x="849629" y="211836"/>
                  </a:lnTo>
                  <a:lnTo>
                    <a:pt x="810005" y="159258"/>
                  </a:lnTo>
                  <a:lnTo>
                    <a:pt x="763524" y="112775"/>
                  </a:lnTo>
                  <a:lnTo>
                    <a:pt x="710945" y="73151"/>
                  </a:lnTo>
                  <a:lnTo>
                    <a:pt x="653033" y="41910"/>
                  </a:lnTo>
                  <a:lnTo>
                    <a:pt x="591312" y="18287"/>
                  </a:lnTo>
                  <a:lnTo>
                    <a:pt x="527303" y="4572"/>
                  </a:lnTo>
                  <a:lnTo>
                    <a:pt x="461771" y="0"/>
                  </a:lnTo>
                  <a:lnTo>
                    <a:pt x="428243" y="1524"/>
                  </a:lnTo>
                  <a:lnTo>
                    <a:pt x="363474" y="10667"/>
                  </a:lnTo>
                  <a:lnTo>
                    <a:pt x="300227" y="28955"/>
                  </a:lnTo>
                  <a:lnTo>
                    <a:pt x="240029" y="56387"/>
                  </a:lnTo>
                  <a:lnTo>
                    <a:pt x="185165" y="92201"/>
                  </a:lnTo>
                  <a:lnTo>
                    <a:pt x="135635" y="134874"/>
                  </a:lnTo>
                  <a:lnTo>
                    <a:pt x="92201" y="185165"/>
                  </a:lnTo>
                  <a:lnTo>
                    <a:pt x="56387" y="240029"/>
                  </a:lnTo>
                  <a:lnTo>
                    <a:pt x="28955" y="300227"/>
                  </a:lnTo>
                  <a:lnTo>
                    <a:pt x="10667" y="362712"/>
                  </a:lnTo>
                  <a:lnTo>
                    <a:pt x="1524" y="428243"/>
                  </a:lnTo>
                  <a:lnTo>
                    <a:pt x="0" y="461010"/>
                  </a:lnTo>
                  <a:lnTo>
                    <a:pt x="1524" y="493775"/>
                  </a:lnTo>
                  <a:lnTo>
                    <a:pt x="10667" y="559308"/>
                  </a:lnTo>
                  <a:lnTo>
                    <a:pt x="28956" y="622553"/>
                  </a:lnTo>
                  <a:lnTo>
                    <a:pt x="56388" y="681989"/>
                  </a:lnTo>
                  <a:lnTo>
                    <a:pt x="92202" y="737615"/>
                  </a:lnTo>
                  <a:lnTo>
                    <a:pt x="135636" y="787146"/>
                  </a:lnTo>
                  <a:lnTo>
                    <a:pt x="185166" y="830579"/>
                  </a:lnTo>
                  <a:lnTo>
                    <a:pt x="240030" y="865631"/>
                  </a:lnTo>
                  <a:lnTo>
                    <a:pt x="300228" y="893063"/>
                  </a:lnTo>
                  <a:lnTo>
                    <a:pt x="363474" y="912113"/>
                  </a:lnTo>
                  <a:lnTo>
                    <a:pt x="428244" y="921258"/>
                  </a:lnTo>
                  <a:lnTo>
                    <a:pt x="461772" y="922020"/>
                  </a:lnTo>
                  <a:lnTo>
                    <a:pt x="494538" y="921258"/>
                  </a:lnTo>
                  <a:lnTo>
                    <a:pt x="559308" y="912113"/>
                  </a:lnTo>
                  <a:lnTo>
                    <a:pt x="622554" y="893063"/>
                  </a:lnTo>
                  <a:lnTo>
                    <a:pt x="681990" y="865631"/>
                  </a:lnTo>
                  <a:lnTo>
                    <a:pt x="737616" y="830579"/>
                  </a:lnTo>
                  <a:lnTo>
                    <a:pt x="787146" y="787146"/>
                  </a:lnTo>
                  <a:lnTo>
                    <a:pt x="830580" y="737615"/>
                  </a:lnTo>
                  <a:lnTo>
                    <a:pt x="866394" y="681989"/>
                  </a:lnTo>
                  <a:lnTo>
                    <a:pt x="893064" y="622553"/>
                  </a:lnTo>
                  <a:lnTo>
                    <a:pt x="912113" y="559308"/>
                  </a:lnTo>
                  <a:lnTo>
                    <a:pt x="921257" y="493775"/>
                  </a:lnTo>
                  <a:lnTo>
                    <a:pt x="922019" y="461010"/>
                  </a:lnTo>
                  <a:lnTo>
                    <a:pt x="922781" y="46101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76" name="object 271">
              <a:extLst>
                <a:ext uri="{FF2B5EF4-FFF2-40B4-BE49-F238E27FC236}">
                  <a16:creationId xmlns:a16="http://schemas.microsoft.com/office/drawing/2014/main" id="{ADC1F67D-EF80-CC1F-B94F-724CF2399B9B}"/>
                </a:ext>
              </a:extLst>
            </p:cNvPr>
            <p:cNvSpPr/>
            <p:nvPr/>
          </p:nvSpPr>
          <p:spPr>
            <a:xfrm>
              <a:off x="4389119" y="5297424"/>
              <a:ext cx="923290" cy="922019"/>
            </a:xfrm>
            <a:custGeom>
              <a:avLst/>
              <a:gdLst/>
              <a:ahLst/>
              <a:cxnLst/>
              <a:rect l="l" t="t" r="r" b="b"/>
              <a:pathLst>
                <a:path w="923289" h="922020">
                  <a:moveTo>
                    <a:pt x="843534" y="719327"/>
                  </a:moveTo>
                  <a:lnTo>
                    <a:pt x="830580" y="706374"/>
                  </a:lnTo>
                </a:path>
                <a:path w="923289" h="922020">
                  <a:moveTo>
                    <a:pt x="216407" y="92201"/>
                  </a:moveTo>
                  <a:lnTo>
                    <a:pt x="203453" y="79248"/>
                  </a:lnTo>
                </a:path>
                <a:path w="923289" h="922020">
                  <a:moveTo>
                    <a:pt x="832104" y="735329"/>
                  </a:moveTo>
                  <a:lnTo>
                    <a:pt x="819150" y="722376"/>
                  </a:lnTo>
                  <a:lnTo>
                    <a:pt x="819912" y="722376"/>
                  </a:lnTo>
                </a:path>
                <a:path w="923289" h="922020">
                  <a:moveTo>
                    <a:pt x="200405" y="102870"/>
                  </a:moveTo>
                  <a:lnTo>
                    <a:pt x="187451" y="90677"/>
                  </a:lnTo>
                </a:path>
                <a:path w="923289" h="922020">
                  <a:moveTo>
                    <a:pt x="819150" y="752855"/>
                  </a:moveTo>
                  <a:lnTo>
                    <a:pt x="806958" y="739901"/>
                  </a:lnTo>
                </a:path>
                <a:path w="923289" h="922020">
                  <a:moveTo>
                    <a:pt x="184403" y="115824"/>
                  </a:moveTo>
                  <a:lnTo>
                    <a:pt x="171450" y="102870"/>
                  </a:lnTo>
                  <a:lnTo>
                    <a:pt x="172212" y="102870"/>
                  </a:lnTo>
                </a:path>
                <a:path w="923289" h="922020">
                  <a:moveTo>
                    <a:pt x="806958" y="766572"/>
                  </a:moveTo>
                  <a:lnTo>
                    <a:pt x="794004" y="754379"/>
                  </a:lnTo>
                </a:path>
                <a:path w="923289" h="922020">
                  <a:moveTo>
                    <a:pt x="168401" y="128777"/>
                  </a:moveTo>
                  <a:lnTo>
                    <a:pt x="156209" y="115824"/>
                  </a:lnTo>
                </a:path>
                <a:path w="923289" h="922020">
                  <a:moveTo>
                    <a:pt x="792480" y="781050"/>
                  </a:moveTo>
                  <a:lnTo>
                    <a:pt x="781050" y="768096"/>
                  </a:lnTo>
                  <a:lnTo>
                    <a:pt x="781812" y="768096"/>
                  </a:lnTo>
                </a:path>
                <a:path w="923289" h="922020">
                  <a:moveTo>
                    <a:pt x="153924" y="140970"/>
                  </a:moveTo>
                  <a:lnTo>
                    <a:pt x="141731" y="128777"/>
                  </a:lnTo>
                </a:path>
                <a:path w="923289" h="922020">
                  <a:moveTo>
                    <a:pt x="778002" y="795527"/>
                  </a:moveTo>
                  <a:lnTo>
                    <a:pt x="765810" y="782574"/>
                  </a:lnTo>
                </a:path>
                <a:path w="923289" h="922020">
                  <a:moveTo>
                    <a:pt x="140207" y="155448"/>
                  </a:moveTo>
                  <a:lnTo>
                    <a:pt x="127253" y="143255"/>
                  </a:lnTo>
                </a:path>
                <a:path w="923289" h="922020">
                  <a:moveTo>
                    <a:pt x="763524" y="810005"/>
                  </a:moveTo>
                  <a:lnTo>
                    <a:pt x="751332" y="797051"/>
                  </a:lnTo>
                </a:path>
                <a:path w="923289" h="922020">
                  <a:moveTo>
                    <a:pt x="127253" y="169925"/>
                  </a:moveTo>
                  <a:lnTo>
                    <a:pt x="114300" y="156972"/>
                  </a:lnTo>
                  <a:lnTo>
                    <a:pt x="115062" y="156972"/>
                  </a:lnTo>
                </a:path>
                <a:path w="923289" h="922020">
                  <a:moveTo>
                    <a:pt x="749808" y="822198"/>
                  </a:moveTo>
                  <a:lnTo>
                    <a:pt x="736854" y="810005"/>
                  </a:lnTo>
                </a:path>
                <a:path w="923289" h="922020">
                  <a:moveTo>
                    <a:pt x="112775" y="185927"/>
                  </a:moveTo>
                  <a:lnTo>
                    <a:pt x="102107" y="172974"/>
                  </a:lnTo>
                </a:path>
                <a:path w="923289" h="922020">
                  <a:moveTo>
                    <a:pt x="732282" y="833627"/>
                  </a:moveTo>
                  <a:lnTo>
                    <a:pt x="719328" y="822198"/>
                  </a:lnTo>
                </a:path>
                <a:path w="923289" h="922020">
                  <a:moveTo>
                    <a:pt x="102107" y="201929"/>
                  </a:moveTo>
                  <a:lnTo>
                    <a:pt x="89153" y="188975"/>
                  </a:lnTo>
                </a:path>
                <a:path w="923289" h="922020">
                  <a:moveTo>
                    <a:pt x="716280" y="844296"/>
                  </a:moveTo>
                  <a:lnTo>
                    <a:pt x="703326" y="832103"/>
                  </a:lnTo>
                  <a:lnTo>
                    <a:pt x="704088" y="832103"/>
                  </a:lnTo>
                </a:path>
                <a:path w="923289" h="922020">
                  <a:moveTo>
                    <a:pt x="89153" y="219455"/>
                  </a:moveTo>
                  <a:lnTo>
                    <a:pt x="76200" y="206501"/>
                  </a:lnTo>
                  <a:lnTo>
                    <a:pt x="76962" y="206501"/>
                  </a:lnTo>
                </a:path>
                <a:path w="923289" h="922020">
                  <a:moveTo>
                    <a:pt x="698754" y="855726"/>
                  </a:moveTo>
                  <a:lnTo>
                    <a:pt x="685800" y="842772"/>
                  </a:lnTo>
                  <a:lnTo>
                    <a:pt x="686562" y="842772"/>
                  </a:lnTo>
                </a:path>
                <a:path w="923289" h="922020">
                  <a:moveTo>
                    <a:pt x="80009" y="236220"/>
                  </a:moveTo>
                  <a:lnTo>
                    <a:pt x="65531" y="224027"/>
                  </a:lnTo>
                </a:path>
                <a:path w="923289" h="922020">
                  <a:moveTo>
                    <a:pt x="681228" y="867155"/>
                  </a:moveTo>
                  <a:lnTo>
                    <a:pt x="666750" y="854201"/>
                  </a:lnTo>
                  <a:lnTo>
                    <a:pt x="667512" y="854201"/>
                  </a:lnTo>
                </a:path>
                <a:path w="923289" h="922020">
                  <a:moveTo>
                    <a:pt x="68579" y="253746"/>
                  </a:moveTo>
                  <a:lnTo>
                    <a:pt x="55625" y="241553"/>
                  </a:lnTo>
                </a:path>
                <a:path w="923289" h="922020">
                  <a:moveTo>
                    <a:pt x="662178" y="876300"/>
                  </a:moveTo>
                  <a:lnTo>
                    <a:pt x="649224" y="863346"/>
                  </a:lnTo>
                  <a:lnTo>
                    <a:pt x="649986" y="863346"/>
                  </a:lnTo>
                </a:path>
                <a:path w="923289" h="922020">
                  <a:moveTo>
                    <a:pt x="58674" y="272796"/>
                  </a:moveTo>
                  <a:lnTo>
                    <a:pt x="46481" y="260603"/>
                  </a:lnTo>
                </a:path>
                <a:path w="923289" h="922020">
                  <a:moveTo>
                    <a:pt x="643128" y="886205"/>
                  </a:moveTo>
                  <a:lnTo>
                    <a:pt x="628650" y="871727"/>
                  </a:lnTo>
                  <a:lnTo>
                    <a:pt x="629412" y="871727"/>
                  </a:lnTo>
                </a:path>
                <a:path w="923289" h="922020">
                  <a:moveTo>
                    <a:pt x="51053" y="293370"/>
                  </a:moveTo>
                  <a:lnTo>
                    <a:pt x="36575" y="279653"/>
                  </a:lnTo>
                  <a:lnTo>
                    <a:pt x="37337" y="279653"/>
                  </a:lnTo>
                </a:path>
                <a:path w="923289" h="922020">
                  <a:moveTo>
                    <a:pt x="622554" y="893826"/>
                  </a:moveTo>
                  <a:lnTo>
                    <a:pt x="608076" y="879348"/>
                  </a:lnTo>
                  <a:lnTo>
                    <a:pt x="608838" y="879348"/>
                  </a:lnTo>
                </a:path>
                <a:path w="923289" h="922020">
                  <a:moveTo>
                    <a:pt x="43433" y="312420"/>
                  </a:moveTo>
                  <a:lnTo>
                    <a:pt x="28955" y="300227"/>
                  </a:lnTo>
                </a:path>
                <a:path w="923289" h="922020">
                  <a:moveTo>
                    <a:pt x="601980" y="899922"/>
                  </a:moveTo>
                  <a:lnTo>
                    <a:pt x="587502" y="886205"/>
                  </a:lnTo>
                </a:path>
                <a:path w="923289" h="922020">
                  <a:moveTo>
                    <a:pt x="35051" y="335279"/>
                  </a:moveTo>
                  <a:lnTo>
                    <a:pt x="22859" y="320801"/>
                  </a:lnTo>
                </a:path>
                <a:path w="923289" h="922020">
                  <a:moveTo>
                    <a:pt x="579882" y="906779"/>
                  </a:moveTo>
                  <a:lnTo>
                    <a:pt x="565404" y="892301"/>
                  </a:lnTo>
                </a:path>
                <a:path w="923289" h="922020">
                  <a:moveTo>
                    <a:pt x="30479" y="357377"/>
                  </a:moveTo>
                  <a:lnTo>
                    <a:pt x="16001" y="341375"/>
                  </a:lnTo>
                </a:path>
                <a:path w="923289" h="922020">
                  <a:moveTo>
                    <a:pt x="557784" y="912876"/>
                  </a:moveTo>
                  <a:lnTo>
                    <a:pt x="541782" y="896874"/>
                  </a:lnTo>
                </a:path>
                <a:path w="923289" h="922020">
                  <a:moveTo>
                    <a:pt x="24383" y="379475"/>
                  </a:moveTo>
                  <a:lnTo>
                    <a:pt x="9905" y="364998"/>
                  </a:lnTo>
                </a:path>
                <a:path w="923289" h="922020">
                  <a:moveTo>
                    <a:pt x="533400" y="917448"/>
                  </a:moveTo>
                  <a:lnTo>
                    <a:pt x="518160" y="901446"/>
                  </a:lnTo>
                </a:path>
                <a:path w="923289" h="922020">
                  <a:moveTo>
                    <a:pt x="20574" y="404622"/>
                  </a:moveTo>
                  <a:lnTo>
                    <a:pt x="5333" y="388620"/>
                  </a:lnTo>
                </a:path>
                <a:path w="923289" h="922020">
                  <a:moveTo>
                    <a:pt x="508254" y="920496"/>
                  </a:moveTo>
                  <a:lnTo>
                    <a:pt x="492252" y="902970"/>
                  </a:lnTo>
                </a:path>
                <a:path w="923289" h="922020">
                  <a:moveTo>
                    <a:pt x="17525" y="430529"/>
                  </a:moveTo>
                  <a:lnTo>
                    <a:pt x="1524" y="413003"/>
                  </a:lnTo>
                  <a:lnTo>
                    <a:pt x="2285" y="413003"/>
                  </a:lnTo>
                </a:path>
                <a:path w="923289" h="922020">
                  <a:moveTo>
                    <a:pt x="483108" y="922020"/>
                  </a:moveTo>
                  <a:lnTo>
                    <a:pt x="465582" y="905255"/>
                  </a:lnTo>
                </a:path>
                <a:path w="923289" h="922020">
                  <a:moveTo>
                    <a:pt x="17525" y="457200"/>
                  </a:moveTo>
                  <a:lnTo>
                    <a:pt x="0" y="439674"/>
                  </a:lnTo>
                  <a:lnTo>
                    <a:pt x="762" y="439674"/>
                  </a:lnTo>
                </a:path>
                <a:path w="923289" h="922020">
                  <a:moveTo>
                    <a:pt x="454152" y="922020"/>
                  </a:moveTo>
                  <a:lnTo>
                    <a:pt x="435102" y="905255"/>
                  </a:lnTo>
                </a:path>
                <a:path w="923289" h="922020">
                  <a:moveTo>
                    <a:pt x="17525" y="486155"/>
                  </a:moveTo>
                  <a:lnTo>
                    <a:pt x="0" y="468629"/>
                  </a:lnTo>
                  <a:lnTo>
                    <a:pt x="762" y="468629"/>
                  </a:lnTo>
                </a:path>
                <a:path w="923289" h="922020">
                  <a:moveTo>
                    <a:pt x="425958" y="920496"/>
                  </a:moveTo>
                  <a:lnTo>
                    <a:pt x="405384" y="901446"/>
                  </a:lnTo>
                </a:path>
                <a:path w="923289" h="922020">
                  <a:moveTo>
                    <a:pt x="20574" y="517398"/>
                  </a:moveTo>
                  <a:lnTo>
                    <a:pt x="1524" y="498348"/>
                  </a:lnTo>
                  <a:lnTo>
                    <a:pt x="2285" y="498348"/>
                  </a:lnTo>
                </a:path>
                <a:path w="923289" h="922020">
                  <a:moveTo>
                    <a:pt x="393954" y="917448"/>
                  </a:moveTo>
                  <a:lnTo>
                    <a:pt x="370332" y="895350"/>
                  </a:lnTo>
                </a:path>
                <a:path w="923289" h="922020">
                  <a:moveTo>
                    <a:pt x="27431" y="550926"/>
                  </a:moveTo>
                  <a:lnTo>
                    <a:pt x="5333" y="530351"/>
                  </a:lnTo>
                </a:path>
                <a:path w="923289" h="922020">
                  <a:moveTo>
                    <a:pt x="357378" y="911351"/>
                  </a:moveTo>
                  <a:lnTo>
                    <a:pt x="333756" y="886205"/>
                  </a:lnTo>
                </a:path>
                <a:path w="923289" h="922020">
                  <a:moveTo>
                    <a:pt x="36575" y="589026"/>
                  </a:moveTo>
                  <a:lnTo>
                    <a:pt x="11429" y="563879"/>
                  </a:lnTo>
                </a:path>
                <a:path w="923289" h="922020">
                  <a:moveTo>
                    <a:pt x="319278" y="899922"/>
                  </a:moveTo>
                  <a:lnTo>
                    <a:pt x="289560" y="870203"/>
                  </a:lnTo>
                </a:path>
                <a:path w="923289" h="922020">
                  <a:moveTo>
                    <a:pt x="52578" y="633222"/>
                  </a:moveTo>
                  <a:lnTo>
                    <a:pt x="22860" y="603503"/>
                  </a:lnTo>
                </a:path>
                <a:path w="923289" h="922020">
                  <a:moveTo>
                    <a:pt x="273558" y="882396"/>
                  </a:moveTo>
                  <a:lnTo>
                    <a:pt x="230124" y="841248"/>
                  </a:lnTo>
                  <a:lnTo>
                    <a:pt x="230886" y="841248"/>
                  </a:lnTo>
                </a:path>
                <a:path w="923289" h="922020">
                  <a:moveTo>
                    <a:pt x="83058" y="690372"/>
                  </a:moveTo>
                  <a:lnTo>
                    <a:pt x="39624" y="649224"/>
                  </a:lnTo>
                  <a:lnTo>
                    <a:pt x="40386" y="649224"/>
                  </a:lnTo>
                </a:path>
                <a:path w="923289" h="922020">
                  <a:moveTo>
                    <a:pt x="211074" y="849629"/>
                  </a:moveTo>
                  <a:lnTo>
                    <a:pt x="73152" y="710946"/>
                  </a:lnTo>
                </a:path>
                <a:path w="923289" h="922020">
                  <a:moveTo>
                    <a:pt x="854202" y="701801"/>
                  </a:moveTo>
                  <a:lnTo>
                    <a:pt x="842010" y="688848"/>
                  </a:lnTo>
                </a:path>
                <a:path w="923289" h="922020">
                  <a:moveTo>
                    <a:pt x="233933" y="80772"/>
                  </a:moveTo>
                  <a:lnTo>
                    <a:pt x="220979" y="67055"/>
                  </a:lnTo>
                </a:path>
                <a:path w="923289" h="922020">
                  <a:moveTo>
                    <a:pt x="865632" y="684276"/>
                  </a:moveTo>
                  <a:lnTo>
                    <a:pt x="851154" y="671322"/>
                  </a:lnTo>
                </a:path>
                <a:path w="923289" h="922020">
                  <a:moveTo>
                    <a:pt x="251459" y="70103"/>
                  </a:moveTo>
                  <a:lnTo>
                    <a:pt x="238505" y="57150"/>
                  </a:lnTo>
                </a:path>
                <a:path w="923289" h="922020">
                  <a:moveTo>
                    <a:pt x="874776" y="665226"/>
                  </a:moveTo>
                  <a:lnTo>
                    <a:pt x="862584" y="652272"/>
                  </a:lnTo>
                </a:path>
                <a:path w="923289" h="922020">
                  <a:moveTo>
                    <a:pt x="270509" y="60198"/>
                  </a:moveTo>
                  <a:lnTo>
                    <a:pt x="257555" y="48005"/>
                  </a:lnTo>
                </a:path>
                <a:path w="923289" h="922020">
                  <a:moveTo>
                    <a:pt x="883158" y="646176"/>
                  </a:moveTo>
                  <a:lnTo>
                    <a:pt x="870204" y="631698"/>
                  </a:lnTo>
                </a:path>
                <a:path w="923289" h="922020">
                  <a:moveTo>
                    <a:pt x="289559" y="52577"/>
                  </a:moveTo>
                  <a:lnTo>
                    <a:pt x="276605" y="38100"/>
                  </a:lnTo>
                </a:path>
                <a:path w="923289" h="922020">
                  <a:moveTo>
                    <a:pt x="890778" y="625601"/>
                  </a:moveTo>
                  <a:lnTo>
                    <a:pt x="877824" y="611124"/>
                  </a:lnTo>
                  <a:lnTo>
                    <a:pt x="878586" y="611124"/>
                  </a:lnTo>
                </a:path>
                <a:path w="923289" h="922020">
                  <a:moveTo>
                    <a:pt x="310133" y="42672"/>
                  </a:moveTo>
                  <a:lnTo>
                    <a:pt x="295655" y="30479"/>
                  </a:lnTo>
                </a:path>
                <a:path w="923289" h="922020">
                  <a:moveTo>
                    <a:pt x="899160" y="605027"/>
                  </a:moveTo>
                  <a:lnTo>
                    <a:pt x="884681" y="590550"/>
                  </a:lnTo>
                </a:path>
                <a:path w="923289" h="922020">
                  <a:moveTo>
                    <a:pt x="332231" y="36575"/>
                  </a:moveTo>
                  <a:lnTo>
                    <a:pt x="316229" y="22098"/>
                  </a:lnTo>
                </a:path>
                <a:path w="923289" h="922020">
                  <a:moveTo>
                    <a:pt x="906779" y="582929"/>
                  </a:moveTo>
                  <a:lnTo>
                    <a:pt x="890777" y="569976"/>
                  </a:lnTo>
                </a:path>
                <a:path w="923289" h="922020">
                  <a:moveTo>
                    <a:pt x="352805" y="30479"/>
                  </a:moveTo>
                  <a:lnTo>
                    <a:pt x="338327" y="16001"/>
                  </a:lnTo>
                </a:path>
                <a:path w="923289" h="922020">
                  <a:moveTo>
                    <a:pt x="911351" y="560070"/>
                  </a:moveTo>
                  <a:lnTo>
                    <a:pt x="895350" y="546353"/>
                  </a:lnTo>
                  <a:lnTo>
                    <a:pt x="896112" y="546353"/>
                  </a:lnTo>
                </a:path>
                <a:path w="923289" h="922020">
                  <a:moveTo>
                    <a:pt x="376427" y="25146"/>
                  </a:moveTo>
                  <a:lnTo>
                    <a:pt x="361950" y="11429"/>
                  </a:lnTo>
                  <a:lnTo>
                    <a:pt x="362712" y="11429"/>
                  </a:lnTo>
                </a:path>
                <a:path w="923289" h="922020">
                  <a:moveTo>
                    <a:pt x="915924" y="537972"/>
                  </a:moveTo>
                  <a:lnTo>
                    <a:pt x="900683" y="520446"/>
                  </a:lnTo>
                </a:path>
                <a:path w="923289" h="922020">
                  <a:moveTo>
                    <a:pt x="400050" y="22098"/>
                  </a:moveTo>
                  <a:lnTo>
                    <a:pt x="384809" y="6096"/>
                  </a:lnTo>
                </a:path>
                <a:path w="923289" h="922020">
                  <a:moveTo>
                    <a:pt x="919733" y="512825"/>
                  </a:moveTo>
                  <a:lnTo>
                    <a:pt x="903731" y="495300"/>
                  </a:lnTo>
                </a:path>
                <a:path w="923289" h="922020">
                  <a:moveTo>
                    <a:pt x="425957" y="19050"/>
                  </a:moveTo>
                  <a:lnTo>
                    <a:pt x="409955" y="3048"/>
                  </a:lnTo>
                </a:path>
                <a:path w="923289" h="922020">
                  <a:moveTo>
                    <a:pt x="921257" y="487679"/>
                  </a:moveTo>
                  <a:lnTo>
                    <a:pt x="903731" y="470153"/>
                  </a:lnTo>
                </a:path>
                <a:path w="923289" h="922020">
                  <a:moveTo>
                    <a:pt x="452627" y="17525"/>
                  </a:moveTo>
                  <a:lnTo>
                    <a:pt x="435101" y="0"/>
                  </a:lnTo>
                  <a:lnTo>
                    <a:pt x="435863" y="0"/>
                  </a:lnTo>
                </a:path>
                <a:path w="923289" h="922020">
                  <a:moveTo>
                    <a:pt x="922781" y="458724"/>
                  </a:moveTo>
                  <a:lnTo>
                    <a:pt x="903731" y="439674"/>
                  </a:lnTo>
                </a:path>
                <a:path w="923289" h="922020">
                  <a:moveTo>
                    <a:pt x="481583" y="17525"/>
                  </a:moveTo>
                  <a:lnTo>
                    <a:pt x="464057" y="0"/>
                  </a:lnTo>
                </a:path>
                <a:path w="923289" h="922020">
                  <a:moveTo>
                    <a:pt x="921257" y="430529"/>
                  </a:moveTo>
                  <a:lnTo>
                    <a:pt x="902207" y="409955"/>
                  </a:lnTo>
                </a:path>
                <a:path w="923289" h="922020">
                  <a:moveTo>
                    <a:pt x="511301" y="20574"/>
                  </a:moveTo>
                  <a:lnTo>
                    <a:pt x="492251" y="1524"/>
                  </a:lnTo>
                </a:path>
                <a:path w="923289" h="922020">
                  <a:moveTo>
                    <a:pt x="918209" y="398525"/>
                  </a:moveTo>
                  <a:lnTo>
                    <a:pt x="896874" y="376427"/>
                  </a:lnTo>
                  <a:lnTo>
                    <a:pt x="897635" y="376427"/>
                  </a:lnTo>
                </a:path>
                <a:path w="923289" h="922020">
                  <a:moveTo>
                    <a:pt x="546353" y="25146"/>
                  </a:moveTo>
                  <a:lnTo>
                    <a:pt x="524255" y="3048"/>
                  </a:lnTo>
                </a:path>
                <a:path w="923289" h="922020">
                  <a:moveTo>
                    <a:pt x="912876" y="363474"/>
                  </a:moveTo>
                  <a:lnTo>
                    <a:pt x="887729" y="339851"/>
                  </a:lnTo>
                </a:path>
                <a:path w="923289" h="922020">
                  <a:moveTo>
                    <a:pt x="582929" y="35051"/>
                  </a:moveTo>
                  <a:lnTo>
                    <a:pt x="559307" y="9905"/>
                  </a:lnTo>
                </a:path>
                <a:path w="923289" h="922020">
                  <a:moveTo>
                    <a:pt x="902207" y="325374"/>
                  </a:moveTo>
                  <a:lnTo>
                    <a:pt x="873251" y="297179"/>
                  </a:lnTo>
                </a:path>
                <a:path w="923289" h="922020">
                  <a:moveTo>
                    <a:pt x="625601" y="49529"/>
                  </a:moveTo>
                  <a:lnTo>
                    <a:pt x="597407" y="20574"/>
                  </a:lnTo>
                </a:path>
                <a:path w="923289" h="922020">
                  <a:moveTo>
                    <a:pt x="886205" y="281177"/>
                  </a:moveTo>
                  <a:lnTo>
                    <a:pt x="846581" y="241553"/>
                  </a:lnTo>
                </a:path>
                <a:path w="923289" h="922020">
                  <a:moveTo>
                    <a:pt x="679703" y="74675"/>
                  </a:moveTo>
                  <a:lnTo>
                    <a:pt x="641603" y="36575"/>
                  </a:lnTo>
                </a:path>
                <a:path w="923289" h="922020">
                  <a:moveTo>
                    <a:pt x="857250" y="224027"/>
                  </a:moveTo>
                  <a:lnTo>
                    <a:pt x="698753" y="6477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77" name="object 272">
              <a:extLst>
                <a:ext uri="{FF2B5EF4-FFF2-40B4-BE49-F238E27FC236}">
                  <a16:creationId xmlns:a16="http://schemas.microsoft.com/office/drawing/2014/main" id="{AF304AAC-E03D-9002-1DD1-37609722847B}"/>
                </a:ext>
              </a:extLst>
            </p:cNvPr>
            <p:cNvSpPr/>
            <p:nvPr/>
          </p:nvSpPr>
          <p:spPr>
            <a:xfrm>
              <a:off x="4362450" y="6086094"/>
              <a:ext cx="693420" cy="593090"/>
            </a:xfrm>
            <a:custGeom>
              <a:avLst/>
              <a:gdLst/>
              <a:ahLst/>
              <a:cxnLst/>
              <a:rect l="l" t="t" r="r" b="b"/>
              <a:pathLst>
                <a:path w="693420" h="593090">
                  <a:moveTo>
                    <a:pt x="636270" y="150875"/>
                  </a:moveTo>
                  <a:lnTo>
                    <a:pt x="339089" y="150875"/>
                  </a:lnTo>
                  <a:lnTo>
                    <a:pt x="339851" y="150875"/>
                  </a:lnTo>
                </a:path>
                <a:path w="693420" h="593090">
                  <a:moveTo>
                    <a:pt x="693420" y="325373"/>
                  </a:moveTo>
                  <a:lnTo>
                    <a:pt x="281939" y="325373"/>
                  </a:lnTo>
                  <a:lnTo>
                    <a:pt x="282701" y="325373"/>
                  </a:lnTo>
                </a:path>
                <a:path w="693420" h="593090">
                  <a:moveTo>
                    <a:pt x="282701" y="326135"/>
                  </a:moveTo>
                  <a:lnTo>
                    <a:pt x="270510" y="326897"/>
                  </a:lnTo>
                  <a:lnTo>
                    <a:pt x="258317" y="330707"/>
                  </a:lnTo>
                  <a:lnTo>
                    <a:pt x="247650" y="337565"/>
                  </a:lnTo>
                  <a:lnTo>
                    <a:pt x="238505" y="345947"/>
                  </a:lnTo>
                  <a:lnTo>
                    <a:pt x="231648" y="355853"/>
                  </a:lnTo>
                </a:path>
                <a:path w="693420" h="593090">
                  <a:moveTo>
                    <a:pt x="0" y="592835"/>
                  </a:moveTo>
                  <a:lnTo>
                    <a:pt x="158496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78" name="object 273">
              <a:extLst>
                <a:ext uri="{FF2B5EF4-FFF2-40B4-BE49-F238E27FC236}">
                  <a16:creationId xmlns:a16="http://schemas.microsoft.com/office/drawing/2014/main" id="{FE63E155-10DD-1FAB-BBDA-2FCF569A485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2069" y="6441567"/>
              <a:ext cx="232409" cy="305181"/>
            </a:xfrm>
            <a:prstGeom prst="rect">
              <a:avLst/>
            </a:prstGeom>
          </p:spPr>
        </p:pic>
        <p:pic>
          <p:nvPicPr>
            <p:cNvPr id="279" name="object 274">
              <a:extLst>
                <a:ext uri="{FF2B5EF4-FFF2-40B4-BE49-F238E27FC236}">
                  <a16:creationId xmlns:a16="http://schemas.microsoft.com/office/drawing/2014/main" id="{1EF9BB8B-960C-7841-BEB9-E55CA27D816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6344" y="6147816"/>
              <a:ext cx="143255" cy="143256"/>
            </a:xfrm>
            <a:prstGeom prst="rect">
              <a:avLst/>
            </a:prstGeom>
          </p:spPr>
        </p:pic>
        <p:sp>
          <p:nvSpPr>
            <p:cNvPr id="280" name="object 275">
              <a:extLst>
                <a:ext uri="{FF2B5EF4-FFF2-40B4-BE49-F238E27FC236}">
                  <a16:creationId xmlns:a16="http://schemas.microsoft.com/office/drawing/2014/main" id="{6FB0502B-3665-0DD9-DF87-9AC334097B09}"/>
                </a:ext>
              </a:extLst>
            </p:cNvPr>
            <p:cNvSpPr/>
            <p:nvPr/>
          </p:nvSpPr>
          <p:spPr>
            <a:xfrm>
              <a:off x="4671822" y="6181344"/>
              <a:ext cx="1905" cy="25400"/>
            </a:xfrm>
            <a:custGeom>
              <a:avLst/>
              <a:gdLst/>
              <a:ahLst/>
              <a:cxnLst/>
              <a:rect l="l" t="t" r="r" b="b"/>
              <a:pathLst>
                <a:path w="1904" h="25400">
                  <a:moveTo>
                    <a:pt x="0" y="0"/>
                  </a:moveTo>
                  <a:lnTo>
                    <a:pt x="0" y="14477"/>
                  </a:lnTo>
                  <a:lnTo>
                    <a:pt x="1524" y="14477"/>
                  </a:lnTo>
                </a:path>
                <a:path w="1904" h="25400">
                  <a:moveTo>
                    <a:pt x="0" y="1523"/>
                  </a:moveTo>
                  <a:lnTo>
                    <a:pt x="0" y="25145"/>
                  </a:lnTo>
                  <a:lnTo>
                    <a:pt x="1524" y="25145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81" name="object 276">
              <a:extLst>
                <a:ext uri="{FF2B5EF4-FFF2-40B4-BE49-F238E27FC236}">
                  <a16:creationId xmlns:a16="http://schemas.microsoft.com/office/drawing/2014/main" id="{B766EE94-523F-6C9A-57BA-B596F8EDA990}"/>
                </a:ext>
              </a:extLst>
            </p:cNvPr>
            <p:cNvSpPr/>
            <p:nvPr/>
          </p:nvSpPr>
          <p:spPr>
            <a:xfrm>
              <a:off x="4664201" y="6183630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6096" y="0"/>
                  </a:moveTo>
                  <a:lnTo>
                    <a:pt x="3048" y="1524"/>
                  </a:lnTo>
                  <a:lnTo>
                    <a:pt x="762" y="4572"/>
                  </a:lnTo>
                  <a:lnTo>
                    <a:pt x="0" y="8382"/>
                  </a:lnTo>
                  <a:lnTo>
                    <a:pt x="762" y="12192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82" name="object 277">
              <a:extLst>
                <a:ext uri="{FF2B5EF4-FFF2-40B4-BE49-F238E27FC236}">
                  <a16:creationId xmlns:a16="http://schemas.microsoft.com/office/drawing/2014/main" id="{3308AA82-798D-4349-3A21-081DEF561F44}"/>
                </a:ext>
              </a:extLst>
            </p:cNvPr>
            <p:cNvSpPr/>
            <p:nvPr/>
          </p:nvSpPr>
          <p:spPr>
            <a:xfrm>
              <a:off x="4671822" y="6207252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79" h="29845">
                  <a:moveTo>
                    <a:pt x="0" y="0"/>
                  </a:moveTo>
                  <a:lnTo>
                    <a:pt x="22860" y="28956"/>
                  </a:lnTo>
                  <a:lnTo>
                    <a:pt x="30479" y="29718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83" name="object 278">
              <a:extLst>
                <a:ext uri="{FF2B5EF4-FFF2-40B4-BE49-F238E27FC236}">
                  <a16:creationId xmlns:a16="http://schemas.microsoft.com/office/drawing/2014/main" id="{92E0E863-CB9C-BC2F-0B93-A9F70B3215D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7417" y="6200394"/>
              <a:ext cx="74676" cy="127253"/>
            </a:xfrm>
            <a:prstGeom prst="rect">
              <a:avLst/>
            </a:prstGeom>
          </p:spPr>
        </p:pic>
        <p:sp>
          <p:nvSpPr>
            <p:cNvPr id="284" name="object 279">
              <a:extLst>
                <a:ext uri="{FF2B5EF4-FFF2-40B4-BE49-F238E27FC236}">
                  <a16:creationId xmlns:a16="http://schemas.microsoft.com/office/drawing/2014/main" id="{CD3C2290-5F36-1B92-E184-E4FC0B88337E}"/>
                </a:ext>
              </a:extLst>
            </p:cNvPr>
            <p:cNvSpPr/>
            <p:nvPr/>
          </p:nvSpPr>
          <p:spPr>
            <a:xfrm>
              <a:off x="4831079" y="631850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7337" y="19050"/>
                  </a:moveTo>
                  <a:lnTo>
                    <a:pt x="19050" y="0"/>
                  </a:lnTo>
                  <a:lnTo>
                    <a:pt x="12954" y="762"/>
                  </a:lnTo>
                  <a:lnTo>
                    <a:pt x="7620" y="3048"/>
                  </a:lnTo>
                  <a:lnTo>
                    <a:pt x="3048" y="7620"/>
                  </a:lnTo>
                  <a:lnTo>
                    <a:pt x="762" y="12954"/>
                  </a:lnTo>
                  <a:lnTo>
                    <a:pt x="0" y="19050"/>
                  </a:lnTo>
                  <a:lnTo>
                    <a:pt x="762" y="24384"/>
                  </a:lnTo>
                  <a:lnTo>
                    <a:pt x="3048" y="29718"/>
                  </a:lnTo>
                  <a:lnTo>
                    <a:pt x="7620" y="34290"/>
                  </a:lnTo>
                  <a:lnTo>
                    <a:pt x="12954" y="36575"/>
                  </a:lnTo>
                  <a:lnTo>
                    <a:pt x="19050" y="38100"/>
                  </a:lnTo>
                  <a:lnTo>
                    <a:pt x="24384" y="36575"/>
                  </a:lnTo>
                  <a:lnTo>
                    <a:pt x="29718" y="34290"/>
                  </a:lnTo>
                  <a:lnTo>
                    <a:pt x="33528" y="29718"/>
                  </a:lnTo>
                  <a:lnTo>
                    <a:pt x="36575" y="24384"/>
                  </a:lnTo>
                  <a:lnTo>
                    <a:pt x="37337" y="19050"/>
                  </a:lnTo>
                  <a:lnTo>
                    <a:pt x="38100" y="1905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85" name="object 280">
              <a:extLst>
                <a:ext uri="{FF2B5EF4-FFF2-40B4-BE49-F238E27FC236}">
                  <a16:creationId xmlns:a16="http://schemas.microsoft.com/office/drawing/2014/main" id="{33885A36-CA4A-7B65-371E-DEDA7D93C610}"/>
                </a:ext>
              </a:extLst>
            </p:cNvPr>
            <p:cNvSpPr/>
            <p:nvPr/>
          </p:nvSpPr>
          <p:spPr>
            <a:xfrm>
              <a:off x="4564379" y="6126480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7620" y="0"/>
                  </a:moveTo>
                  <a:lnTo>
                    <a:pt x="4572" y="762"/>
                  </a:lnTo>
                  <a:lnTo>
                    <a:pt x="1524" y="4572"/>
                  </a:lnTo>
                  <a:lnTo>
                    <a:pt x="0" y="8382"/>
                  </a:lnTo>
                  <a:lnTo>
                    <a:pt x="0" y="12192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86" name="object 281">
              <a:extLst>
                <a:ext uri="{FF2B5EF4-FFF2-40B4-BE49-F238E27FC236}">
                  <a16:creationId xmlns:a16="http://schemas.microsoft.com/office/drawing/2014/main" id="{5203ACE2-ABC6-AC50-83D2-C8AD87AFDB0B}"/>
                </a:ext>
              </a:extLst>
            </p:cNvPr>
            <p:cNvSpPr/>
            <p:nvPr/>
          </p:nvSpPr>
          <p:spPr>
            <a:xfrm>
              <a:off x="4520945" y="6086094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87" name="object 282">
              <a:extLst>
                <a:ext uri="{FF2B5EF4-FFF2-40B4-BE49-F238E27FC236}">
                  <a16:creationId xmlns:a16="http://schemas.microsoft.com/office/drawing/2014/main" id="{F32DD592-6BA9-A580-CAD0-199DFDF4F59A}"/>
                </a:ext>
              </a:extLst>
            </p:cNvPr>
            <p:cNvSpPr/>
            <p:nvPr/>
          </p:nvSpPr>
          <p:spPr>
            <a:xfrm>
              <a:off x="4526279" y="6094476"/>
              <a:ext cx="121920" cy="92710"/>
            </a:xfrm>
            <a:custGeom>
              <a:avLst/>
              <a:gdLst/>
              <a:ahLst/>
              <a:cxnLst/>
              <a:rect l="l" t="t" r="r" b="b"/>
              <a:pathLst>
                <a:path w="121920" h="92710">
                  <a:moveTo>
                    <a:pt x="26670" y="17525"/>
                  </a:moveTo>
                  <a:lnTo>
                    <a:pt x="23622" y="19050"/>
                  </a:lnTo>
                  <a:lnTo>
                    <a:pt x="20574" y="21336"/>
                  </a:lnTo>
                  <a:lnTo>
                    <a:pt x="19050" y="24384"/>
                  </a:lnTo>
                  <a:lnTo>
                    <a:pt x="19050" y="28194"/>
                  </a:lnTo>
                </a:path>
                <a:path w="121920" h="92710">
                  <a:moveTo>
                    <a:pt x="9144" y="0"/>
                  </a:moveTo>
                  <a:lnTo>
                    <a:pt x="5334" y="762"/>
                  </a:lnTo>
                  <a:lnTo>
                    <a:pt x="2286" y="3048"/>
                  </a:lnTo>
                  <a:lnTo>
                    <a:pt x="0" y="6858"/>
                  </a:lnTo>
                  <a:lnTo>
                    <a:pt x="0" y="10668"/>
                  </a:lnTo>
                </a:path>
                <a:path w="121920" h="92710">
                  <a:moveTo>
                    <a:pt x="121920" y="79248"/>
                  </a:moveTo>
                  <a:lnTo>
                    <a:pt x="118110" y="81534"/>
                  </a:lnTo>
                  <a:lnTo>
                    <a:pt x="115062" y="84582"/>
                  </a:lnTo>
                  <a:lnTo>
                    <a:pt x="114300" y="88391"/>
                  </a:lnTo>
                  <a:lnTo>
                    <a:pt x="114300" y="92201"/>
                  </a:lnTo>
                </a:path>
                <a:path w="121920" h="92710">
                  <a:moveTo>
                    <a:pt x="101346" y="66294"/>
                  </a:moveTo>
                  <a:lnTo>
                    <a:pt x="97536" y="68579"/>
                  </a:lnTo>
                  <a:lnTo>
                    <a:pt x="94487" y="72389"/>
                  </a:lnTo>
                  <a:lnTo>
                    <a:pt x="92964" y="76200"/>
                  </a:lnTo>
                  <a:lnTo>
                    <a:pt x="93725" y="80772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88" name="object 283">
              <a:extLst>
                <a:ext uri="{FF2B5EF4-FFF2-40B4-BE49-F238E27FC236}">
                  <a16:creationId xmlns:a16="http://schemas.microsoft.com/office/drawing/2014/main" id="{5629C83B-BF42-7905-8472-5F4A06DBC019}"/>
                </a:ext>
              </a:extLst>
            </p:cNvPr>
            <p:cNvSpPr/>
            <p:nvPr/>
          </p:nvSpPr>
          <p:spPr>
            <a:xfrm>
              <a:off x="5476494" y="6173724"/>
              <a:ext cx="2540" cy="268605"/>
            </a:xfrm>
            <a:custGeom>
              <a:avLst/>
              <a:gdLst/>
              <a:ahLst/>
              <a:cxnLst/>
              <a:rect l="l" t="t" r="r" b="b"/>
              <a:pathLst>
                <a:path w="2539" h="268604">
                  <a:moveTo>
                    <a:pt x="0" y="268224"/>
                  </a:moveTo>
                  <a:lnTo>
                    <a:pt x="0" y="208025"/>
                  </a:lnTo>
                  <a:lnTo>
                    <a:pt x="1523" y="208025"/>
                  </a:lnTo>
                </a:path>
                <a:path w="2539" h="268604">
                  <a:moveTo>
                    <a:pt x="0" y="188975"/>
                  </a:moveTo>
                  <a:lnTo>
                    <a:pt x="2285" y="190500"/>
                  </a:lnTo>
                </a:path>
                <a:path w="2539" h="268604">
                  <a:moveTo>
                    <a:pt x="0" y="171450"/>
                  </a:moveTo>
                  <a:lnTo>
                    <a:pt x="0" y="96774"/>
                  </a:lnTo>
                  <a:lnTo>
                    <a:pt x="1523" y="96774"/>
                  </a:lnTo>
                </a:path>
                <a:path w="2539" h="268604">
                  <a:moveTo>
                    <a:pt x="0" y="79248"/>
                  </a:moveTo>
                  <a:lnTo>
                    <a:pt x="1523" y="79248"/>
                  </a:lnTo>
                </a:path>
                <a:path w="2539" h="268604">
                  <a:moveTo>
                    <a:pt x="0" y="60198"/>
                  </a:moveTo>
                  <a:lnTo>
                    <a:pt x="0" y="0"/>
                  </a:lnTo>
                  <a:lnTo>
                    <a:pt x="1523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89" name="object 284">
              <a:extLst>
                <a:ext uri="{FF2B5EF4-FFF2-40B4-BE49-F238E27FC236}">
                  <a16:creationId xmlns:a16="http://schemas.microsoft.com/office/drawing/2014/main" id="{90CC692C-1CDC-FD18-E02A-19955661D153}"/>
                </a:ext>
              </a:extLst>
            </p:cNvPr>
            <p:cNvSpPr/>
            <p:nvPr/>
          </p:nvSpPr>
          <p:spPr>
            <a:xfrm>
              <a:off x="5055869" y="6291072"/>
              <a:ext cx="283210" cy="387985"/>
            </a:xfrm>
            <a:custGeom>
              <a:avLst/>
              <a:gdLst/>
              <a:ahLst/>
              <a:cxnLst/>
              <a:rect l="l" t="t" r="r" b="b"/>
              <a:pathLst>
                <a:path w="283210" h="387984">
                  <a:moveTo>
                    <a:pt x="51053" y="150875"/>
                  </a:moveTo>
                  <a:lnTo>
                    <a:pt x="12191" y="121919"/>
                  </a:lnTo>
                  <a:lnTo>
                    <a:pt x="0" y="121157"/>
                  </a:lnTo>
                  <a:lnTo>
                    <a:pt x="762" y="121157"/>
                  </a:lnTo>
                </a:path>
                <a:path w="283210" h="387984">
                  <a:moveTo>
                    <a:pt x="282701" y="387857"/>
                  </a:moveTo>
                  <a:lnTo>
                    <a:pt x="178307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90" name="object 285">
              <a:extLst>
                <a:ext uri="{FF2B5EF4-FFF2-40B4-BE49-F238E27FC236}">
                  <a16:creationId xmlns:a16="http://schemas.microsoft.com/office/drawing/2014/main" id="{ED488966-564F-0854-69CB-423C9344F129}"/>
                </a:ext>
              </a:extLst>
            </p:cNvPr>
            <p:cNvSpPr/>
            <p:nvPr/>
          </p:nvSpPr>
          <p:spPr>
            <a:xfrm>
              <a:off x="5791200" y="6006846"/>
              <a:ext cx="1905" cy="740410"/>
            </a:xfrm>
            <a:custGeom>
              <a:avLst/>
              <a:gdLst/>
              <a:ahLst/>
              <a:cxnLst/>
              <a:rect l="l" t="t" r="r" b="b"/>
              <a:pathLst>
                <a:path w="1904" h="740409">
                  <a:moveTo>
                    <a:pt x="0" y="0"/>
                  </a:moveTo>
                  <a:lnTo>
                    <a:pt x="0" y="74675"/>
                  </a:lnTo>
                  <a:lnTo>
                    <a:pt x="1524" y="74675"/>
                  </a:lnTo>
                </a:path>
                <a:path w="1904" h="740409">
                  <a:moveTo>
                    <a:pt x="0" y="92201"/>
                  </a:moveTo>
                  <a:lnTo>
                    <a:pt x="1524" y="93725"/>
                  </a:lnTo>
                </a:path>
                <a:path w="1904" h="740409">
                  <a:moveTo>
                    <a:pt x="0" y="111251"/>
                  </a:moveTo>
                  <a:lnTo>
                    <a:pt x="0" y="185927"/>
                  </a:lnTo>
                  <a:lnTo>
                    <a:pt x="1524" y="185927"/>
                  </a:lnTo>
                </a:path>
                <a:path w="1904" h="740409">
                  <a:moveTo>
                    <a:pt x="0" y="204977"/>
                  </a:moveTo>
                  <a:lnTo>
                    <a:pt x="1524" y="204977"/>
                  </a:lnTo>
                </a:path>
                <a:path w="1904" h="740409">
                  <a:moveTo>
                    <a:pt x="0" y="222503"/>
                  </a:moveTo>
                  <a:lnTo>
                    <a:pt x="0" y="294893"/>
                  </a:lnTo>
                  <a:lnTo>
                    <a:pt x="1524" y="294893"/>
                  </a:lnTo>
                </a:path>
                <a:path w="1904" h="740409">
                  <a:moveTo>
                    <a:pt x="0" y="314705"/>
                  </a:moveTo>
                  <a:lnTo>
                    <a:pt x="1524" y="316229"/>
                  </a:lnTo>
                </a:path>
                <a:path w="1904" h="740409">
                  <a:moveTo>
                    <a:pt x="0" y="332993"/>
                  </a:moveTo>
                  <a:lnTo>
                    <a:pt x="0" y="406145"/>
                  </a:lnTo>
                  <a:lnTo>
                    <a:pt x="1524" y="406145"/>
                  </a:lnTo>
                </a:path>
                <a:path w="1904" h="740409">
                  <a:moveTo>
                    <a:pt x="0" y="425195"/>
                  </a:moveTo>
                  <a:lnTo>
                    <a:pt x="1524" y="425195"/>
                  </a:lnTo>
                </a:path>
                <a:path w="1904" h="740409">
                  <a:moveTo>
                    <a:pt x="0" y="444245"/>
                  </a:moveTo>
                  <a:lnTo>
                    <a:pt x="0" y="517398"/>
                  </a:lnTo>
                  <a:lnTo>
                    <a:pt x="1524" y="517398"/>
                  </a:lnTo>
                </a:path>
                <a:path w="1904" h="740409">
                  <a:moveTo>
                    <a:pt x="0" y="536448"/>
                  </a:moveTo>
                  <a:lnTo>
                    <a:pt x="1524" y="536448"/>
                  </a:lnTo>
                </a:path>
                <a:path w="1904" h="740409">
                  <a:moveTo>
                    <a:pt x="0" y="555498"/>
                  </a:moveTo>
                  <a:lnTo>
                    <a:pt x="0" y="628650"/>
                  </a:lnTo>
                  <a:lnTo>
                    <a:pt x="1524" y="628650"/>
                  </a:lnTo>
                </a:path>
                <a:path w="1904" h="740409">
                  <a:moveTo>
                    <a:pt x="0" y="647700"/>
                  </a:moveTo>
                  <a:lnTo>
                    <a:pt x="1524" y="647700"/>
                  </a:lnTo>
                </a:path>
                <a:path w="1904" h="740409">
                  <a:moveTo>
                    <a:pt x="0" y="665226"/>
                  </a:moveTo>
                  <a:lnTo>
                    <a:pt x="0" y="739901"/>
                  </a:lnTo>
                  <a:lnTo>
                    <a:pt x="1524" y="739901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91" name="object 286">
              <a:extLst>
                <a:ext uri="{FF2B5EF4-FFF2-40B4-BE49-F238E27FC236}">
                  <a16:creationId xmlns:a16="http://schemas.microsoft.com/office/drawing/2014/main" id="{EBEBC9C6-9BD4-F8EC-A99C-42BD9AA3B095}"/>
                </a:ext>
              </a:extLst>
            </p:cNvPr>
            <p:cNvSpPr/>
            <p:nvPr/>
          </p:nvSpPr>
          <p:spPr>
            <a:xfrm>
              <a:off x="5686044" y="6086094"/>
              <a:ext cx="17780" cy="607060"/>
            </a:xfrm>
            <a:custGeom>
              <a:avLst/>
              <a:gdLst/>
              <a:ahLst/>
              <a:cxnLst/>
              <a:rect l="l" t="t" r="r" b="b"/>
              <a:pathLst>
                <a:path w="17779" h="607059">
                  <a:moveTo>
                    <a:pt x="16001" y="0"/>
                  </a:moveTo>
                  <a:lnTo>
                    <a:pt x="16001" y="606551"/>
                  </a:lnTo>
                  <a:lnTo>
                    <a:pt x="17525" y="606551"/>
                  </a:lnTo>
                </a:path>
                <a:path w="17779" h="607059">
                  <a:moveTo>
                    <a:pt x="0" y="0"/>
                  </a:moveTo>
                  <a:lnTo>
                    <a:pt x="0" y="606551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92" name="object 287">
              <a:extLst>
                <a:ext uri="{FF2B5EF4-FFF2-40B4-BE49-F238E27FC236}">
                  <a16:creationId xmlns:a16="http://schemas.microsoft.com/office/drawing/2014/main" id="{D90175F8-5D37-9CF2-597B-16B54A1732AE}"/>
                </a:ext>
              </a:extLst>
            </p:cNvPr>
            <p:cNvSpPr/>
            <p:nvPr/>
          </p:nvSpPr>
          <p:spPr>
            <a:xfrm>
              <a:off x="5760720" y="6338316"/>
              <a:ext cx="24130" cy="169545"/>
            </a:xfrm>
            <a:custGeom>
              <a:avLst/>
              <a:gdLst/>
              <a:ahLst/>
              <a:cxnLst/>
              <a:rect l="l" t="t" r="r" b="b"/>
              <a:pathLst>
                <a:path w="24129" h="169545">
                  <a:moveTo>
                    <a:pt x="0" y="165354"/>
                  </a:moveTo>
                  <a:lnTo>
                    <a:pt x="22097" y="169163"/>
                  </a:lnTo>
                  <a:lnTo>
                    <a:pt x="22859" y="169163"/>
                  </a:lnTo>
                </a:path>
                <a:path w="24129" h="169545">
                  <a:moveTo>
                    <a:pt x="0" y="165354"/>
                  </a:moveTo>
                  <a:lnTo>
                    <a:pt x="0" y="160020"/>
                  </a:lnTo>
                  <a:lnTo>
                    <a:pt x="2285" y="157734"/>
                  </a:lnTo>
                  <a:lnTo>
                    <a:pt x="6857" y="157734"/>
                  </a:lnTo>
                  <a:lnTo>
                    <a:pt x="9143" y="159258"/>
                  </a:lnTo>
                  <a:lnTo>
                    <a:pt x="11429" y="161544"/>
                  </a:lnTo>
                  <a:lnTo>
                    <a:pt x="11429" y="166878"/>
                  </a:lnTo>
                </a:path>
                <a:path w="24129" h="169545">
                  <a:moveTo>
                    <a:pt x="11429" y="162306"/>
                  </a:moveTo>
                  <a:lnTo>
                    <a:pt x="22097" y="160782"/>
                  </a:lnTo>
                  <a:lnTo>
                    <a:pt x="22859" y="160782"/>
                  </a:lnTo>
                </a:path>
                <a:path w="24129" h="169545">
                  <a:moveTo>
                    <a:pt x="0" y="151637"/>
                  </a:moveTo>
                  <a:lnTo>
                    <a:pt x="22097" y="156210"/>
                  </a:lnTo>
                  <a:lnTo>
                    <a:pt x="22859" y="156210"/>
                  </a:lnTo>
                </a:path>
                <a:path w="24129" h="169545">
                  <a:moveTo>
                    <a:pt x="0" y="150875"/>
                  </a:moveTo>
                  <a:lnTo>
                    <a:pt x="0" y="143256"/>
                  </a:lnTo>
                  <a:lnTo>
                    <a:pt x="1524" y="143256"/>
                  </a:lnTo>
                </a:path>
                <a:path w="24129" h="169545">
                  <a:moveTo>
                    <a:pt x="11429" y="153924"/>
                  </a:moveTo>
                  <a:lnTo>
                    <a:pt x="11429" y="149351"/>
                  </a:lnTo>
                </a:path>
                <a:path w="24129" h="169545">
                  <a:moveTo>
                    <a:pt x="22097" y="155448"/>
                  </a:moveTo>
                  <a:lnTo>
                    <a:pt x="22097" y="147828"/>
                  </a:lnTo>
                  <a:lnTo>
                    <a:pt x="23621" y="147828"/>
                  </a:lnTo>
                </a:path>
                <a:path w="24129" h="169545">
                  <a:moveTo>
                    <a:pt x="0" y="140208"/>
                  </a:moveTo>
                  <a:lnTo>
                    <a:pt x="22097" y="143256"/>
                  </a:lnTo>
                  <a:lnTo>
                    <a:pt x="22859" y="143256"/>
                  </a:lnTo>
                </a:path>
                <a:path w="24129" h="169545">
                  <a:moveTo>
                    <a:pt x="0" y="140208"/>
                  </a:moveTo>
                  <a:lnTo>
                    <a:pt x="0" y="131825"/>
                  </a:lnTo>
                  <a:lnTo>
                    <a:pt x="1524" y="131825"/>
                  </a:lnTo>
                </a:path>
                <a:path w="24129" h="169545">
                  <a:moveTo>
                    <a:pt x="11429" y="141732"/>
                  </a:moveTo>
                  <a:lnTo>
                    <a:pt x="11429" y="136398"/>
                  </a:lnTo>
                </a:path>
                <a:path w="24129" h="169545">
                  <a:moveTo>
                    <a:pt x="0" y="128778"/>
                  </a:moveTo>
                  <a:lnTo>
                    <a:pt x="22097" y="132587"/>
                  </a:lnTo>
                  <a:lnTo>
                    <a:pt x="22859" y="132587"/>
                  </a:lnTo>
                </a:path>
                <a:path w="24129" h="169545">
                  <a:moveTo>
                    <a:pt x="0" y="128778"/>
                  </a:moveTo>
                  <a:lnTo>
                    <a:pt x="0" y="119634"/>
                  </a:lnTo>
                  <a:lnTo>
                    <a:pt x="1524" y="119634"/>
                  </a:lnTo>
                </a:path>
                <a:path w="24129" h="169545">
                  <a:moveTo>
                    <a:pt x="11429" y="130301"/>
                  </a:moveTo>
                  <a:lnTo>
                    <a:pt x="11429" y="125730"/>
                  </a:lnTo>
                </a:path>
                <a:path w="24129" h="169545">
                  <a:moveTo>
                    <a:pt x="22097" y="131825"/>
                  </a:moveTo>
                  <a:lnTo>
                    <a:pt x="22097" y="124206"/>
                  </a:lnTo>
                  <a:lnTo>
                    <a:pt x="23621" y="124206"/>
                  </a:lnTo>
                </a:path>
                <a:path w="24129" h="169545">
                  <a:moveTo>
                    <a:pt x="0" y="116586"/>
                  </a:moveTo>
                  <a:lnTo>
                    <a:pt x="22097" y="119634"/>
                  </a:lnTo>
                  <a:lnTo>
                    <a:pt x="22859" y="119634"/>
                  </a:lnTo>
                </a:path>
                <a:path w="24129" h="169545">
                  <a:moveTo>
                    <a:pt x="0" y="116586"/>
                  </a:moveTo>
                  <a:lnTo>
                    <a:pt x="0" y="111251"/>
                  </a:lnTo>
                  <a:lnTo>
                    <a:pt x="1524" y="108966"/>
                  </a:lnTo>
                  <a:lnTo>
                    <a:pt x="2285" y="108966"/>
                  </a:lnTo>
                  <a:lnTo>
                    <a:pt x="4571" y="108204"/>
                  </a:lnTo>
                  <a:lnTo>
                    <a:pt x="9143" y="109728"/>
                  </a:lnTo>
                  <a:lnTo>
                    <a:pt x="9905" y="110489"/>
                  </a:lnTo>
                  <a:lnTo>
                    <a:pt x="11429" y="112775"/>
                  </a:lnTo>
                  <a:lnTo>
                    <a:pt x="11429" y="118110"/>
                  </a:lnTo>
                </a:path>
                <a:path w="24129" h="169545">
                  <a:moveTo>
                    <a:pt x="11429" y="113537"/>
                  </a:moveTo>
                  <a:lnTo>
                    <a:pt x="22097" y="112013"/>
                  </a:lnTo>
                  <a:lnTo>
                    <a:pt x="22859" y="112013"/>
                  </a:lnTo>
                </a:path>
                <a:path w="24129" h="169545">
                  <a:moveTo>
                    <a:pt x="0" y="103632"/>
                  </a:moveTo>
                  <a:lnTo>
                    <a:pt x="22097" y="106680"/>
                  </a:lnTo>
                  <a:lnTo>
                    <a:pt x="22859" y="106680"/>
                  </a:lnTo>
                </a:path>
                <a:path w="24129" h="169545">
                  <a:moveTo>
                    <a:pt x="0" y="103632"/>
                  </a:moveTo>
                  <a:lnTo>
                    <a:pt x="0" y="93725"/>
                  </a:lnTo>
                  <a:lnTo>
                    <a:pt x="1524" y="93725"/>
                  </a:lnTo>
                </a:path>
                <a:path w="24129" h="169545">
                  <a:moveTo>
                    <a:pt x="11429" y="105156"/>
                  </a:moveTo>
                  <a:lnTo>
                    <a:pt x="11429" y="100584"/>
                  </a:lnTo>
                </a:path>
                <a:path w="24129" h="169545">
                  <a:moveTo>
                    <a:pt x="22097" y="106680"/>
                  </a:moveTo>
                  <a:lnTo>
                    <a:pt x="22097" y="98298"/>
                  </a:lnTo>
                  <a:lnTo>
                    <a:pt x="23621" y="98298"/>
                  </a:lnTo>
                </a:path>
                <a:path w="24129" h="169545">
                  <a:moveTo>
                    <a:pt x="0" y="90678"/>
                  </a:moveTo>
                  <a:lnTo>
                    <a:pt x="22097" y="94487"/>
                  </a:lnTo>
                  <a:lnTo>
                    <a:pt x="22859" y="94487"/>
                  </a:lnTo>
                </a:path>
                <a:path w="24129" h="169545">
                  <a:moveTo>
                    <a:pt x="0" y="90678"/>
                  </a:moveTo>
                  <a:lnTo>
                    <a:pt x="22097" y="86106"/>
                  </a:lnTo>
                  <a:lnTo>
                    <a:pt x="22859" y="86106"/>
                  </a:lnTo>
                </a:path>
                <a:path w="24129" h="169545">
                  <a:moveTo>
                    <a:pt x="0" y="81534"/>
                  </a:moveTo>
                  <a:lnTo>
                    <a:pt x="22097" y="86106"/>
                  </a:lnTo>
                  <a:lnTo>
                    <a:pt x="22859" y="86106"/>
                  </a:lnTo>
                </a:path>
                <a:path w="24129" h="169545">
                  <a:moveTo>
                    <a:pt x="5333" y="68580"/>
                  </a:moveTo>
                  <a:lnTo>
                    <a:pt x="3047" y="69342"/>
                  </a:lnTo>
                  <a:lnTo>
                    <a:pt x="0" y="70866"/>
                  </a:lnTo>
                  <a:lnTo>
                    <a:pt x="0" y="73913"/>
                  </a:lnTo>
                  <a:lnTo>
                    <a:pt x="1524" y="74675"/>
                  </a:lnTo>
                  <a:lnTo>
                    <a:pt x="3047" y="76962"/>
                  </a:lnTo>
                  <a:lnTo>
                    <a:pt x="5333" y="77724"/>
                  </a:lnTo>
                  <a:lnTo>
                    <a:pt x="9143" y="79248"/>
                  </a:lnTo>
                  <a:lnTo>
                    <a:pt x="14477" y="80010"/>
                  </a:lnTo>
                  <a:lnTo>
                    <a:pt x="17525" y="80010"/>
                  </a:lnTo>
                  <a:lnTo>
                    <a:pt x="19050" y="79248"/>
                  </a:lnTo>
                  <a:lnTo>
                    <a:pt x="21335" y="78486"/>
                  </a:lnTo>
                  <a:lnTo>
                    <a:pt x="22859" y="77724"/>
                  </a:lnTo>
                  <a:lnTo>
                    <a:pt x="22859" y="74675"/>
                  </a:lnTo>
                  <a:lnTo>
                    <a:pt x="21335" y="73913"/>
                  </a:lnTo>
                  <a:lnTo>
                    <a:pt x="19050" y="71628"/>
                  </a:lnTo>
                  <a:lnTo>
                    <a:pt x="17525" y="70866"/>
                  </a:lnTo>
                </a:path>
                <a:path w="24129" h="169545">
                  <a:moveTo>
                    <a:pt x="0" y="64008"/>
                  </a:moveTo>
                  <a:lnTo>
                    <a:pt x="22097" y="67056"/>
                  </a:lnTo>
                  <a:lnTo>
                    <a:pt x="22859" y="67056"/>
                  </a:lnTo>
                </a:path>
                <a:path w="24129" h="169545">
                  <a:moveTo>
                    <a:pt x="0" y="64008"/>
                  </a:moveTo>
                  <a:lnTo>
                    <a:pt x="0" y="55625"/>
                  </a:lnTo>
                  <a:lnTo>
                    <a:pt x="1524" y="55625"/>
                  </a:lnTo>
                </a:path>
                <a:path w="24129" h="169545">
                  <a:moveTo>
                    <a:pt x="11429" y="65532"/>
                  </a:moveTo>
                  <a:lnTo>
                    <a:pt x="11429" y="60198"/>
                  </a:lnTo>
                </a:path>
                <a:path w="24129" h="169545">
                  <a:moveTo>
                    <a:pt x="22097" y="67056"/>
                  </a:moveTo>
                  <a:lnTo>
                    <a:pt x="22097" y="58674"/>
                  </a:lnTo>
                  <a:lnTo>
                    <a:pt x="23621" y="58674"/>
                  </a:lnTo>
                </a:path>
                <a:path w="24129" h="169545">
                  <a:moveTo>
                    <a:pt x="0" y="38862"/>
                  </a:moveTo>
                  <a:lnTo>
                    <a:pt x="22097" y="41910"/>
                  </a:lnTo>
                  <a:lnTo>
                    <a:pt x="22097" y="35813"/>
                  </a:lnTo>
                  <a:lnTo>
                    <a:pt x="22859" y="35813"/>
                  </a:lnTo>
                </a:path>
                <a:path w="24129" h="169545">
                  <a:moveTo>
                    <a:pt x="0" y="27432"/>
                  </a:moveTo>
                  <a:lnTo>
                    <a:pt x="22097" y="30480"/>
                  </a:lnTo>
                  <a:lnTo>
                    <a:pt x="22859" y="30480"/>
                  </a:lnTo>
                </a:path>
                <a:path w="24129" h="169545">
                  <a:moveTo>
                    <a:pt x="0" y="22860"/>
                  </a:moveTo>
                  <a:lnTo>
                    <a:pt x="22097" y="27432"/>
                  </a:lnTo>
                  <a:lnTo>
                    <a:pt x="22859" y="27432"/>
                  </a:lnTo>
                </a:path>
                <a:path w="24129" h="169545">
                  <a:moveTo>
                    <a:pt x="0" y="22860"/>
                  </a:moveTo>
                  <a:lnTo>
                    <a:pt x="22097" y="18287"/>
                  </a:lnTo>
                  <a:lnTo>
                    <a:pt x="22859" y="18287"/>
                  </a:lnTo>
                </a:path>
                <a:path w="24129" h="169545">
                  <a:moveTo>
                    <a:pt x="0" y="14478"/>
                  </a:moveTo>
                  <a:lnTo>
                    <a:pt x="22097" y="18287"/>
                  </a:lnTo>
                  <a:lnTo>
                    <a:pt x="22859" y="18287"/>
                  </a:lnTo>
                </a:path>
                <a:path w="24129" h="169545">
                  <a:moveTo>
                    <a:pt x="0" y="8382"/>
                  </a:moveTo>
                  <a:lnTo>
                    <a:pt x="22097" y="12954"/>
                  </a:lnTo>
                  <a:lnTo>
                    <a:pt x="22859" y="12954"/>
                  </a:lnTo>
                </a:path>
                <a:path w="24129" h="169545">
                  <a:moveTo>
                    <a:pt x="0" y="8382"/>
                  </a:moveTo>
                  <a:lnTo>
                    <a:pt x="0" y="0"/>
                  </a:lnTo>
                  <a:lnTo>
                    <a:pt x="1524" y="0"/>
                  </a:lnTo>
                </a:path>
                <a:path w="24129" h="169545">
                  <a:moveTo>
                    <a:pt x="11429" y="9906"/>
                  </a:moveTo>
                  <a:lnTo>
                    <a:pt x="11429" y="5334"/>
                  </a:lnTo>
                </a:path>
                <a:path w="24129" h="169545">
                  <a:moveTo>
                    <a:pt x="22097" y="12954"/>
                  </a:moveTo>
                  <a:lnTo>
                    <a:pt x="22097" y="3048"/>
                  </a:lnTo>
                  <a:lnTo>
                    <a:pt x="23621" y="3048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293" name="object 288">
              <a:extLst>
                <a:ext uri="{FF2B5EF4-FFF2-40B4-BE49-F238E27FC236}">
                  <a16:creationId xmlns:a16="http://schemas.microsoft.com/office/drawing/2014/main" id="{EF8DFDBC-E5C3-E573-D5CD-4F692D02B5D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6542" y="6441567"/>
              <a:ext cx="232409" cy="305562"/>
            </a:xfrm>
            <a:prstGeom prst="rect">
              <a:avLst/>
            </a:prstGeom>
          </p:spPr>
        </p:pic>
        <p:sp>
          <p:nvSpPr>
            <p:cNvPr id="294" name="object 289">
              <a:extLst>
                <a:ext uri="{FF2B5EF4-FFF2-40B4-BE49-F238E27FC236}">
                  <a16:creationId xmlns:a16="http://schemas.microsoft.com/office/drawing/2014/main" id="{19FF002C-5CA8-A715-14A5-6E14E3E87AD9}"/>
                </a:ext>
              </a:extLst>
            </p:cNvPr>
            <p:cNvSpPr/>
            <p:nvPr/>
          </p:nvSpPr>
          <p:spPr>
            <a:xfrm>
              <a:off x="5673089" y="6678168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10" h="32384">
                  <a:moveTo>
                    <a:pt x="11430" y="0"/>
                  </a:moveTo>
                  <a:lnTo>
                    <a:pt x="28956" y="0"/>
                  </a:lnTo>
                </a:path>
                <a:path w="29210" h="32384">
                  <a:moveTo>
                    <a:pt x="0" y="14477"/>
                  </a:moveTo>
                  <a:lnTo>
                    <a:pt x="0" y="32003"/>
                  </a:lnTo>
                </a:path>
                <a:path w="29210" h="32384">
                  <a:moveTo>
                    <a:pt x="11430" y="5333"/>
                  </a:moveTo>
                  <a:lnTo>
                    <a:pt x="2286" y="14477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95" name="object 290">
              <a:extLst>
                <a:ext uri="{FF2B5EF4-FFF2-40B4-BE49-F238E27FC236}">
                  <a16:creationId xmlns:a16="http://schemas.microsoft.com/office/drawing/2014/main" id="{A206D407-3C06-6BDA-021F-119E4F38219D}"/>
                </a:ext>
              </a:extLst>
            </p:cNvPr>
            <p:cNvSpPr/>
            <p:nvPr/>
          </p:nvSpPr>
          <p:spPr>
            <a:xfrm>
              <a:off x="5757671" y="6692646"/>
              <a:ext cx="1905" cy="17780"/>
            </a:xfrm>
            <a:custGeom>
              <a:avLst/>
              <a:gdLst/>
              <a:ahLst/>
              <a:cxnLst/>
              <a:rect l="l" t="t" r="r" b="b"/>
              <a:pathLst>
                <a:path w="1904" h="17779">
                  <a:moveTo>
                    <a:pt x="0" y="0"/>
                  </a:moveTo>
                  <a:lnTo>
                    <a:pt x="0" y="17525"/>
                  </a:lnTo>
                  <a:lnTo>
                    <a:pt x="1524" y="17525"/>
                  </a:lnTo>
                </a:path>
              </a:pathLst>
            </a:custGeom>
            <a:ln w="3175">
              <a:solidFill>
                <a:srgbClr val="FF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96" name="object 291">
              <a:extLst>
                <a:ext uri="{FF2B5EF4-FFF2-40B4-BE49-F238E27FC236}">
                  <a16:creationId xmlns:a16="http://schemas.microsoft.com/office/drawing/2014/main" id="{EFCCFBAE-16B0-7892-F744-97F16A12DE30}"/>
                </a:ext>
              </a:extLst>
            </p:cNvPr>
            <p:cNvSpPr/>
            <p:nvPr/>
          </p:nvSpPr>
          <p:spPr>
            <a:xfrm>
              <a:off x="5341619" y="6308598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60197" y="0"/>
                  </a:lnTo>
                </a:path>
                <a:path w="269875">
                  <a:moveTo>
                    <a:pt x="98297" y="0"/>
                  </a:moveTo>
                  <a:lnTo>
                    <a:pt x="171450" y="0"/>
                  </a:lnTo>
                </a:path>
                <a:path w="269875">
                  <a:moveTo>
                    <a:pt x="190500" y="0"/>
                  </a:moveTo>
                  <a:lnTo>
                    <a:pt x="192024" y="0"/>
                  </a:lnTo>
                </a:path>
                <a:path w="269875">
                  <a:moveTo>
                    <a:pt x="209550" y="0"/>
                  </a:moveTo>
                  <a:lnTo>
                    <a:pt x="269747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97" name="object 292">
              <a:extLst>
                <a:ext uri="{FF2B5EF4-FFF2-40B4-BE49-F238E27FC236}">
                  <a16:creationId xmlns:a16="http://schemas.microsoft.com/office/drawing/2014/main" id="{5DAB7405-3607-1C19-BC3C-A7057C8B5764}"/>
                </a:ext>
              </a:extLst>
            </p:cNvPr>
            <p:cNvSpPr/>
            <p:nvPr/>
          </p:nvSpPr>
          <p:spPr>
            <a:xfrm>
              <a:off x="5330189" y="6106668"/>
              <a:ext cx="95250" cy="0"/>
            </a:xfrm>
            <a:custGeom>
              <a:avLst/>
              <a:gdLst/>
              <a:ahLst/>
              <a:cxnLst/>
              <a:rect l="l" t="t" r="r" b="b"/>
              <a:pathLst>
                <a:path w="95250">
                  <a:moveTo>
                    <a:pt x="0" y="0"/>
                  </a:moveTo>
                  <a:lnTo>
                    <a:pt x="95250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98" name="object 293">
              <a:extLst>
                <a:ext uri="{FF2B5EF4-FFF2-40B4-BE49-F238E27FC236}">
                  <a16:creationId xmlns:a16="http://schemas.microsoft.com/office/drawing/2014/main" id="{58DF2933-5622-7720-1555-A66F5F16C24E}"/>
                </a:ext>
              </a:extLst>
            </p:cNvPr>
            <p:cNvSpPr/>
            <p:nvPr/>
          </p:nvSpPr>
          <p:spPr>
            <a:xfrm>
              <a:off x="5344667" y="6015990"/>
              <a:ext cx="74930" cy="0"/>
            </a:xfrm>
            <a:custGeom>
              <a:avLst/>
              <a:gdLst/>
              <a:ahLst/>
              <a:cxnLst/>
              <a:rect l="l" t="t" r="r" b="b"/>
              <a:pathLst>
                <a:path w="74929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299" name="object 294">
              <a:extLst>
                <a:ext uri="{FF2B5EF4-FFF2-40B4-BE49-F238E27FC236}">
                  <a16:creationId xmlns:a16="http://schemas.microsoft.com/office/drawing/2014/main" id="{8FD7B35A-5F69-A4D9-D2F4-1038742E57C3}"/>
                </a:ext>
              </a:extLst>
            </p:cNvPr>
            <p:cNvSpPr/>
            <p:nvPr/>
          </p:nvSpPr>
          <p:spPr>
            <a:xfrm>
              <a:off x="5026913" y="6118098"/>
              <a:ext cx="283845" cy="88900"/>
            </a:xfrm>
            <a:custGeom>
              <a:avLst/>
              <a:gdLst/>
              <a:ahLst/>
              <a:cxnLst/>
              <a:rect l="l" t="t" r="r" b="b"/>
              <a:pathLst>
                <a:path w="283845" h="88900">
                  <a:moveTo>
                    <a:pt x="0" y="63246"/>
                  </a:moveTo>
                  <a:lnTo>
                    <a:pt x="0" y="77724"/>
                  </a:lnTo>
                  <a:lnTo>
                    <a:pt x="2286" y="77724"/>
                  </a:lnTo>
                </a:path>
                <a:path w="283845" h="88900">
                  <a:moveTo>
                    <a:pt x="0" y="66293"/>
                  </a:moveTo>
                  <a:lnTo>
                    <a:pt x="0" y="88391"/>
                  </a:lnTo>
                  <a:lnTo>
                    <a:pt x="2286" y="88391"/>
                  </a:lnTo>
                </a:path>
                <a:path w="283845" h="88900">
                  <a:moveTo>
                    <a:pt x="213360" y="80772"/>
                  </a:moveTo>
                  <a:lnTo>
                    <a:pt x="283463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0" name="object 295">
              <a:extLst>
                <a:ext uri="{FF2B5EF4-FFF2-40B4-BE49-F238E27FC236}">
                  <a16:creationId xmlns:a16="http://schemas.microsoft.com/office/drawing/2014/main" id="{88791A7F-0CF8-5271-C71E-AAF1759916BA}"/>
                </a:ext>
              </a:extLst>
            </p:cNvPr>
            <p:cNvSpPr/>
            <p:nvPr/>
          </p:nvSpPr>
          <p:spPr>
            <a:xfrm>
              <a:off x="5180075" y="6086094"/>
              <a:ext cx="54610" cy="207010"/>
            </a:xfrm>
            <a:custGeom>
              <a:avLst/>
              <a:gdLst/>
              <a:ahLst/>
              <a:cxnLst/>
              <a:rect l="l" t="t" r="r" b="b"/>
              <a:pathLst>
                <a:path w="54610" h="207010">
                  <a:moveTo>
                    <a:pt x="54101" y="206501"/>
                  </a:moveTo>
                  <a:lnTo>
                    <a:pt x="45720" y="175259"/>
                  </a:lnTo>
                </a:path>
                <a:path w="54610" h="207010">
                  <a:moveTo>
                    <a:pt x="42672" y="165353"/>
                  </a:moveTo>
                  <a:lnTo>
                    <a:pt x="35051" y="130301"/>
                  </a:lnTo>
                </a:path>
                <a:path w="54610" h="207010">
                  <a:moveTo>
                    <a:pt x="32003" y="121157"/>
                  </a:moveTo>
                  <a:lnTo>
                    <a:pt x="22098" y="86105"/>
                  </a:lnTo>
                </a:path>
                <a:path w="54610" h="207010">
                  <a:moveTo>
                    <a:pt x="20574" y="76200"/>
                  </a:moveTo>
                  <a:lnTo>
                    <a:pt x="10668" y="41909"/>
                  </a:lnTo>
                  <a:lnTo>
                    <a:pt x="11429" y="41909"/>
                  </a:lnTo>
                </a:path>
                <a:path w="54610" h="207010">
                  <a:moveTo>
                    <a:pt x="7620" y="32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1" name="object 296">
              <a:extLst>
                <a:ext uri="{FF2B5EF4-FFF2-40B4-BE49-F238E27FC236}">
                  <a16:creationId xmlns:a16="http://schemas.microsoft.com/office/drawing/2014/main" id="{A36665AE-5BA5-5089-2C1A-8B8A50845B1E}"/>
                </a:ext>
              </a:extLst>
            </p:cNvPr>
            <p:cNvSpPr/>
            <p:nvPr/>
          </p:nvSpPr>
          <p:spPr>
            <a:xfrm>
              <a:off x="5030723" y="6183630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70">
                  <a:moveTo>
                    <a:pt x="6096" y="13716"/>
                  </a:moveTo>
                  <a:lnTo>
                    <a:pt x="6096" y="9906"/>
                  </a:lnTo>
                  <a:lnTo>
                    <a:pt x="5334" y="5334"/>
                  </a:lnTo>
                  <a:lnTo>
                    <a:pt x="3048" y="228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2" name="object 297">
              <a:extLst>
                <a:ext uri="{FF2B5EF4-FFF2-40B4-BE49-F238E27FC236}">
                  <a16:creationId xmlns:a16="http://schemas.microsoft.com/office/drawing/2014/main" id="{B4AAFB6D-F84B-6C09-E940-949170DBBE87}"/>
                </a:ext>
              </a:extLst>
            </p:cNvPr>
            <p:cNvSpPr/>
            <p:nvPr/>
          </p:nvSpPr>
          <p:spPr>
            <a:xfrm>
              <a:off x="4998719" y="6198870"/>
              <a:ext cx="241935" cy="93980"/>
            </a:xfrm>
            <a:custGeom>
              <a:avLst/>
              <a:gdLst/>
              <a:ahLst/>
              <a:cxnLst/>
              <a:rect l="l" t="t" r="r" b="b"/>
              <a:pathLst>
                <a:path w="241935" h="93979">
                  <a:moveTo>
                    <a:pt x="0" y="38100"/>
                  </a:moveTo>
                  <a:lnTo>
                    <a:pt x="27431" y="16001"/>
                  </a:lnTo>
                  <a:lnTo>
                    <a:pt x="28955" y="8381"/>
                  </a:lnTo>
                </a:path>
                <a:path w="241935" h="93979">
                  <a:moveTo>
                    <a:pt x="234695" y="19050"/>
                  </a:moveTo>
                  <a:lnTo>
                    <a:pt x="234695" y="85343"/>
                  </a:lnTo>
                </a:path>
                <a:path w="241935" h="93979">
                  <a:moveTo>
                    <a:pt x="241553" y="0"/>
                  </a:moveTo>
                  <a:lnTo>
                    <a:pt x="237743" y="6095"/>
                  </a:lnTo>
                  <a:lnTo>
                    <a:pt x="236219" y="12191"/>
                  </a:lnTo>
                  <a:lnTo>
                    <a:pt x="235457" y="19050"/>
                  </a:lnTo>
                </a:path>
                <a:path w="241935" h="93979">
                  <a:moveTo>
                    <a:pt x="235457" y="86105"/>
                  </a:moveTo>
                  <a:lnTo>
                    <a:pt x="236981" y="93725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3" name="object 298">
              <a:extLst>
                <a:ext uri="{FF2B5EF4-FFF2-40B4-BE49-F238E27FC236}">
                  <a16:creationId xmlns:a16="http://schemas.microsoft.com/office/drawing/2014/main" id="{7209B5E2-9E1E-75D6-D0CC-50D4E5ADC927}"/>
                </a:ext>
              </a:extLst>
            </p:cNvPr>
            <p:cNvSpPr/>
            <p:nvPr/>
          </p:nvSpPr>
          <p:spPr>
            <a:xfrm>
              <a:off x="5052822" y="6096000"/>
              <a:ext cx="123189" cy="90805"/>
            </a:xfrm>
            <a:custGeom>
              <a:avLst/>
              <a:gdLst/>
              <a:ahLst/>
              <a:cxnLst/>
              <a:rect l="l" t="t" r="r" b="b"/>
              <a:pathLst>
                <a:path w="123189" h="90804">
                  <a:moveTo>
                    <a:pt x="84581" y="42672"/>
                  </a:moveTo>
                  <a:lnTo>
                    <a:pt x="83819" y="38862"/>
                  </a:lnTo>
                  <a:lnTo>
                    <a:pt x="82295" y="35813"/>
                  </a:lnTo>
                  <a:lnTo>
                    <a:pt x="78486" y="32765"/>
                  </a:lnTo>
                  <a:lnTo>
                    <a:pt x="74675" y="32003"/>
                  </a:lnTo>
                </a:path>
                <a:path w="123189" h="90804">
                  <a:moveTo>
                    <a:pt x="6095" y="90677"/>
                  </a:moveTo>
                  <a:lnTo>
                    <a:pt x="6857" y="86867"/>
                  </a:lnTo>
                  <a:lnTo>
                    <a:pt x="5333" y="83058"/>
                  </a:lnTo>
                  <a:lnTo>
                    <a:pt x="3048" y="80010"/>
                  </a:lnTo>
                  <a:lnTo>
                    <a:pt x="0" y="77724"/>
                  </a:lnTo>
                </a:path>
                <a:path w="123189" h="90804">
                  <a:moveTo>
                    <a:pt x="28193" y="79248"/>
                  </a:moveTo>
                  <a:lnTo>
                    <a:pt x="28955" y="74675"/>
                  </a:lnTo>
                  <a:lnTo>
                    <a:pt x="27431" y="70865"/>
                  </a:lnTo>
                  <a:lnTo>
                    <a:pt x="24383" y="67055"/>
                  </a:lnTo>
                  <a:lnTo>
                    <a:pt x="20574" y="64770"/>
                  </a:lnTo>
                  <a:lnTo>
                    <a:pt x="21336" y="64770"/>
                  </a:lnTo>
                </a:path>
                <a:path w="123189" h="90804">
                  <a:moveTo>
                    <a:pt x="103631" y="26670"/>
                  </a:moveTo>
                  <a:lnTo>
                    <a:pt x="102869" y="22860"/>
                  </a:lnTo>
                  <a:lnTo>
                    <a:pt x="100583" y="19812"/>
                  </a:lnTo>
                  <a:lnTo>
                    <a:pt x="97536" y="17525"/>
                  </a:lnTo>
                  <a:lnTo>
                    <a:pt x="93725" y="16001"/>
                  </a:lnTo>
                </a:path>
                <a:path w="123189" h="90804">
                  <a:moveTo>
                    <a:pt x="122681" y="9144"/>
                  </a:moveTo>
                  <a:lnTo>
                    <a:pt x="121919" y="6096"/>
                  </a:lnTo>
                  <a:lnTo>
                    <a:pt x="118872" y="3048"/>
                  </a:lnTo>
                  <a:lnTo>
                    <a:pt x="115824" y="762"/>
                  </a:lnTo>
                  <a:lnTo>
                    <a:pt x="111251" y="0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4" name="object 299">
              <a:extLst>
                <a:ext uri="{FF2B5EF4-FFF2-40B4-BE49-F238E27FC236}">
                  <a16:creationId xmlns:a16="http://schemas.microsoft.com/office/drawing/2014/main" id="{539FDBB7-9957-7A87-934F-3E04F8DDD7E4}"/>
                </a:ext>
              </a:extLst>
            </p:cNvPr>
            <p:cNvSpPr/>
            <p:nvPr/>
          </p:nvSpPr>
          <p:spPr>
            <a:xfrm>
              <a:off x="5308853" y="6003798"/>
              <a:ext cx="393700" cy="417830"/>
            </a:xfrm>
            <a:custGeom>
              <a:avLst/>
              <a:gdLst/>
              <a:ahLst/>
              <a:cxnLst/>
              <a:rect l="l" t="t" r="r" b="b"/>
              <a:pathLst>
                <a:path w="393700" h="417829">
                  <a:moveTo>
                    <a:pt x="22098" y="103631"/>
                  </a:moveTo>
                  <a:lnTo>
                    <a:pt x="13716" y="104393"/>
                  </a:lnTo>
                  <a:lnTo>
                    <a:pt x="6096" y="108203"/>
                  </a:lnTo>
                  <a:lnTo>
                    <a:pt x="0" y="114300"/>
                  </a:lnTo>
                </a:path>
                <a:path w="393700" h="417829">
                  <a:moveTo>
                    <a:pt x="274320" y="304038"/>
                  </a:moveTo>
                  <a:lnTo>
                    <a:pt x="264413" y="259841"/>
                  </a:lnTo>
                  <a:lnTo>
                    <a:pt x="237744" y="223265"/>
                  </a:lnTo>
                  <a:lnTo>
                    <a:pt x="198120" y="201167"/>
                  </a:lnTo>
                  <a:lnTo>
                    <a:pt x="167640" y="196596"/>
                  </a:lnTo>
                  <a:lnTo>
                    <a:pt x="153162" y="198119"/>
                  </a:lnTo>
                  <a:lnTo>
                    <a:pt x="110490" y="214122"/>
                  </a:lnTo>
                  <a:lnTo>
                    <a:pt x="78486" y="246125"/>
                  </a:lnTo>
                  <a:lnTo>
                    <a:pt x="62484" y="288798"/>
                  </a:lnTo>
                  <a:lnTo>
                    <a:pt x="61722" y="304038"/>
                  </a:lnTo>
                  <a:lnTo>
                    <a:pt x="62484" y="319277"/>
                  </a:lnTo>
                  <a:lnTo>
                    <a:pt x="78486" y="361950"/>
                  </a:lnTo>
                  <a:lnTo>
                    <a:pt x="110490" y="393953"/>
                  </a:lnTo>
                  <a:lnTo>
                    <a:pt x="153162" y="409955"/>
                  </a:lnTo>
                  <a:lnTo>
                    <a:pt x="167640" y="411479"/>
                  </a:lnTo>
                  <a:lnTo>
                    <a:pt x="182880" y="409955"/>
                  </a:lnTo>
                  <a:lnTo>
                    <a:pt x="225551" y="393953"/>
                  </a:lnTo>
                  <a:lnTo>
                    <a:pt x="257556" y="361950"/>
                  </a:lnTo>
                  <a:lnTo>
                    <a:pt x="272796" y="319277"/>
                  </a:lnTo>
                  <a:lnTo>
                    <a:pt x="274320" y="304038"/>
                  </a:lnTo>
                </a:path>
                <a:path w="393700" h="417829">
                  <a:moveTo>
                    <a:pt x="280416" y="304800"/>
                  </a:moveTo>
                  <a:lnTo>
                    <a:pt x="270510" y="258317"/>
                  </a:lnTo>
                  <a:lnTo>
                    <a:pt x="241554" y="219455"/>
                  </a:lnTo>
                  <a:lnTo>
                    <a:pt x="199644" y="196596"/>
                  </a:lnTo>
                  <a:lnTo>
                    <a:pt x="167640" y="192024"/>
                  </a:lnTo>
                  <a:lnTo>
                    <a:pt x="151637" y="193548"/>
                  </a:lnTo>
                  <a:lnTo>
                    <a:pt x="106680" y="210312"/>
                  </a:lnTo>
                  <a:lnTo>
                    <a:pt x="73151" y="243839"/>
                  </a:lnTo>
                  <a:lnTo>
                    <a:pt x="56387" y="288798"/>
                  </a:lnTo>
                  <a:lnTo>
                    <a:pt x="55625" y="304800"/>
                  </a:lnTo>
                  <a:lnTo>
                    <a:pt x="56387" y="320801"/>
                  </a:lnTo>
                  <a:lnTo>
                    <a:pt x="73151" y="365760"/>
                  </a:lnTo>
                  <a:lnTo>
                    <a:pt x="106680" y="400050"/>
                  </a:lnTo>
                  <a:lnTo>
                    <a:pt x="151637" y="416813"/>
                  </a:lnTo>
                  <a:lnTo>
                    <a:pt x="167640" y="417575"/>
                  </a:lnTo>
                  <a:lnTo>
                    <a:pt x="183642" y="416813"/>
                  </a:lnTo>
                  <a:lnTo>
                    <a:pt x="228600" y="400050"/>
                  </a:lnTo>
                  <a:lnTo>
                    <a:pt x="262890" y="365760"/>
                  </a:lnTo>
                  <a:lnTo>
                    <a:pt x="279654" y="320801"/>
                  </a:lnTo>
                  <a:lnTo>
                    <a:pt x="280416" y="304800"/>
                  </a:lnTo>
                </a:path>
                <a:path w="393700" h="417829">
                  <a:moveTo>
                    <a:pt x="340613" y="215646"/>
                  </a:moveTo>
                  <a:lnTo>
                    <a:pt x="375666" y="215646"/>
                  </a:lnTo>
                </a:path>
                <a:path w="393700" h="417829">
                  <a:moveTo>
                    <a:pt x="86868" y="12953"/>
                  </a:moveTo>
                  <a:lnTo>
                    <a:pt x="86106" y="7619"/>
                  </a:lnTo>
                  <a:lnTo>
                    <a:pt x="83058" y="3810"/>
                  </a:lnTo>
                  <a:lnTo>
                    <a:pt x="78486" y="762"/>
                  </a:lnTo>
                  <a:lnTo>
                    <a:pt x="73151" y="0"/>
                  </a:lnTo>
                  <a:lnTo>
                    <a:pt x="68580" y="762"/>
                  </a:lnTo>
                  <a:lnTo>
                    <a:pt x="64008" y="3810"/>
                  </a:lnTo>
                  <a:lnTo>
                    <a:pt x="60960" y="7619"/>
                  </a:lnTo>
                  <a:lnTo>
                    <a:pt x="60198" y="12953"/>
                  </a:lnTo>
                  <a:lnTo>
                    <a:pt x="60960" y="17525"/>
                  </a:lnTo>
                  <a:lnTo>
                    <a:pt x="64008" y="22098"/>
                  </a:lnTo>
                  <a:lnTo>
                    <a:pt x="68580" y="24384"/>
                  </a:lnTo>
                  <a:lnTo>
                    <a:pt x="73151" y="25146"/>
                  </a:lnTo>
                  <a:lnTo>
                    <a:pt x="78486" y="24384"/>
                  </a:lnTo>
                  <a:lnTo>
                    <a:pt x="83058" y="22098"/>
                  </a:lnTo>
                  <a:lnTo>
                    <a:pt x="86106" y="17525"/>
                  </a:lnTo>
                  <a:lnTo>
                    <a:pt x="86868" y="12953"/>
                  </a:lnTo>
                </a:path>
                <a:path w="393700" h="417829">
                  <a:moveTo>
                    <a:pt x="375666" y="82296"/>
                  </a:moveTo>
                  <a:lnTo>
                    <a:pt x="393192" y="82296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5" name="object 300">
              <a:extLst>
                <a:ext uri="{FF2B5EF4-FFF2-40B4-BE49-F238E27FC236}">
                  <a16:creationId xmlns:a16="http://schemas.microsoft.com/office/drawing/2014/main" id="{1970F240-A858-D9BA-2F29-68766023A6CD}"/>
                </a:ext>
              </a:extLst>
            </p:cNvPr>
            <p:cNvSpPr/>
            <p:nvPr/>
          </p:nvSpPr>
          <p:spPr>
            <a:xfrm>
              <a:off x="5674614" y="6093714"/>
              <a:ext cx="10160" cy="95250"/>
            </a:xfrm>
            <a:custGeom>
              <a:avLst/>
              <a:gdLst/>
              <a:ahLst/>
              <a:cxnLst/>
              <a:rect l="l" t="t" r="r" b="b"/>
              <a:pathLst>
                <a:path w="10160" h="95250">
                  <a:moveTo>
                    <a:pt x="0" y="36575"/>
                  </a:moveTo>
                  <a:lnTo>
                    <a:pt x="0" y="0"/>
                  </a:lnTo>
                  <a:lnTo>
                    <a:pt x="2286" y="0"/>
                  </a:lnTo>
                </a:path>
                <a:path w="10160" h="95250">
                  <a:moveTo>
                    <a:pt x="9906" y="36575"/>
                  </a:moveTo>
                  <a:lnTo>
                    <a:pt x="0" y="36575"/>
                  </a:lnTo>
                  <a:lnTo>
                    <a:pt x="762" y="36575"/>
                  </a:lnTo>
                </a:path>
                <a:path w="10160" h="95250">
                  <a:moveTo>
                    <a:pt x="9906" y="35051"/>
                  </a:moveTo>
                  <a:lnTo>
                    <a:pt x="0" y="35051"/>
                  </a:lnTo>
                  <a:lnTo>
                    <a:pt x="762" y="35051"/>
                  </a:lnTo>
                </a:path>
                <a:path w="10160" h="95250">
                  <a:moveTo>
                    <a:pt x="9906" y="30480"/>
                  </a:moveTo>
                  <a:lnTo>
                    <a:pt x="6858" y="28956"/>
                  </a:lnTo>
                  <a:lnTo>
                    <a:pt x="3810" y="28956"/>
                  </a:lnTo>
                  <a:lnTo>
                    <a:pt x="762" y="30480"/>
                  </a:lnTo>
                </a:path>
                <a:path w="10160" h="95250">
                  <a:moveTo>
                    <a:pt x="9906" y="25908"/>
                  </a:moveTo>
                  <a:lnTo>
                    <a:pt x="6858" y="24384"/>
                  </a:lnTo>
                  <a:lnTo>
                    <a:pt x="3810" y="24384"/>
                  </a:lnTo>
                  <a:lnTo>
                    <a:pt x="762" y="25908"/>
                  </a:lnTo>
                </a:path>
                <a:path w="10160" h="95250">
                  <a:moveTo>
                    <a:pt x="9906" y="21336"/>
                  </a:moveTo>
                  <a:lnTo>
                    <a:pt x="6858" y="18287"/>
                  </a:lnTo>
                  <a:lnTo>
                    <a:pt x="3810" y="18287"/>
                  </a:lnTo>
                  <a:lnTo>
                    <a:pt x="762" y="21336"/>
                  </a:lnTo>
                </a:path>
                <a:path w="10160" h="95250">
                  <a:moveTo>
                    <a:pt x="9906" y="15239"/>
                  </a:moveTo>
                  <a:lnTo>
                    <a:pt x="6858" y="13715"/>
                  </a:lnTo>
                  <a:lnTo>
                    <a:pt x="3810" y="13715"/>
                  </a:lnTo>
                  <a:lnTo>
                    <a:pt x="762" y="15239"/>
                  </a:lnTo>
                </a:path>
                <a:path w="10160" h="95250">
                  <a:moveTo>
                    <a:pt x="9906" y="0"/>
                  </a:moveTo>
                  <a:lnTo>
                    <a:pt x="0" y="0"/>
                  </a:lnTo>
                  <a:lnTo>
                    <a:pt x="762" y="0"/>
                  </a:lnTo>
                </a:path>
                <a:path w="10160" h="95250">
                  <a:moveTo>
                    <a:pt x="9906" y="9906"/>
                  </a:moveTo>
                  <a:lnTo>
                    <a:pt x="6858" y="8382"/>
                  </a:lnTo>
                  <a:lnTo>
                    <a:pt x="3810" y="8382"/>
                  </a:lnTo>
                  <a:lnTo>
                    <a:pt x="762" y="9906"/>
                  </a:lnTo>
                </a:path>
                <a:path w="10160" h="95250">
                  <a:moveTo>
                    <a:pt x="9906" y="3810"/>
                  </a:moveTo>
                  <a:lnTo>
                    <a:pt x="6858" y="2286"/>
                  </a:lnTo>
                  <a:lnTo>
                    <a:pt x="3810" y="2286"/>
                  </a:lnTo>
                  <a:lnTo>
                    <a:pt x="762" y="3810"/>
                  </a:lnTo>
                </a:path>
                <a:path w="10160" h="95250">
                  <a:moveTo>
                    <a:pt x="9906" y="67056"/>
                  </a:moveTo>
                  <a:lnTo>
                    <a:pt x="6858" y="65532"/>
                  </a:lnTo>
                  <a:lnTo>
                    <a:pt x="3810" y="65532"/>
                  </a:lnTo>
                  <a:lnTo>
                    <a:pt x="762" y="67056"/>
                  </a:lnTo>
                </a:path>
                <a:path w="10160" h="95250">
                  <a:moveTo>
                    <a:pt x="9906" y="62484"/>
                  </a:moveTo>
                  <a:lnTo>
                    <a:pt x="0" y="62484"/>
                  </a:lnTo>
                  <a:lnTo>
                    <a:pt x="762" y="62484"/>
                  </a:lnTo>
                </a:path>
                <a:path w="10160" h="95250">
                  <a:moveTo>
                    <a:pt x="0" y="95250"/>
                  </a:moveTo>
                  <a:lnTo>
                    <a:pt x="0" y="62484"/>
                  </a:lnTo>
                  <a:lnTo>
                    <a:pt x="2286" y="62484"/>
                  </a:lnTo>
                </a:path>
                <a:path w="10160" h="95250">
                  <a:moveTo>
                    <a:pt x="9906" y="95250"/>
                  </a:moveTo>
                  <a:lnTo>
                    <a:pt x="0" y="95250"/>
                  </a:lnTo>
                  <a:lnTo>
                    <a:pt x="762" y="95250"/>
                  </a:lnTo>
                </a:path>
                <a:path w="10160" h="95250">
                  <a:moveTo>
                    <a:pt x="9906" y="72389"/>
                  </a:moveTo>
                  <a:lnTo>
                    <a:pt x="6858" y="70865"/>
                  </a:lnTo>
                  <a:lnTo>
                    <a:pt x="3810" y="70865"/>
                  </a:lnTo>
                  <a:lnTo>
                    <a:pt x="762" y="72389"/>
                  </a:lnTo>
                </a:path>
                <a:path w="10160" h="95250">
                  <a:moveTo>
                    <a:pt x="9906" y="78486"/>
                  </a:moveTo>
                  <a:lnTo>
                    <a:pt x="6858" y="75437"/>
                  </a:lnTo>
                  <a:lnTo>
                    <a:pt x="3810" y="75437"/>
                  </a:lnTo>
                  <a:lnTo>
                    <a:pt x="762" y="78486"/>
                  </a:lnTo>
                </a:path>
                <a:path w="10160" h="95250">
                  <a:moveTo>
                    <a:pt x="9906" y="83058"/>
                  </a:moveTo>
                  <a:lnTo>
                    <a:pt x="6858" y="81534"/>
                  </a:lnTo>
                  <a:lnTo>
                    <a:pt x="3810" y="81534"/>
                  </a:lnTo>
                  <a:lnTo>
                    <a:pt x="762" y="83058"/>
                  </a:lnTo>
                </a:path>
                <a:path w="10160" h="95250">
                  <a:moveTo>
                    <a:pt x="9906" y="87630"/>
                  </a:moveTo>
                  <a:lnTo>
                    <a:pt x="6858" y="86106"/>
                  </a:lnTo>
                  <a:lnTo>
                    <a:pt x="3810" y="86106"/>
                  </a:lnTo>
                  <a:lnTo>
                    <a:pt x="762" y="87630"/>
                  </a:lnTo>
                </a:path>
                <a:path w="10160" h="95250">
                  <a:moveTo>
                    <a:pt x="9906" y="94487"/>
                  </a:moveTo>
                  <a:lnTo>
                    <a:pt x="6858" y="92963"/>
                  </a:lnTo>
                  <a:lnTo>
                    <a:pt x="3810" y="92963"/>
                  </a:lnTo>
                  <a:lnTo>
                    <a:pt x="762" y="94487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6" name="object 301">
              <a:extLst>
                <a:ext uri="{FF2B5EF4-FFF2-40B4-BE49-F238E27FC236}">
                  <a16:creationId xmlns:a16="http://schemas.microsoft.com/office/drawing/2014/main" id="{D5294877-606D-6AB2-3F49-BBF24A165793}"/>
                </a:ext>
              </a:extLst>
            </p:cNvPr>
            <p:cNvSpPr/>
            <p:nvPr/>
          </p:nvSpPr>
          <p:spPr>
            <a:xfrm>
              <a:off x="4367022" y="5757672"/>
              <a:ext cx="969010" cy="1905"/>
            </a:xfrm>
            <a:custGeom>
              <a:avLst/>
              <a:gdLst/>
              <a:ahLst/>
              <a:cxnLst/>
              <a:rect l="l" t="t" r="r" b="b"/>
              <a:pathLst>
                <a:path w="969010" h="1904">
                  <a:moveTo>
                    <a:pt x="0" y="0"/>
                  </a:moveTo>
                  <a:lnTo>
                    <a:pt x="77724" y="0"/>
                  </a:lnTo>
                </a:path>
                <a:path w="969010" h="1904">
                  <a:moveTo>
                    <a:pt x="95250" y="0"/>
                  </a:moveTo>
                  <a:lnTo>
                    <a:pt x="96774" y="1524"/>
                  </a:lnTo>
                </a:path>
                <a:path w="969010" h="1904">
                  <a:moveTo>
                    <a:pt x="114300" y="0"/>
                  </a:moveTo>
                  <a:lnTo>
                    <a:pt x="187451" y="0"/>
                  </a:lnTo>
                </a:path>
                <a:path w="969010" h="1904">
                  <a:moveTo>
                    <a:pt x="206501" y="0"/>
                  </a:moveTo>
                  <a:lnTo>
                    <a:pt x="206501" y="1524"/>
                  </a:lnTo>
                </a:path>
                <a:path w="969010" h="1904">
                  <a:moveTo>
                    <a:pt x="225551" y="0"/>
                  </a:moveTo>
                  <a:lnTo>
                    <a:pt x="297941" y="0"/>
                  </a:lnTo>
                </a:path>
                <a:path w="969010" h="1904">
                  <a:moveTo>
                    <a:pt x="317753" y="0"/>
                  </a:moveTo>
                  <a:lnTo>
                    <a:pt x="319277" y="1524"/>
                  </a:lnTo>
                </a:path>
                <a:path w="969010" h="1904">
                  <a:moveTo>
                    <a:pt x="334517" y="0"/>
                  </a:moveTo>
                  <a:lnTo>
                    <a:pt x="409193" y="0"/>
                  </a:lnTo>
                </a:path>
                <a:path w="969010" h="1904">
                  <a:moveTo>
                    <a:pt x="428243" y="0"/>
                  </a:moveTo>
                  <a:lnTo>
                    <a:pt x="428243" y="1524"/>
                  </a:lnTo>
                </a:path>
                <a:path w="969010" h="1904">
                  <a:moveTo>
                    <a:pt x="445769" y="0"/>
                  </a:moveTo>
                  <a:lnTo>
                    <a:pt x="520445" y="0"/>
                  </a:lnTo>
                </a:path>
                <a:path w="969010" h="1904">
                  <a:moveTo>
                    <a:pt x="537972" y="0"/>
                  </a:moveTo>
                  <a:lnTo>
                    <a:pt x="540257" y="1524"/>
                  </a:lnTo>
                </a:path>
                <a:path w="969010" h="1904">
                  <a:moveTo>
                    <a:pt x="557022" y="0"/>
                  </a:moveTo>
                  <a:lnTo>
                    <a:pt x="631698" y="0"/>
                  </a:lnTo>
                </a:path>
                <a:path w="969010" h="1904">
                  <a:moveTo>
                    <a:pt x="649224" y="0"/>
                  </a:moveTo>
                  <a:lnTo>
                    <a:pt x="650748" y="1524"/>
                  </a:lnTo>
                </a:path>
                <a:path w="969010" h="1904">
                  <a:moveTo>
                    <a:pt x="668274" y="0"/>
                  </a:moveTo>
                  <a:lnTo>
                    <a:pt x="741426" y="0"/>
                  </a:lnTo>
                </a:path>
                <a:path w="969010" h="1904">
                  <a:moveTo>
                    <a:pt x="760476" y="0"/>
                  </a:moveTo>
                  <a:lnTo>
                    <a:pt x="760476" y="1524"/>
                  </a:lnTo>
                </a:path>
                <a:path w="969010" h="1904">
                  <a:moveTo>
                    <a:pt x="779526" y="0"/>
                  </a:moveTo>
                  <a:lnTo>
                    <a:pt x="852677" y="0"/>
                  </a:lnTo>
                </a:path>
                <a:path w="969010" h="1904">
                  <a:moveTo>
                    <a:pt x="871727" y="0"/>
                  </a:moveTo>
                  <a:lnTo>
                    <a:pt x="871727" y="1524"/>
                  </a:lnTo>
                </a:path>
                <a:path w="969010" h="1904">
                  <a:moveTo>
                    <a:pt x="890777" y="0"/>
                  </a:moveTo>
                  <a:lnTo>
                    <a:pt x="968501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7" name="object 302">
              <a:extLst>
                <a:ext uri="{FF2B5EF4-FFF2-40B4-BE49-F238E27FC236}">
                  <a16:creationId xmlns:a16="http://schemas.microsoft.com/office/drawing/2014/main" id="{9D9C3081-3CF0-7C0B-17C3-36FF391EFC5F}"/>
                </a:ext>
              </a:extLst>
            </p:cNvPr>
            <p:cNvSpPr/>
            <p:nvPr/>
          </p:nvSpPr>
          <p:spPr>
            <a:xfrm>
              <a:off x="4863845" y="5257800"/>
              <a:ext cx="59055" cy="33655"/>
            </a:xfrm>
            <a:custGeom>
              <a:avLst/>
              <a:gdLst/>
              <a:ahLst/>
              <a:cxnLst/>
              <a:rect l="l" t="t" r="r" b="b"/>
              <a:pathLst>
                <a:path w="59054" h="33654">
                  <a:moveTo>
                    <a:pt x="0" y="32003"/>
                  </a:moveTo>
                  <a:lnTo>
                    <a:pt x="32003" y="0"/>
                  </a:lnTo>
                </a:path>
                <a:path w="59054" h="33654">
                  <a:moveTo>
                    <a:pt x="6857" y="6096"/>
                  </a:moveTo>
                  <a:lnTo>
                    <a:pt x="11429" y="0"/>
                  </a:lnTo>
                </a:path>
                <a:path w="59054" h="33654">
                  <a:moveTo>
                    <a:pt x="20574" y="33527"/>
                  </a:moveTo>
                  <a:lnTo>
                    <a:pt x="52577" y="0"/>
                  </a:lnTo>
                </a:path>
                <a:path w="59054" h="33654">
                  <a:moveTo>
                    <a:pt x="41148" y="33527"/>
                  </a:moveTo>
                  <a:lnTo>
                    <a:pt x="58674" y="14477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8" name="object 303">
              <a:extLst>
                <a:ext uri="{FF2B5EF4-FFF2-40B4-BE49-F238E27FC236}">
                  <a16:creationId xmlns:a16="http://schemas.microsoft.com/office/drawing/2014/main" id="{D5159598-2751-7EDC-2BDD-732FB515DDF9}"/>
                </a:ext>
              </a:extLst>
            </p:cNvPr>
            <p:cNvSpPr/>
            <p:nvPr/>
          </p:nvSpPr>
          <p:spPr>
            <a:xfrm>
              <a:off x="4185666" y="5020818"/>
              <a:ext cx="1329055" cy="111760"/>
            </a:xfrm>
            <a:custGeom>
              <a:avLst/>
              <a:gdLst/>
              <a:ahLst/>
              <a:cxnLst/>
              <a:rect l="l" t="t" r="r" b="b"/>
              <a:pathLst>
                <a:path w="1329054" h="111760">
                  <a:moveTo>
                    <a:pt x="73151" y="0"/>
                  </a:moveTo>
                  <a:lnTo>
                    <a:pt x="121158" y="0"/>
                  </a:lnTo>
                </a:path>
                <a:path w="1329054" h="111760">
                  <a:moveTo>
                    <a:pt x="138684" y="762"/>
                  </a:moveTo>
                  <a:lnTo>
                    <a:pt x="140208" y="2286"/>
                  </a:lnTo>
                </a:path>
                <a:path w="1329054" h="111760">
                  <a:moveTo>
                    <a:pt x="157734" y="0"/>
                  </a:moveTo>
                  <a:lnTo>
                    <a:pt x="157734" y="1524"/>
                  </a:lnTo>
                </a:path>
                <a:path w="1329054" h="111760">
                  <a:moveTo>
                    <a:pt x="174498" y="0"/>
                  </a:moveTo>
                  <a:lnTo>
                    <a:pt x="249174" y="0"/>
                  </a:lnTo>
                </a:path>
                <a:path w="1329054" h="111760">
                  <a:moveTo>
                    <a:pt x="267462" y="762"/>
                  </a:moveTo>
                  <a:lnTo>
                    <a:pt x="268986" y="2286"/>
                  </a:lnTo>
                </a:path>
                <a:path w="1329054" h="111760">
                  <a:moveTo>
                    <a:pt x="286512" y="762"/>
                  </a:moveTo>
                  <a:lnTo>
                    <a:pt x="288036" y="2286"/>
                  </a:lnTo>
                </a:path>
                <a:path w="1329054" h="111760">
                  <a:moveTo>
                    <a:pt x="304800" y="0"/>
                  </a:moveTo>
                  <a:lnTo>
                    <a:pt x="379475" y="0"/>
                  </a:lnTo>
                </a:path>
                <a:path w="1329054" h="111760">
                  <a:moveTo>
                    <a:pt x="397763" y="762"/>
                  </a:moveTo>
                  <a:lnTo>
                    <a:pt x="399288" y="2286"/>
                  </a:lnTo>
                </a:path>
                <a:path w="1329054" h="111760">
                  <a:moveTo>
                    <a:pt x="414528" y="762"/>
                  </a:moveTo>
                  <a:lnTo>
                    <a:pt x="416813" y="2286"/>
                  </a:lnTo>
                </a:path>
                <a:path w="1329054" h="111760">
                  <a:moveTo>
                    <a:pt x="433578" y="0"/>
                  </a:moveTo>
                  <a:lnTo>
                    <a:pt x="508254" y="0"/>
                  </a:lnTo>
                </a:path>
                <a:path w="1329054" h="111760">
                  <a:moveTo>
                    <a:pt x="525780" y="762"/>
                  </a:moveTo>
                  <a:lnTo>
                    <a:pt x="527304" y="2286"/>
                  </a:lnTo>
                </a:path>
                <a:path w="1329054" h="111760">
                  <a:moveTo>
                    <a:pt x="544830" y="762"/>
                  </a:moveTo>
                  <a:lnTo>
                    <a:pt x="546354" y="2286"/>
                  </a:lnTo>
                </a:path>
                <a:path w="1329054" h="111760">
                  <a:moveTo>
                    <a:pt x="563880" y="0"/>
                  </a:moveTo>
                  <a:lnTo>
                    <a:pt x="637032" y="0"/>
                  </a:lnTo>
                </a:path>
                <a:path w="1329054" h="111760">
                  <a:moveTo>
                    <a:pt x="656082" y="0"/>
                  </a:moveTo>
                  <a:lnTo>
                    <a:pt x="656082" y="1524"/>
                  </a:lnTo>
                </a:path>
                <a:path w="1329054" h="111760">
                  <a:moveTo>
                    <a:pt x="673608" y="762"/>
                  </a:moveTo>
                  <a:lnTo>
                    <a:pt x="675132" y="2286"/>
                  </a:lnTo>
                </a:path>
                <a:path w="1329054" h="111760">
                  <a:moveTo>
                    <a:pt x="692658" y="0"/>
                  </a:moveTo>
                  <a:lnTo>
                    <a:pt x="767334" y="0"/>
                  </a:lnTo>
                </a:path>
                <a:path w="1329054" h="111760">
                  <a:moveTo>
                    <a:pt x="784860" y="762"/>
                  </a:moveTo>
                  <a:lnTo>
                    <a:pt x="786384" y="2286"/>
                  </a:lnTo>
                </a:path>
                <a:path w="1329054" h="111760">
                  <a:moveTo>
                    <a:pt x="803910" y="762"/>
                  </a:moveTo>
                  <a:lnTo>
                    <a:pt x="805434" y="2286"/>
                  </a:lnTo>
                </a:path>
                <a:path w="1329054" h="111760">
                  <a:moveTo>
                    <a:pt x="820674" y="0"/>
                  </a:moveTo>
                  <a:lnTo>
                    <a:pt x="895350" y="0"/>
                  </a:lnTo>
                </a:path>
                <a:path w="1329054" h="111760">
                  <a:moveTo>
                    <a:pt x="914400" y="0"/>
                  </a:moveTo>
                  <a:lnTo>
                    <a:pt x="914400" y="1524"/>
                  </a:lnTo>
                </a:path>
                <a:path w="1329054" h="111760">
                  <a:moveTo>
                    <a:pt x="932688" y="762"/>
                  </a:moveTo>
                  <a:lnTo>
                    <a:pt x="934212" y="2286"/>
                  </a:lnTo>
                </a:path>
                <a:path w="1329054" h="111760">
                  <a:moveTo>
                    <a:pt x="950976" y="0"/>
                  </a:moveTo>
                  <a:lnTo>
                    <a:pt x="1024128" y="0"/>
                  </a:lnTo>
                </a:path>
                <a:path w="1329054" h="111760">
                  <a:moveTo>
                    <a:pt x="1043178" y="0"/>
                  </a:moveTo>
                  <a:lnTo>
                    <a:pt x="1043178" y="1524"/>
                  </a:lnTo>
                </a:path>
                <a:path w="1329054" h="111760">
                  <a:moveTo>
                    <a:pt x="1062228" y="0"/>
                  </a:moveTo>
                  <a:lnTo>
                    <a:pt x="1062228" y="1524"/>
                  </a:lnTo>
                </a:path>
                <a:path w="1329054" h="111760">
                  <a:moveTo>
                    <a:pt x="1079754" y="0"/>
                  </a:moveTo>
                  <a:lnTo>
                    <a:pt x="1154430" y="0"/>
                  </a:lnTo>
                </a:path>
                <a:path w="1329054" h="111760">
                  <a:moveTo>
                    <a:pt x="1171956" y="762"/>
                  </a:moveTo>
                  <a:lnTo>
                    <a:pt x="1173480" y="2286"/>
                  </a:lnTo>
                </a:path>
                <a:path w="1329054" h="111760">
                  <a:moveTo>
                    <a:pt x="1191006" y="0"/>
                  </a:moveTo>
                  <a:lnTo>
                    <a:pt x="1191006" y="1524"/>
                  </a:lnTo>
                </a:path>
                <a:path w="1329054" h="111760">
                  <a:moveTo>
                    <a:pt x="1208532" y="0"/>
                  </a:moveTo>
                  <a:lnTo>
                    <a:pt x="1254252" y="0"/>
                  </a:lnTo>
                </a:path>
                <a:path w="1329054" h="111760">
                  <a:moveTo>
                    <a:pt x="0" y="109728"/>
                  </a:moveTo>
                  <a:lnTo>
                    <a:pt x="55625" y="109728"/>
                  </a:lnTo>
                </a:path>
                <a:path w="1329054" h="111760">
                  <a:moveTo>
                    <a:pt x="73913" y="109728"/>
                  </a:moveTo>
                  <a:lnTo>
                    <a:pt x="75437" y="111252"/>
                  </a:lnTo>
                </a:path>
                <a:path w="1329054" h="111760">
                  <a:moveTo>
                    <a:pt x="92963" y="109728"/>
                  </a:moveTo>
                  <a:lnTo>
                    <a:pt x="94487" y="111252"/>
                  </a:lnTo>
                </a:path>
                <a:path w="1329054" h="111760">
                  <a:moveTo>
                    <a:pt x="111251" y="109728"/>
                  </a:moveTo>
                  <a:lnTo>
                    <a:pt x="184404" y="109728"/>
                  </a:lnTo>
                </a:path>
                <a:path w="1329054" h="111760">
                  <a:moveTo>
                    <a:pt x="203454" y="109728"/>
                  </a:moveTo>
                  <a:lnTo>
                    <a:pt x="203454" y="111252"/>
                  </a:lnTo>
                </a:path>
                <a:path w="1329054" h="111760">
                  <a:moveTo>
                    <a:pt x="220980" y="109728"/>
                  </a:moveTo>
                  <a:lnTo>
                    <a:pt x="222504" y="111252"/>
                  </a:lnTo>
                </a:path>
                <a:path w="1329054" h="111760">
                  <a:moveTo>
                    <a:pt x="240030" y="109728"/>
                  </a:moveTo>
                  <a:lnTo>
                    <a:pt x="313182" y="109728"/>
                  </a:lnTo>
                </a:path>
                <a:path w="1329054" h="111760">
                  <a:moveTo>
                    <a:pt x="332232" y="109728"/>
                  </a:moveTo>
                  <a:lnTo>
                    <a:pt x="332232" y="111252"/>
                  </a:lnTo>
                </a:path>
                <a:path w="1329054" h="111760">
                  <a:moveTo>
                    <a:pt x="351282" y="109728"/>
                  </a:moveTo>
                  <a:lnTo>
                    <a:pt x="351282" y="111252"/>
                  </a:lnTo>
                </a:path>
                <a:path w="1329054" h="111760">
                  <a:moveTo>
                    <a:pt x="368808" y="109728"/>
                  </a:moveTo>
                  <a:lnTo>
                    <a:pt x="443484" y="109728"/>
                  </a:lnTo>
                </a:path>
                <a:path w="1329054" h="111760">
                  <a:moveTo>
                    <a:pt x="462534" y="109728"/>
                  </a:moveTo>
                  <a:lnTo>
                    <a:pt x="462534" y="111252"/>
                  </a:lnTo>
                </a:path>
                <a:path w="1329054" h="111760">
                  <a:moveTo>
                    <a:pt x="480060" y="109728"/>
                  </a:moveTo>
                  <a:lnTo>
                    <a:pt x="481584" y="111252"/>
                  </a:lnTo>
                </a:path>
                <a:path w="1329054" h="111760">
                  <a:moveTo>
                    <a:pt x="498348" y="109728"/>
                  </a:moveTo>
                  <a:lnTo>
                    <a:pt x="571500" y="109728"/>
                  </a:lnTo>
                </a:path>
                <a:path w="1329054" h="111760">
                  <a:moveTo>
                    <a:pt x="590550" y="109728"/>
                  </a:moveTo>
                  <a:lnTo>
                    <a:pt x="590550" y="111252"/>
                  </a:lnTo>
                </a:path>
                <a:path w="1329054" h="111760">
                  <a:moveTo>
                    <a:pt x="609600" y="109728"/>
                  </a:moveTo>
                  <a:lnTo>
                    <a:pt x="609600" y="111252"/>
                  </a:lnTo>
                </a:path>
                <a:path w="1329054" h="111760">
                  <a:moveTo>
                    <a:pt x="627126" y="109728"/>
                  </a:moveTo>
                  <a:lnTo>
                    <a:pt x="701801" y="109728"/>
                  </a:lnTo>
                </a:path>
                <a:path w="1329054" h="111760">
                  <a:moveTo>
                    <a:pt x="719328" y="109728"/>
                  </a:moveTo>
                  <a:lnTo>
                    <a:pt x="721613" y="111252"/>
                  </a:lnTo>
                </a:path>
                <a:path w="1329054" h="111760">
                  <a:moveTo>
                    <a:pt x="738378" y="109728"/>
                  </a:moveTo>
                  <a:lnTo>
                    <a:pt x="738378" y="111252"/>
                  </a:lnTo>
                </a:path>
                <a:path w="1329054" h="111760">
                  <a:moveTo>
                    <a:pt x="757428" y="109728"/>
                  </a:moveTo>
                  <a:lnTo>
                    <a:pt x="830580" y="109728"/>
                  </a:lnTo>
                </a:path>
                <a:path w="1329054" h="111760">
                  <a:moveTo>
                    <a:pt x="849630" y="109728"/>
                  </a:moveTo>
                  <a:lnTo>
                    <a:pt x="849630" y="111252"/>
                  </a:lnTo>
                </a:path>
                <a:path w="1329054" h="111760">
                  <a:moveTo>
                    <a:pt x="868680" y="109728"/>
                  </a:moveTo>
                  <a:lnTo>
                    <a:pt x="868680" y="111252"/>
                  </a:lnTo>
                </a:path>
                <a:path w="1329054" h="111760">
                  <a:moveTo>
                    <a:pt x="886206" y="109728"/>
                  </a:moveTo>
                  <a:lnTo>
                    <a:pt x="960882" y="109728"/>
                  </a:lnTo>
                </a:path>
                <a:path w="1329054" h="111760">
                  <a:moveTo>
                    <a:pt x="978408" y="109728"/>
                  </a:moveTo>
                  <a:lnTo>
                    <a:pt x="979932" y="111252"/>
                  </a:lnTo>
                </a:path>
                <a:path w="1329054" h="111760">
                  <a:moveTo>
                    <a:pt x="997458" y="109728"/>
                  </a:moveTo>
                  <a:lnTo>
                    <a:pt x="997458" y="111252"/>
                  </a:lnTo>
                </a:path>
                <a:path w="1329054" h="111760">
                  <a:moveTo>
                    <a:pt x="1016508" y="109728"/>
                  </a:moveTo>
                  <a:lnTo>
                    <a:pt x="1088898" y="109728"/>
                  </a:lnTo>
                </a:path>
                <a:path w="1329054" h="111760">
                  <a:moveTo>
                    <a:pt x="1107186" y="109728"/>
                  </a:moveTo>
                  <a:lnTo>
                    <a:pt x="1108710" y="111252"/>
                  </a:lnTo>
                </a:path>
                <a:path w="1329054" h="111760">
                  <a:moveTo>
                    <a:pt x="1126236" y="109728"/>
                  </a:moveTo>
                  <a:lnTo>
                    <a:pt x="1127760" y="111252"/>
                  </a:lnTo>
                </a:path>
                <a:path w="1329054" h="111760">
                  <a:moveTo>
                    <a:pt x="1144524" y="109728"/>
                  </a:moveTo>
                  <a:lnTo>
                    <a:pt x="1219200" y="109728"/>
                  </a:lnTo>
                </a:path>
                <a:path w="1329054" h="111760">
                  <a:moveTo>
                    <a:pt x="1237488" y="109728"/>
                  </a:moveTo>
                  <a:lnTo>
                    <a:pt x="1239012" y="111252"/>
                  </a:lnTo>
                </a:path>
                <a:path w="1329054" h="111760">
                  <a:moveTo>
                    <a:pt x="1255014" y="109728"/>
                  </a:moveTo>
                  <a:lnTo>
                    <a:pt x="1256538" y="111252"/>
                  </a:lnTo>
                </a:path>
                <a:path w="1329054" h="111760">
                  <a:moveTo>
                    <a:pt x="1273302" y="109728"/>
                  </a:moveTo>
                  <a:lnTo>
                    <a:pt x="1328928" y="109728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09" name="object 304">
              <a:extLst>
                <a:ext uri="{FF2B5EF4-FFF2-40B4-BE49-F238E27FC236}">
                  <a16:creationId xmlns:a16="http://schemas.microsoft.com/office/drawing/2014/main" id="{34C7AA98-3555-E25E-96D5-BD3603018864}"/>
                </a:ext>
              </a:extLst>
            </p:cNvPr>
            <p:cNvSpPr/>
            <p:nvPr/>
          </p:nvSpPr>
          <p:spPr>
            <a:xfrm>
              <a:off x="4776977" y="5184648"/>
              <a:ext cx="147320" cy="147955"/>
            </a:xfrm>
            <a:custGeom>
              <a:avLst/>
              <a:gdLst/>
              <a:ahLst/>
              <a:cxnLst/>
              <a:rect l="l" t="t" r="r" b="b"/>
              <a:pathLst>
                <a:path w="147320" h="147954">
                  <a:moveTo>
                    <a:pt x="147066" y="73913"/>
                  </a:moveTo>
                  <a:lnTo>
                    <a:pt x="130301" y="26669"/>
                  </a:lnTo>
                  <a:lnTo>
                    <a:pt x="99060" y="4572"/>
                  </a:lnTo>
                  <a:lnTo>
                    <a:pt x="73913" y="0"/>
                  </a:lnTo>
                  <a:lnTo>
                    <a:pt x="60960" y="1524"/>
                  </a:lnTo>
                  <a:lnTo>
                    <a:pt x="25908" y="17525"/>
                  </a:lnTo>
                  <a:lnTo>
                    <a:pt x="3810" y="48767"/>
                  </a:lnTo>
                  <a:lnTo>
                    <a:pt x="0" y="73913"/>
                  </a:lnTo>
                  <a:lnTo>
                    <a:pt x="762" y="86867"/>
                  </a:lnTo>
                  <a:lnTo>
                    <a:pt x="25908" y="130301"/>
                  </a:lnTo>
                  <a:lnTo>
                    <a:pt x="60960" y="147065"/>
                  </a:lnTo>
                  <a:lnTo>
                    <a:pt x="73913" y="147827"/>
                  </a:lnTo>
                  <a:lnTo>
                    <a:pt x="86106" y="147065"/>
                  </a:lnTo>
                  <a:lnTo>
                    <a:pt x="121158" y="130301"/>
                  </a:lnTo>
                  <a:lnTo>
                    <a:pt x="143256" y="99060"/>
                  </a:lnTo>
                  <a:lnTo>
                    <a:pt x="147066" y="73913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10" name="object 305">
              <a:extLst>
                <a:ext uri="{FF2B5EF4-FFF2-40B4-BE49-F238E27FC236}">
                  <a16:creationId xmlns:a16="http://schemas.microsoft.com/office/drawing/2014/main" id="{22FF27CA-99AC-2193-298A-D57C9940FBC3}"/>
                </a:ext>
              </a:extLst>
            </p:cNvPr>
            <p:cNvSpPr/>
            <p:nvPr/>
          </p:nvSpPr>
          <p:spPr>
            <a:xfrm>
              <a:off x="4901945" y="5205222"/>
              <a:ext cx="464820" cy="1905"/>
            </a:xfrm>
            <a:custGeom>
              <a:avLst/>
              <a:gdLst/>
              <a:ahLst/>
              <a:cxnLst/>
              <a:rect l="l" t="t" r="r" b="b"/>
              <a:pathLst>
                <a:path w="464820" h="1904">
                  <a:moveTo>
                    <a:pt x="0" y="0"/>
                  </a:moveTo>
                  <a:lnTo>
                    <a:pt x="76200" y="0"/>
                  </a:lnTo>
                </a:path>
                <a:path w="464820" h="1904">
                  <a:moveTo>
                    <a:pt x="93725" y="0"/>
                  </a:moveTo>
                  <a:lnTo>
                    <a:pt x="95250" y="1524"/>
                  </a:lnTo>
                </a:path>
                <a:path w="464820" h="1904">
                  <a:moveTo>
                    <a:pt x="112775" y="0"/>
                  </a:moveTo>
                  <a:lnTo>
                    <a:pt x="114300" y="1524"/>
                  </a:lnTo>
                </a:path>
                <a:path w="464820" h="1904">
                  <a:moveTo>
                    <a:pt x="130301" y="0"/>
                  </a:moveTo>
                  <a:lnTo>
                    <a:pt x="204977" y="0"/>
                  </a:lnTo>
                </a:path>
                <a:path w="464820" h="1904">
                  <a:moveTo>
                    <a:pt x="224027" y="0"/>
                  </a:moveTo>
                  <a:lnTo>
                    <a:pt x="224027" y="1524"/>
                  </a:lnTo>
                </a:path>
                <a:path w="464820" h="1904">
                  <a:moveTo>
                    <a:pt x="241553" y="0"/>
                  </a:moveTo>
                  <a:lnTo>
                    <a:pt x="243077" y="1524"/>
                  </a:lnTo>
                </a:path>
                <a:path w="464820" h="1904">
                  <a:moveTo>
                    <a:pt x="260603" y="0"/>
                  </a:moveTo>
                  <a:lnTo>
                    <a:pt x="332993" y="0"/>
                  </a:lnTo>
                </a:path>
                <a:path w="464820" h="1904">
                  <a:moveTo>
                    <a:pt x="352043" y="0"/>
                  </a:moveTo>
                  <a:lnTo>
                    <a:pt x="352043" y="1524"/>
                  </a:lnTo>
                </a:path>
                <a:path w="464820" h="1904">
                  <a:moveTo>
                    <a:pt x="371093" y="0"/>
                  </a:moveTo>
                  <a:lnTo>
                    <a:pt x="371093" y="1524"/>
                  </a:lnTo>
                </a:path>
                <a:path w="464820" h="1904">
                  <a:moveTo>
                    <a:pt x="388619" y="0"/>
                  </a:moveTo>
                  <a:lnTo>
                    <a:pt x="464819" y="0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11" name="object 306">
              <a:extLst>
                <a:ext uri="{FF2B5EF4-FFF2-40B4-BE49-F238E27FC236}">
                  <a16:creationId xmlns:a16="http://schemas.microsoft.com/office/drawing/2014/main" id="{CA12D3BD-03B8-65A6-40D5-6D9EED1138F4}"/>
                </a:ext>
              </a:extLst>
            </p:cNvPr>
            <p:cNvSpPr/>
            <p:nvPr/>
          </p:nvSpPr>
          <p:spPr>
            <a:xfrm>
              <a:off x="4862322" y="5205222"/>
              <a:ext cx="60325" cy="52705"/>
            </a:xfrm>
            <a:custGeom>
              <a:avLst/>
              <a:gdLst/>
              <a:ahLst/>
              <a:cxnLst/>
              <a:rect l="l" t="t" r="r" b="b"/>
              <a:pathLst>
                <a:path w="60325" h="52704">
                  <a:moveTo>
                    <a:pt x="39624" y="52577"/>
                  </a:moveTo>
                  <a:lnTo>
                    <a:pt x="0" y="14477"/>
                  </a:lnTo>
                </a:path>
                <a:path w="60325" h="52704">
                  <a:moveTo>
                    <a:pt x="17525" y="52577"/>
                  </a:moveTo>
                  <a:lnTo>
                    <a:pt x="0" y="35051"/>
                  </a:lnTo>
                </a:path>
                <a:path w="60325" h="52704">
                  <a:moveTo>
                    <a:pt x="60198" y="52577"/>
                  </a:moveTo>
                  <a:lnTo>
                    <a:pt x="8381" y="0"/>
                  </a:lnTo>
                </a:path>
                <a:path w="60325" h="52704">
                  <a:moveTo>
                    <a:pt x="58674" y="30479"/>
                  </a:moveTo>
                  <a:lnTo>
                    <a:pt x="28955" y="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12" name="object 307">
              <a:extLst>
                <a:ext uri="{FF2B5EF4-FFF2-40B4-BE49-F238E27FC236}">
                  <a16:creationId xmlns:a16="http://schemas.microsoft.com/office/drawing/2014/main" id="{CC874FD2-E111-9082-C101-4BABB271E36C}"/>
                </a:ext>
              </a:extLst>
            </p:cNvPr>
            <p:cNvSpPr/>
            <p:nvPr/>
          </p:nvSpPr>
          <p:spPr>
            <a:xfrm>
              <a:off x="4333494" y="5257800"/>
              <a:ext cx="1033780" cy="33020"/>
            </a:xfrm>
            <a:custGeom>
              <a:avLst/>
              <a:gdLst/>
              <a:ahLst/>
              <a:cxnLst/>
              <a:rect l="l" t="t" r="r" b="b"/>
              <a:pathLst>
                <a:path w="1033779" h="33020">
                  <a:moveTo>
                    <a:pt x="0" y="32765"/>
                  </a:moveTo>
                  <a:lnTo>
                    <a:pt x="1033271" y="32765"/>
                  </a:lnTo>
                </a:path>
                <a:path w="1033779" h="33020">
                  <a:moveTo>
                    <a:pt x="0" y="0"/>
                  </a:moveTo>
                  <a:lnTo>
                    <a:pt x="1033271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313" name="object 308">
              <a:extLst>
                <a:ext uri="{FF2B5EF4-FFF2-40B4-BE49-F238E27FC236}">
                  <a16:creationId xmlns:a16="http://schemas.microsoft.com/office/drawing/2014/main" id="{439777E3-BD5B-0380-7D7F-513466AB528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3113" y="5384673"/>
              <a:ext cx="160019" cy="89154"/>
            </a:xfrm>
            <a:prstGeom prst="rect">
              <a:avLst/>
            </a:prstGeom>
          </p:spPr>
        </p:pic>
        <p:sp>
          <p:nvSpPr>
            <p:cNvPr id="314" name="object 309">
              <a:extLst>
                <a:ext uri="{FF2B5EF4-FFF2-40B4-BE49-F238E27FC236}">
                  <a16:creationId xmlns:a16="http://schemas.microsoft.com/office/drawing/2014/main" id="{9FB566C4-8EC7-61AF-B383-5CA35AB968EF}"/>
                </a:ext>
              </a:extLst>
            </p:cNvPr>
            <p:cNvSpPr/>
            <p:nvPr/>
          </p:nvSpPr>
          <p:spPr>
            <a:xfrm>
              <a:off x="4060697" y="5757672"/>
              <a:ext cx="246379" cy="1905"/>
            </a:xfrm>
            <a:custGeom>
              <a:avLst/>
              <a:gdLst/>
              <a:ahLst/>
              <a:cxnLst/>
              <a:rect l="l" t="t" r="r" b="b"/>
              <a:pathLst>
                <a:path w="246379" h="1904">
                  <a:moveTo>
                    <a:pt x="0" y="0"/>
                  </a:moveTo>
                  <a:lnTo>
                    <a:pt x="48767" y="0"/>
                  </a:lnTo>
                </a:path>
                <a:path w="246379" h="1904">
                  <a:moveTo>
                    <a:pt x="67817" y="0"/>
                  </a:moveTo>
                  <a:lnTo>
                    <a:pt x="67817" y="1524"/>
                  </a:lnTo>
                </a:path>
                <a:path w="246379" h="1904">
                  <a:moveTo>
                    <a:pt x="85343" y="0"/>
                  </a:moveTo>
                  <a:lnTo>
                    <a:pt x="160019" y="0"/>
                  </a:lnTo>
                </a:path>
                <a:path w="246379" h="1904">
                  <a:moveTo>
                    <a:pt x="179069" y="0"/>
                  </a:moveTo>
                  <a:lnTo>
                    <a:pt x="179069" y="1524"/>
                  </a:lnTo>
                </a:path>
                <a:path w="246379" h="1904">
                  <a:moveTo>
                    <a:pt x="196596" y="0"/>
                  </a:moveTo>
                  <a:lnTo>
                    <a:pt x="246125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15" name="object 310">
              <a:extLst>
                <a:ext uri="{FF2B5EF4-FFF2-40B4-BE49-F238E27FC236}">
                  <a16:creationId xmlns:a16="http://schemas.microsoft.com/office/drawing/2014/main" id="{7618D28C-AECD-839A-206C-149F8E766279}"/>
                </a:ext>
              </a:extLst>
            </p:cNvPr>
            <p:cNvSpPr/>
            <p:nvPr/>
          </p:nvSpPr>
          <p:spPr>
            <a:xfrm>
              <a:off x="4306823" y="5743194"/>
              <a:ext cx="132080" cy="187960"/>
            </a:xfrm>
            <a:custGeom>
              <a:avLst/>
              <a:gdLst/>
              <a:ahLst/>
              <a:cxnLst/>
              <a:rect l="l" t="t" r="r" b="b"/>
              <a:pathLst>
                <a:path w="132079" h="187960">
                  <a:moveTo>
                    <a:pt x="131826" y="184403"/>
                  </a:moveTo>
                  <a:lnTo>
                    <a:pt x="117348" y="187451"/>
                  </a:lnTo>
                </a:path>
                <a:path w="132079" h="187960">
                  <a:moveTo>
                    <a:pt x="130302" y="181355"/>
                  </a:moveTo>
                  <a:lnTo>
                    <a:pt x="131826" y="184403"/>
                  </a:lnTo>
                </a:path>
                <a:path w="132079" h="187960">
                  <a:moveTo>
                    <a:pt x="117348" y="187451"/>
                  </a:moveTo>
                  <a:lnTo>
                    <a:pt x="130302" y="181355"/>
                  </a:lnTo>
                </a:path>
                <a:path w="132079" h="187960">
                  <a:moveTo>
                    <a:pt x="15239" y="6095"/>
                  </a:moveTo>
                  <a:lnTo>
                    <a:pt x="15239" y="22097"/>
                  </a:lnTo>
                  <a:lnTo>
                    <a:pt x="23622" y="22097"/>
                  </a:lnTo>
                </a:path>
                <a:path w="132079" h="187960">
                  <a:moveTo>
                    <a:pt x="27431" y="10667"/>
                  </a:moveTo>
                  <a:lnTo>
                    <a:pt x="27431" y="9905"/>
                  </a:lnTo>
                  <a:lnTo>
                    <a:pt x="28193" y="8381"/>
                  </a:lnTo>
                  <a:lnTo>
                    <a:pt x="28955" y="7619"/>
                  </a:lnTo>
                  <a:lnTo>
                    <a:pt x="30479" y="6857"/>
                  </a:lnTo>
                  <a:lnTo>
                    <a:pt x="32765" y="6857"/>
                  </a:lnTo>
                  <a:lnTo>
                    <a:pt x="34289" y="7619"/>
                  </a:lnTo>
                  <a:lnTo>
                    <a:pt x="35051" y="8381"/>
                  </a:lnTo>
                  <a:lnTo>
                    <a:pt x="35813" y="9905"/>
                  </a:lnTo>
                  <a:lnTo>
                    <a:pt x="35813" y="11429"/>
                  </a:lnTo>
                  <a:lnTo>
                    <a:pt x="35051" y="12953"/>
                  </a:lnTo>
                  <a:lnTo>
                    <a:pt x="33527" y="15239"/>
                  </a:lnTo>
                  <a:lnTo>
                    <a:pt x="26670" y="22859"/>
                  </a:lnTo>
                  <a:lnTo>
                    <a:pt x="36575" y="22859"/>
                  </a:lnTo>
                </a:path>
                <a:path w="132079" h="187960">
                  <a:moveTo>
                    <a:pt x="50291" y="30479"/>
                  </a:moveTo>
                  <a:lnTo>
                    <a:pt x="9143" y="30479"/>
                  </a:lnTo>
                </a:path>
                <a:path w="132079" h="187960">
                  <a:moveTo>
                    <a:pt x="9143" y="0"/>
                  </a:moveTo>
                  <a:lnTo>
                    <a:pt x="50291" y="0"/>
                  </a:lnTo>
                </a:path>
                <a:path w="132079" h="187960">
                  <a:moveTo>
                    <a:pt x="9905" y="30479"/>
                  </a:moveTo>
                  <a:lnTo>
                    <a:pt x="0" y="14477"/>
                  </a:lnTo>
                  <a:lnTo>
                    <a:pt x="9143" y="0"/>
                  </a:lnTo>
                  <a:lnTo>
                    <a:pt x="9905" y="0"/>
                  </a:lnTo>
                </a:path>
                <a:path w="132079" h="187960">
                  <a:moveTo>
                    <a:pt x="60198" y="14477"/>
                  </a:moveTo>
                  <a:lnTo>
                    <a:pt x="51053" y="30479"/>
                  </a:lnTo>
                </a:path>
                <a:path w="132079" h="187960">
                  <a:moveTo>
                    <a:pt x="51053" y="0"/>
                  </a:moveTo>
                  <a:lnTo>
                    <a:pt x="60198" y="14477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16" name="object 311">
              <a:extLst>
                <a:ext uri="{FF2B5EF4-FFF2-40B4-BE49-F238E27FC236}">
                  <a16:creationId xmlns:a16="http://schemas.microsoft.com/office/drawing/2014/main" id="{52762678-9015-0101-B012-C936C974C4E9}"/>
                </a:ext>
              </a:extLst>
            </p:cNvPr>
            <p:cNvSpPr/>
            <p:nvPr/>
          </p:nvSpPr>
          <p:spPr>
            <a:xfrm>
              <a:off x="4333494" y="5205222"/>
              <a:ext cx="467359" cy="52705"/>
            </a:xfrm>
            <a:custGeom>
              <a:avLst/>
              <a:gdLst/>
              <a:ahLst/>
              <a:cxnLst/>
              <a:rect l="l" t="t" r="r" b="b"/>
              <a:pathLst>
                <a:path w="467360" h="52704">
                  <a:moveTo>
                    <a:pt x="79247" y="0"/>
                  </a:moveTo>
                  <a:lnTo>
                    <a:pt x="181355" y="0"/>
                  </a:lnTo>
                </a:path>
                <a:path w="467360" h="52704">
                  <a:moveTo>
                    <a:pt x="198881" y="0"/>
                  </a:moveTo>
                  <a:lnTo>
                    <a:pt x="200405" y="1524"/>
                  </a:lnTo>
                </a:path>
                <a:path w="467360" h="52704">
                  <a:moveTo>
                    <a:pt x="217931" y="0"/>
                  </a:moveTo>
                  <a:lnTo>
                    <a:pt x="219455" y="1524"/>
                  </a:lnTo>
                </a:path>
                <a:path w="467360" h="52704">
                  <a:moveTo>
                    <a:pt x="234695" y="0"/>
                  </a:moveTo>
                  <a:lnTo>
                    <a:pt x="309371" y="0"/>
                  </a:lnTo>
                </a:path>
                <a:path w="467360" h="52704">
                  <a:moveTo>
                    <a:pt x="328421" y="0"/>
                  </a:moveTo>
                  <a:lnTo>
                    <a:pt x="328421" y="1524"/>
                  </a:lnTo>
                </a:path>
                <a:path w="467360" h="52704">
                  <a:moveTo>
                    <a:pt x="346709" y="0"/>
                  </a:moveTo>
                  <a:lnTo>
                    <a:pt x="348233" y="1524"/>
                  </a:lnTo>
                </a:path>
                <a:path w="467360" h="52704">
                  <a:moveTo>
                    <a:pt x="364997" y="0"/>
                  </a:moveTo>
                  <a:lnTo>
                    <a:pt x="467105" y="0"/>
                  </a:lnTo>
                </a:path>
                <a:path w="467360" h="52704">
                  <a:moveTo>
                    <a:pt x="0" y="0"/>
                  </a:moveTo>
                  <a:lnTo>
                    <a:pt x="0" y="52577"/>
                  </a:lnTo>
                  <a:lnTo>
                    <a:pt x="1523" y="52577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17" name="object 312">
              <a:extLst>
                <a:ext uri="{FF2B5EF4-FFF2-40B4-BE49-F238E27FC236}">
                  <a16:creationId xmlns:a16="http://schemas.microsoft.com/office/drawing/2014/main" id="{A5919D91-CECB-472F-7BB3-6C7FF989EBFE}"/>
                </a:ext>
              </a:extLst>
            </p:cNvPr>
            <p:cNvSpPr/>
            <p:nvPr/>
          </p:nvSpPr>
          <p:spPr>
            <a:xfrm>
              <a:off x="4052316" y="5193792"/>
              <a:ext cx="273685" cy="97155"/>
            </a:xfrm>
            <a:custGeom>
              <a:avLst/>
              <a:gdLst/>
              <a:ahLst/>
              <a:cxnLst/>
              <a:rect l="l" t="t" r="r" b="b"/>
              <a:pathLst>
                <a:path w="273685" h="97154">
                  <a:moveTo>
                    <a:pt x="55625" y="27432"/>
                  </a:moveTo>
                  <a:lnTo>
                    <a:pt x="55625" y="0"/>
                  </a:lnTo>
                </a:path>
                <a:path w="273685" h="97154">
                  <a:moveTo>
                    <a:pt x="273558" y="96774"/>
                  </a:moveTo>
                  <a:lnTo>
                    <a:pt x="0" y="96774"/>
                  </a:lnTo>
                </a:path>
                <a:path w="273685" h="97154">
                  <a:moveTo>
                    <a:pt x="35051" y="64008"/>
                  </a:moveTo>
                  <a:lnTo>
                    <a:pt x="76200" y="64008"/>
                  </a:lnTo>
                </a:path>
                <a:path w="273685" h="97154">
                  <a:moveTo>
                    <a:pt x="76962" y="64008"/>
                  </a:moveTo>
                  <a:lnTo>
                    <a:pt x="56387" y="27432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18" name="object 313">
              <a:extLst>
                <a:ext uri="{FF2B5EF4-FFF2-40B4-BE49-F238E27FC236}">
                  <a16:creationId xmlns:a16="http://schemas.microsoft.com/office/drawing/2014/main" id="{19D82F34-3F97-2541-097B-F1F1E16335DB}"/>
                </a:ext>
              </a:extLst>
            </p:cNvPr>
            <p:cNvSpPr/>
            <p:nvPr/>
          </p:nvSpPr>
          <p:spPr>
            <a:xfrm>
              <a:off x="4088129" y="5224272"/>
              <a:ext cx="40640" cy="33655"/>
            </a:xfrm>
            <a:custGeom>
              <a:avLst/>
              <a:gdLst/>
              <a:ahLst/>
              <a:cxnLst/>
              <a:rect l="l" t="t" r="r" b="b"/>
              <a:pathLst>
                <a:path w="40639" h="33654">
                  <a:moveTo>
                    <a:pt x="15240" y="3048"/>
                  </a:moveTo>
                  <a:lnTo>
                    <a:pt x="19812" y="0"/>
                  </a:lnTo>
                  <a:lnTo>
                    <a:pt x="20574" y="0"/>
                  </a:lnTo>
                </a:path>
                <a:path w="40639" h="33654">
                  <a:moveTo>
                    <a:pt x="10668" y="14477"/>
                  </a:moveTo>
                  <a:lnTo>
                    <a:pt x="22098" y="1524"/>
                  </a:lnTo>
                </a:path>
                <a:path w="40639" h="33654">
                  <a:moveTo>
                    <a:pt x="4572" y="23622"/>
                  </a:moveTo>
                  <a:lnTo>
                    <a:pt x="25146" y="3048"/>
                  </a:lnTo>
                </a:path>
                <a:path w="40639" h="33654">
                  <a:moveTo>
                    <a:pt x="0" y="33527"/>
                  </a:moveTo>
                  <a:lnTo>
                    <a:pt x="25146" y="6857"/>
                  </a:lnTo>
                </a:path>
                <a:path w="40639" h="33654">
                  <a:moveTo>
                    <a:pt x="3048" y="33527"/>
                  </a:moveTo>
                  <a:lnTo>
                    <a:pt x="26670" y="9905"/>
                  </a:lnTo>
                </a:path>
                <a:path w="40639" h="33654">
                  <a:moveTo>
                    <a:pt x="6096" y="33527"/>
                  </a:moveTo>
                  <a:lnTo>
                    <a:pt x="28194" y="12953"/>
                  </a:lnTo>
                </a:path>
                <a:path w="40639" h="33654">
                  <a:moveTo>
                    <a:pt x="10668" y="33527"/>
                  </a:moveTo>
                  <a:lnTo>
                    <a:pt x="29718" y="14477"/>
                  </a:lnTo>
                </a:path>
                <a:path w="40639" h="33654">
                  <a:moveTo>
                    <a:pt x="15240" y="33527"/>
                  </a:moveTo>
                  <a:lnTo>
                    <a:pt x="31242" y="17525"/>
                  </a:lnTo>
                </a:path>
                <a:path w="40639" h="33654">
                  <a:moveTo>
                    <a:pt x="19050" y="33527"/>
                  </a:moveTo>
                  <a:lnTo>
                    <a:pt x="32766" y="20574"/>
                  </a:lnTo>
                </a:path>
                <a:path w="40639" h="33654">
                  <a:moveTo>
                    <a:pt x="23622" y="33527"/>
                  </a:moveTo>
                  <a:lnTo>
                    <a:pt x="34290" y="22098"/>
                  </a:lnTo>
                </a:path>
                <a:path w="40639" h="33654">
                  <a:moveTo>
                    <a:pt x="26670" y="33527"/>
                  </a:moveTo>
                  <a:lnTo>
                    <a:pt x="35814" y="25907"/>
                  </a:lnTo>
                </a:path>
                <a:path w="40639" h="33654">
                  <a:moveTo>
                    <a:pt x="31242" y="33527"/>
                  </a:moveTo>
                  <a:lnTo>
                    <a:pt x="37337" y="28955"/>
                  </a:lnTo>
                  <a:lnTo>
                    <a:pt x="38100" y="28955"/>
                  </a:lnTo>
                </a:path>
                <a:path w="40639" h="33654">
                  <a:moveTo>
                    <a:pt x="35814" y="33527"/>
                  </a:moveTo>
                  <a:lnTo>
                    <a:pt x="38862" y="32003"/>
                  </a:lnTo>
                  <a:lnTo>
                    <a:pt x="39624" y="32003"/>
                  </a:lnTo>
                </a:path>
                <a:path w="40639" h="33654">
                  <a:moveTo>
                    <a:pt x="38862" y="33527"/>
                  </a:moveTo>
                  <a:lnTo>
                    <a:pt x="40386" y="33527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19" name="object 314">
              <a:extLst>
                <a:ext uri="{FF2B5EF4-FFF2-40B4-BE49-F238E27FC236}">
                  <a16:creationId xmlns:a16="http://schemas.microsoft.com/office/drawing/2014/main" id="{D6FC8F5A-6F0C-9EF3-2790-AF344CD3205D}"/>
                </a:ext>
              </a:extLst>
            </p:cNvPr>
            <p:cNvSpPr/>
            <p:nvPr/>
          </p:nvSpPr>
          <p:spPr>
            <a:xfrm>
              <a:off x="4040123" y="5269230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10" h="13970">
                  <a:moveTo>
                    <a:pt x="3048" y="13716"/>
                  </a:moveTo>
                  <a:lnTo>
                    <a:pt x="2286" y="12192"/>
                  </a:lnTo>
                  <a:lnTo>
                    <a:pt x="0" y="9144"/>
                  </a:lnTo>
                  <a:lnTo>
                    <a:pt x="16001" y="9144"/>
                  </a:lnTo>
                </a:path>
                <a:path w="16510" h="13970">
                  <a:moveTo>
                    <a:pt x="3048" y="3048"/>
                  </a:moveTo>
                  <a:lnTo>
                    <a:pt x="2286" y="1524"/>
                  </a:lnTo>
                  <a:lnTo>
                    <a:pt x="0" y="0"/>
                  </a:lnTo>
                  <a:lnTo>
                    <a:pt x="16001" y="0"/>
                  </a:lnTo>
                </a:path>
              </a:pathLst>
            </a:custGeom>
            <a:ln w="3175">
              <a:solidFill>
                <a:srgbClr val="FFFF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0" name="object 315">
              <a:extLst>
                <a:ext uri="{FF2B5EF4-FFF2-40B4-BE49-F238E27FC236}">
                  <a16:creationId xmlns:a16="http://schemas.microsoft.com/office/drawing/2014/main" id="{987507E4-5D58-5AF9-481E-9F4AEB638A5D}"/>
                </a:ext>
              </a:extLst>
            </p:cNvPr>
            <p:cNvSpPr/>
            <p:nvPr/>
          </p:nvSpPr>
          <p:spPr>
            <a:xfrm>
              <a:off x="4065269" y="5231892"/>
              <a:ext cx="5715" cy="73660"/>
            </a:xfrm>
            <a:custGeom>
              <a:avLst/>
              <a:gdLst/>
              <a:ahLst/>
              <a:cxnLst/>
              <a:rect l="l" t="t" r="r" b="b"/>
              <a:pathLst>
                <a:path w="5714" h="73660">
                  <a:moveTo>
                    <a:pt x="5333" y="11430"/>
                  </a:moveTo>
                  <a:lnTo>
                    <a:pt x="3809" y="25908"/>
                  </a:lnTo>
                </a:path>
                <a:path w="5714" h="73660">
                  <a:moveTo>
                    <a:pt x="0" y="11430"/>
                  </a:moveTo>
                  <a:lnTo>
                    <a:pt x="4571" y="11430"/>
                  </a:lnTo>
                </a:path>
                <a:path w="5714" h="73660">
                  <a:moveTo>
                    <a:pt x="3809" y="25908"/>
                  </a:moveTo>
                  <a:lnTo>
                    <a:pt x="0" y="11430"/>
                  </a:lnTo>
                  <a:lnTo>
                    <a:pt x="762" y="11430"/>
                  </a:lnTo>
                </a:path>
                <a:path w="5714" h="73660">
                  <a:moveTo>
                    <a:pt x="3047" y="58674"/>
                  </a:moveTo>
                  <a:lnTo>
                    <a:pt x="3047" y="0"/>
                  </a:lnTo>
                </a:path>
                <a:path w="5714" h="73660">
                  <a:moveTo>
                    <a:pt x="0" y="73152"/>
                  </a:moveTo>
                  <a:lnTo>
                    <a:pt x="3047" y="59436"/>
                  </a:lnTo>
                  <a:lnTo>
                    <a:pt x="3809" y="59436"/>
                  </a:lnTo>
                </a:path>
                <a:path w="5714" h="73660">
                  <a:moveTo>
                    <a:pt x="4571" y="73152"/>
                  </a:moveTo>
                  <a:lnTo>
                    <a:pt x="0" y="73152"/>
                  </a:lnTo>
                </a:path>
                <a:path w="5714" h="73660">
                  <a:moveTo>
                    <a:pt x="3809" y="59436"/>
                  </a:moveTo>
                  <a:lnTo>
                    <a:pt x="4571" y="73152"/>
                  </a:lnTo>
                  <a:lnTo>
                    <a:pt x="5333" y="73152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1" name="object 316">
              <a:extLst>
                <a:ext uri="{FF2B5EF4-FFF2-40B4-BE49-F238E27FC236}">
                  <a16:creationId xmlns:a16="http://schemas.microsoft.com/office/drawing/2014/main" id="{C5929ABC-89E3-C7D7-ECED-339A5282F50A}"/>
                </a:ext>
              </a:extLst>
            </p:cNvPr>
            <p:cNvSpPr/>
            <p:nvPr/>
          </p:nvSpPr>
          <p:spPr>
            <a:xfrm>
              <a:off x="4003547" y="5257800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096" y="19050"/>
                  </a:moveTo>
                  <a:lnTo>
                    <a:pt x="3048" y="0"/>
                  </a:lnTo>
                  <a:lnTo>
                    <a:pt x="0" y="19050"/>
                  </a:lnTo>
                  <a:lnTo>
                    <a:pt x="6096" y="19050"/>
                  </a:lnTo>
                  <a:close/>
                </a:path>
              </a:pathLst>
            </a:custGeom>
            <a:solidFill>
              <a:srgbClr val="FF0101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2" name="object 317">
              <a:extLst>
                <a:ext uri="{FF2B5EF4-FFF2-40B4-BE49-F238E27FC236}">
                  <a16:creationId xmlns:a16="http://schemas.microsoft.com/office/drawing/2014/main" id="{64EE9F39-3CD0-FC5E-BDDA-1DB9E30E50EB}"/>
                </a:ext>
              </a:extLst>
            </p:cNvPr>
            <p:cNvSpPr/>
            <p:nvPr/>
          </p:nvSpPr>
          <p:spPr>
            <a:xfrm>
              <a:off x="4003547" y="5257800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0" y="19050"/>
                  </a:moveTo>
                  <a:lnTo>
                    <a:pt x="6096" y="19050"/>
                  </a:lnTo>
                  <a:lnTo>
                    <a:pt x="3048" y="0"/>
                  </a:lnTo>
                  <a:lnTo>
                    <a:pt x="0" y="1905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3" name="object 318">
              <a:extLst>
                <a:ext uri="{FF2B5EF4-FFF2-40B4-BE49-F238E27FC236}">
                  <a16:creationId xmlns:a16="http://schemas.microsoft.com/office/drawing/2014/main" id="{2DCF6DD5-734D-1422-932D-31E100CC6ED3}"/>
                </a:ext>
              </a:extLst>
            </p:cNvPr>
            <p:cNvSpPr/>
            <p:nvPr/>
          </p:nvSpPr>
          <p:spPr>
            <a:xfrm>
              <a:off x="4003547" y="5240274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096" y="0"/>
                  </a:moveTo>
                  <a:lnTo>
                    <a:pt x="0" y="0"/>
                  </a:lnTo>
                  <a:lnTo>
                    <a:pt x="3048" y="17525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0101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4" name="object 319">
              <a:extLst>
                <a:ext uri="{FF2B5EF4-FFF2-40B4-BE49-F238E27FC236}">
                  <a16:creationId xmlns:a16="http://schemas.microsoft.com/office/drawing/2014/main" id="{720FB218-C433-3C63-0DD8-35C6DBB5DF2F}"/>
                </a:ext>
              </a:extLst>
            </p:cNvPr>
            <p:cNvSpPr/>
            <p:nvPr/>
          </p:nvSpPr>
          <p:spPr>
            <a:xfrm>
              <a:off x="4003547" y="5221224"/>
              <a:ext cx="105410" cy="36830"/>
            </a:xfrm>
            <a:custGeom>
              <a:avLst/>
              <a:gdLst/>
              <a:ahLst/>
              <a:cxnLst/>
              <a:rect l="l" t="t" r="r" b="b"/>
              <a:pathLst>
                <a:path w="105410" h="36829">
                  <a:moveTo>
                    <a:pt x="0" y="19050"/>
                  </a:moveTo>
                  <a:lnTo>
                    <a:pt x="6096" y="19050"/>
                  </a:lnTo>
                  <a:lnTo>
                    <a:pt x="3048" y="36575"/>
                  </a:lnTo>
                  <a:lnTo>
                    <a:pt x="0" y="19050"/>
                  </a:lnTo>
                </a:path>
                <a:path w="105410" h="36829">
                  <a:moveTo>
                    <a:pt x="105155" y="0"/>
                  </a:moveTo>
                  <a:lnTo>
                    <a:pt x="84581" y="36575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5" name="object 320">
              <a:extLst>
                <a:ext uri="{FF2B5EF4-FFF2-40B4-BE49-F238E27FC236}">
                  <a16:creationId xmlns:a16="http://schemas.microsoft.com/office/drawing/2014/main" id="{DAFC3487-6A5A-0E12-016C-490F4D5F85BA}"/>
                </a:ext>
              </a:extLst>
            </p:cNvPr>
            <p:cNvSpPr/>
            <p:nvPr/>
          </p:nvSpPr>
          <p:spPr>
            <a:xfrm>
              <a:off x="4333494" y="5257800"/>
              <a:ext cx="1905" cy="127000"/>
            </a:xfrm>
            <a:custGeom>
              <a:avLst/>
              <a:gdLst/>
              <a:ahLst/>
              <a:cxnLst/>
              <a:rect l="l" t="t" r="r" b="b"/>
              <a:pathLst>
                <a:path w="1904" h="127000">
                  <a:moveTo>
                    <a:pt x="0" y="32765"/>
                  </a:moveTo>
                  <a:lnTo>
                    <a:pt x="0" y="126491"/>
                  </a:lnTo>
                  <a:lnTo>
                    <a:pt x="1523" y="126491"/>
                  </a:lnTo>
                </a:path>
                <a:path w="1904" h="127000">
                  <a:moveTo>
                    <a:pt x="0" y="32765"/>
                  </a:moveTo>
                  <a:lnTo>
                    <a:pt x="0" y="0"/>
                  </a:lnTo>
                  <a:lnTo>
                    <a:pt x="1523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6" name="object 321">
              <a:extLst>
                <a:ext uri="{FF2B5EF4-FFF2-40B4-BE49-F238E27FC236}">
                  <a16:creationId xmlns:a16="http://schemas.microsoft.com/office/drawing/2014/main" id="{6F4C0915-E2D3-2D72-897D-E88D1D5F08DF}"/>
                </a:ext>
              </a:extLst>
            </p:cNvPr>
            <p:cNvSpPr/>
            <p:nvPr/>
          </p:nvSpPr>
          <p:spPr>
            <a:xfrm>
              <a:off x="4078223" y="5135118"/>
              <a:ext cx="361950" cy="170180"/>
            </a:xfrm>
            <a:custGeom>
              <a:avLst/>
              <a:gdLst/>
              <a:ahLst/>
              <a:cxnLst/>
              <a:rect l="l" t="t" r="r" b="b"/>
              <a:pathLst>
                <a:path w="361950" h="170179">
                  <a:moveTo>
                    <a:pt x="291846" y="169926"/>
                  </a:moveTo>
                  <a:lnTo>
                    <a:pt x="295655" y="166878"/>
                  </a:lnTo>
                  <a:lnTo>
                    <a:pt x="297179" y="163068"/>
                  </a:lnTo>
                  <a:lnTo>
                    <a:pt x="295655" y="159258"/>
                  </a:lnTo>
                  <a:lnTo>
                    <a:pt x="291846" y="156210"/>
                  </a:lnTo>
                  <a:lnTo>
                    <a:pt x="292608" y="156210"/>
                  </a:lnTo>
                </a:path>
                <a:path w="361950" h="170179">
                  <a:moveTo>
                    <a:pt x="314705" y="169926"/>
                  </a:moveTo>
                  <a:lnTo>
                    <a:pt x="316991" y="166878"/>
                  </a:lnTo>
                  <a:lnTo>
                    <a:pt x="317753" y="163068"/>
                  </a:lnTo>
                  <a:lnTo>
                    <a:pt x="316991" y="159258"/>
                  </a:lnTo>
                  <a:lnTo>
                    <a:pt x="314705" y="156210"/>
                  </a:lnTo>
                </a:path>
                <a:path w="361950" h="170179">
                  <a:moveTo>
                    <a:pt x="336803" y="169926"/>
                  </a:moveTo>
                  <a:lnTo>
                    <a:pt x="339089" y="166878"/>
                  </a:lnTo>
                  <a:lnTo>
                    <a:pt x="339851" y="163068"/>
                  </a:lnTo>
                  <a:lnTo>
                    <a:pt x="339089" y="159258"/>
                  </a:lnTo>
                  <a:lnTo>
                    <a:pt x="336803" y="156210"/>
                  </a:lnTo>
                </a:path>
                <a:path w="361950" h="170179">
                  <a:moveTo>
                    <a:pt x="358901" y="169926"/>
                  </a:moveTo>
                  <a:lnTo>
                    <a:pt x="361188" y="166878"/>
                  </a:lnTo>
                  <a:lnTo>
                    <a:pt x="361950" y="163068"/>
                  </a:lnTo>
                  <a:lnTo>
                    <a:pt x="361188" y="159258"/>
                  </a:lnTo>
                  <a:lnTo>
                    <a:pt x="358901" y="156210"/>
                  </a:lnTo>
                </a:path>
                <a:path w="361950" h="170179">
                  <a:moveTo>
                    <a:pt x="269748" y="169926"/>
                  </a:moveTo>
                  <a:lnTo>
                    <a:pt x="272034" y="166878"/>
                  </a:lnTo>
                  <a:lnTo>
                    <a:pt x="272796" y="163068"/>
                  </a:lnTo>
                  <a:lnTo>
                    <a:pt x="272034" y="159258"/>
                  </a:lnTo>
                  <a:lnTo>
                    <a:pt x="269748" y="156210"/>
                  </a:lnTo>
                </a:path>
                <a:path w="361950" h="170179">
                  <a:moveTo>
                    <a:pt x="0" y="0"/>
                  </a:moveTo>
                  <a:lnTo>
                    <a:pt x="0" y="58674"/>
                  </a:lnTo>
                  <a:lnTo>
                    <a:pt x="60198" y="58674"/>
                  </a:lnTo>
                  <a:lnTo>
                    <a:pt x="60198" y="0"/>
                  </a:lnTo>
                  <a:lnTo>
                    <a:pt x="0" y="0"/>
                  </a:lnTo>
                  <a:close/>
                </a:path>
                <a:path w="361950" h="170179">
                  <a:moveTo>
                    <a:pt x="16001" y="43434"/>
                  </a:moveTo>
                  <a:lnTo>
                    <a:pt x="16001" y="14478"/>
                  </a:lnTo>
                  <a:lnTo>
                    <a:pt x="25146" y="14478"/>
                  </a:lnTo>
                  <a:lnTo>
                    <a:pt x="29717" y="16002"/>
                  </a:lnTo>
                  <a:lnTo>
                    <a:pt x="32003" y="19050"/>
                  </a:lnTo>
                  <a:lnTo>
                    <a:pt x="33527" y="21336"/>
                  </a:lnTo>
                  <a:lnTo>
                    <a:pt x="35051" y="25146"/>
                  </a:lnTo>
                  <a:lnTo>
                    <a:pt x="35051" y="32004"/>
                  </a:lnTo>
                  <a:lnTo>
                    <a:pt x="33527" y="36576"/>
                  </a:lnTo>
                  <a:lnTo>
                    <a:pt x="32003" y="38862"/>
                  </a:lnTo>
                  <a:lnTo>
                    <a:pt x="29717" y="41910"/>
                  </a:lnTo>
                  <a:lnTo>
                    <a:pt x="25146" y="43434"/>
                  </a:lnTo>
                  <a:lnTo>
                    <a:pt x="16001" y="43434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7" name="object 322">
              <a:extLst>
                <a:ext uri="{FF2B5EF4-FFF2-40B4-BE49-F238E27FC236}">
                  <a16:creationId xmlns:a16="http://schemas.microsoft.com/office/drawing/2014/main" id="{571BC6FC-8160-24A5-D143-49820E8F2F32}"/>
                </a:ext>
              </a:extLst>
            </p:cNvPr>
            <p:cNvSpPr/>
            <p:nvPr/>
          </p:nvSpPr>
          <p:spPr>
            <a:xfrm>
              <a:off x="4216145" y="5122164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484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8" name="object 323">
              <a:extLst>
                <a:ext uri="{FF2B5EF4-FFF2-40B4-BE49-F238E27FC236}">
                  <a16:creationId xmlns:a16="http://schemas.microsoft.com/office/drawing/2014/main" id="{E7F84385-E708-22EC-815B-ADABB5F61B0A}"/>
                </a:ext>
              </a:extLst>
            </p:cNvPr>
            <p:cNvSpPr/>
            <p:nvPr/>
          </p:nvSpPr>
          <p:spPr>
            <a:xfrm>
              <a:off x="4185666" y="5020818"/>
              <a:ext cx="222885" cy="184785"/>
            </a:xfrm>
            <a:custGeom>
              <a:avLst/>
              <a:gdLst/>
              <a:ahLst/>
              <a:cxnLst/>
              <a:rect l="l" t="t" r="r" b="b"/>
              <a:pathLst>
                <a:path w="222885" h="184785">
                  <a:moveTo>
                    <a:pt x="0" y="109728"/>
                  </a:moveTo>
                  <a:lnTo>
                    <a:pt x="0" y="153924"/>
                  </a:lnTo>
                </a:path>
                <a:path w="222885" h="184785">
                  <a:moveTo>
                    <a:pt x="17525" y="109728"/>
                  </a:moveTo>
                  <a:lnTo>
                    <a:pt x="17525" y="153924"/>
                  </a:lnTo>
                  <a:lnTo>
                    <a:pt x="19050" y="153924"/>
                  </a:lnTo>
                </a:path>
                <a:path w="222885" h="184785">
                  <a:moveTo>
                    <a:pt x="20574" y="109728"/>
                  </a:moveTo>
                  <a:lnTo>
                    <a:pt x="20574" y="153924"/>
                  </a:lnTo>
                  <a:lnTo>
                    <a:pt x="22098" y="153924"/>
                  </a:lnTo>
                </a:path>
                <a:path w="222885" h="184785">
                  <a:moveTo>
                    <a:pt x="38100" y="109728"/>
                  </a:moveTo>
                  <a:lnTo>
                    <a:pt x="38100" y="153924"/>
                  </a:lnTo>
                  <a:lnTo>
                    <a:pt x="39624" y="153924"/>
                  </a:lnTo>
                </a:path>
                <a:path w="222885" h="184785">
                  <a:moveTo>
                    <a:pt x="220980" y="0"/>
                  </a:moveTo>
                  <a:lnTo>
                    <a:pt x="220980" y="109728"/>
                  </a:lnTo>
                  <a:lnTo>
                    <a:pt x="222504" y="109728"/>
                  </a:lnTo>
                </a:path>
                <a:path w="222885" h="184785">
                  <a:moveTo>
                    <a:pt x="220980" y="184404"/>
                  </a:moveTo>
                  <a:lnTo>
                    <a:pt x="147828" y="184404"/>
                  </a:lnTo>
                </a:path>
                <a:path w="222885" h="184785">
                  <a:moveTo>
                    <a:pt x="41148" y="109728"/>
                  </a:moveTo>
                  <a:lnTo>
                    <a:pt x="41148" y="153924"/>
                  </a:lnTo>
                  <a:lnTo>
                    <a:pt x="43434" y="153924"/>
                  </a:lnTo>
                </a:path>
                <a:path w="222885" h="184785">
                  <a:moveTo>
                    <a:pt x="220980" y="153924"/>
                  </a:moveTo>
                  <a:lnTo>
                    <a:pt x="220980" y="184404"/>
                  </a:lnTo>
                  <a:lnTo>
                    <a:pt x="222504" y="184404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29" name="object 324">
              <a:extLst>
                <a:ext uri="{FF2B5EF4-FFF2-40B4-BE49-F238E27FC236}">
                  <a16:creationId xmlns:a16="http://schemas.microsoft.com/office/drawing/2014/main" id="{6E2DBB1A-309B-4537-36B1-89BF29A48F0A}"/>
                </a:ext>
              </a:extLst>
            </p:cNvPr>
            <p:cNvSpPr/>
            <p:nvPr/>
          </p:nvSpPr>
          <p:spPr>
            <a:xfrm>
              <a:off x="4838700" y="5214366"/>
              <a:ext cx="25400" cy="35560"/>
            </a:xfrm>
            <a:custGeom>
              <a:avLst/>
              <a:gdLst/>
              <a:ahLst/>
              <a:cxnLst/>
              <a:rect l="l" t="t" r="r" b="b"/>
              <a:pathLst>
                <a:path w="25400" h="35560">
                  <a:moveTo>
                    <a:pt x="23622" y="0"/>
                  </a:moveTo>
                  <a:lnTo>
                    <a:pt x="23622" y="35051"/>
                  </a:lnTo>
                  <a:lnTo>
                    <a:pt x="25146" y="35051"/>
                  </a:lnTo>
                </a:path>
                <a:path w="25400" h="35560">
                  <a:moveTo>
                    <a:pt x="0" y="0"/>
                  </a:moveTo>
                  <a:lnTo>
                    <a:pt x="0" y="35051"/>
                  </a:lnTo>
                  <a:lnTo>
                    <a:pt x="1524" y="35051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0" name="object 325">
              <a:extLst>
                <a:ext uri="{FF2B5EF4-FFF2-40B4-BE49-F238E27FC236}">
                  <a16:creationId xmlns:a16="http://schemas.microsoft.com/office/drawing/2014/main" id="{64120970-5A08-3BDD-8C0C-F631E4E755E8}"/>
                </a:ext>
              </a:extLst>
            </p:cNvPr>
            <p:cNvSpPr/>
            <p:nvPr/>
          </p:nvSpPr>
          <p:spPr>
            <a:xfrm>
              <a:off x="4780025" y="5205222"/>
              <a:ext cx="59055" cy="52705"/>
            </a:xfrm>
            <a:custGeom>
              <a:avLst/>
              <a:gdLst/>
              <a:ahLst/>
              <a:cxnLst/>
              <a:rect l="l" t="t" r="r" b="b"/>
              <a:pathLst>
                <a:path w="59054" h="52704">
                  <a:moveTo>
                    <a:pt x="38100" y="52577"/>
                  </a:moveTo>
                  <a:lnTo>
                    <a:pt x="4572" y="19050"/>
                  </a:lnTo>
                </a:path>
                <a:path w="59054" h="52704">
                  <a:moveTo>
                    <a:pt x="17525" y="52577"/>
                  </a:moveTo>
                  <a:lnTo>
                    <a:pt x="0" y="35051"/>
                  </a:lnTo>
                </a:path>
                <a:path w="59054" h="52704">
                  <a:moveTo>
                    <a:pt x="58674" y="52577"/>
                  </a:moveTo>
                  <a:lnTo>
                    <a:pt x="12953" y="6857"/>
                  </a:lnTo>
                </a:path>
                <a:path w="59054" h="52704">
                  <a:moveTo>
                    <a:pt x="58674" y="32003"/>
                  </a:moveTo>
                  <a:lnTo>
                    <a:pt x="26670" y="0"/>
                  </a:lnTo>
                  <a:lnTo>
                    <a:pt x="27432" y="0"/>
                  </a:lnTo>
                </a:path>
                <a:path w="59054" h="52704">
                  <a:moveTo>
                    <a:pt x="58674" y="11429"/>
                  </a:moveTo>
                  <a:lnTo>
                    <a:pt x="47244" y="0"/>
                  </a:lnTo>
                  <a:lnTo>
                    <a:pt x="48006" y="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1" name="object 326">
              <a:extLst>
                <a:ext uri="{FF2B5EF4-FFF2-40B4-BE49-F238E27FC236}">
                  <a16:creationId xmlns:a16="http://schemas.microsoft.com/office/drawing/2014/main" id="{EB9DF92C-56FF-D37F-8890-F298220BF3DE}"/>
                </a:ext>
              </a:extLst>
            </p:cNvPr>
            <p:cNvSpPr/>
            <p:nvPr/>
          </p:nvSpPr>
          <p:spPr>
            <a:xfrm>
              <a:off x="4840223" y="5214366"/>
              <a:ext cx="20955" cy="35560"/>
            </a:xfrm>
            <a:custGeom>
              <a:avLst/>
              <a:gdLst/>
              <a:ahLst/>
              <a:cxnLst/>
              <a:rect l="l" t="t" r="r" b="b"/>
              <a:pathLst>
                <a:path w="20954" h="35560">
                  <a:moveTo>
                    <a:pt x="0" y="0"/>
                  </a:moveTo>
                  <a:lnTo>
                    <a:pt x="0" y="35051"/>
                  </a:lnTo>
                  <a:lnTo>
                    <a:pt x="1524" y="35051"/>
                  </a:lnTo>
                </a:path>
                <a:path w="20954" h="35560">
                  <a:moveTo>
                    <a:pt x="19050" y="0"/>
                  </a:moveTo>
                  <a:lnTo>
                    <a:pt x="19050" y="35051"/>
                  </a:lnTo>
                  <a:lnTo>
                    <a:pt x="20574" y="35051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2" name="object 327">
              <a:extLst>
                <a:ext uri="{FF2B5EF4-FFF2-40B4-BE49-F238E27FC236}">
                  <a16:creationId xmlns:a16="http://schemas.microsoft.com/office/drawing/2014/main" id="{155F15C7-E325-3554-5D6B-AC18061A579C}"/>
                </a:ext>
              </a:extLst>
            </p:cNvPr>
            <p:cNvSpPr/>
            <p:nvPr/>
          </p:nvSpPr>
          <p:spPr>
            <a:xfrm>
              <a:off x="4484369" y="5253990"/>
              <a:ext cx="1905" cy="104139"/>
            </a:xfrm>
            <a:custGeom>
              <a:avLst/>
              <a:gdLst/>
              <a:ahLst/>
              <a:cxnLst/>
              <a:rect l="l" t="t" r="r" b="b"/>
              <a:pathLst>
                <a:path w="1904" h="104139">
                  <a:moveTo>
                    <a:pt x="0" y="103632"/>
                  </a:moveTo>
                  <a:lnTo>
                    <a:pt x="0" y="0"/>
                  </a:lnTo>
                  <a:lnTo>
                    <a:pt x="1524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3" name="object 328">
              <a:extLst>
                <a:ext uri="{FF2B5EF4-FFF2-40B4-BE49-F238E27FC236}">
                  <a16:creationId xmlns:a16="http://schemas.microsoft.com/office/drawing/2014/main" id="{CAAC020A-3ABA-32B2-B0A8-8C6C6D3AD3FB}"/>
                </a:ext>
              </a:extLst>
            </p:cNvPr>
            <p:cNvSpPr/>
            <p:nvPr/>
          </p:nvSpPr>
          <p:spPr>
            <a:xfrm>
              <a:off x="4584191" y="5290566"/>
              <a:ext cx="1905" cy="90805"/>
            </a:xfrm>
            <a:custGeom>
              <a:avLst/>
              <a:gdLst/>
              <a:ahLst/>
              <a:cxnLst/>
              <a:rect l="l" t="t" r="r" b="b"/>
              <a:pathLst>
                <a:path w="1904" h="90804">
                  <a:moveTo>
                    <a:pt x="0" y="0"/>
                  </a:moveTo>
                  <a:lnTo>
                    <a:pt x="0" y="90678"/>
                  </a:lnTo>
                  <a:lnTo>
                    <a:pt x="1524" y="90678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4" name="object 329">
              <a:extLst>
                <a:ext uri="{FF2B5EF4-FFF2-40B4-BE49-F238E27FC236}">
                  <a16:creationId xmlns:a16="http://schemas.microsoft.com/office/drawing/2014/main" id="{8A831DEB-F2D6-E12F-C77B-74DA31285E27}"/>
                </a:ext>
              </a:extLst>
            </p:cNvPr>
            <p:cNvSpPr/>
            <p:nvPr/>
          </p:nvSpPr>
          <p:spPr>
            <a:xfrm>
              <a:off x="4459223" y="5257800"/>
              <a:ext cx="378460" cy="198120"/>
            </a:xfrm>
            <a:custGeom>
              <a:avLst/>
              <a:gdLst/>
              <a:ahLst/>
              <a:cxnLst/>
              <a:rect l="l" t="t" r="r" b="b"/>
              <a:pathLst>
                <a:path w="378460" h="198120">
                  <a:moveTo>
                    <a:pt x="114300" y="131825"/>
                  </a:moveTo>
                  <a:lnTo>
                    <a:pt x="114300" y="128015"/>
                  </a:lnTo>
                  <a:lnTo>
                    <a:pt x="112775" y="124205"/>
                  </a:lnTo>
                  <a:lnTo>
                    <a:pt x="108965" y="121920"/>
                  </a:lnTo>
                  <a:lnTo>
                    <a:pt x="105155" y="120396"/>
                  </a:lnTo>
                </a:path>
                <a:path w="378460" h="198120">
                  <a:moveTo>
                    <a:pt x="67055" y="174498"/>
                  </a:moveTo>
                  <a:lnTo>
                    <a:pt x="66293" y="169925"/>
                  </a:lnTo>
                  <a:lnTo>
                    <a:pt x="64008" y="166115"/>
                  </a:lnTo>
                  <a:lnTo>
                    <a:pt x="60198" y="163829"/>
                  </a:lnTo>
                  <a:lnTo>
                    <a:pt x="55625" y="163829"/>
                  </a:lnTo>
                </a:path>
                <a:path w="378460" h="198120">
                  <a:moveTo>
                    <a:pt x="54101" y="185927"/>
                  </a:moveTo>
                  <a:lnTo>
                    <a:pt x="53339" y="182117"/>
                  </a:lnTo>
                  <a:lnTo>
                    <a:pt x="51053" y="178308"/>
                  </a:lnTo>
                  <a:lnTo>
                    <a:pt x="47243" y="176784"/>
                  </a:lnTo>
                  <a:lnTo>
                    <a:pt x="42672" y="176022"/>
                  </a:lnTo>
                  <a:lnTo>
                    <a:pt x="43434" y="176022"/>
                  </a:lnTo>
                </a:path>
                <a:path w="378460" h="198120">
                  <a:moveTo>
                    <a:pt x="42672" y="198120"/>
                  </a:moveTo>
                  <a:lnTo>
                    <a:pt x="41910" y="194310"/>
                  </a:lnTo>
                  <a:lnTo>
                    <a:pt x="39624" y="190500"/>
                  </a:lnTo>
                  <a:lnTo>
                    <a:pt x="35813" y="188975"/>
                  </a:lnTo>
                  <a:lnTo>
                    <a:pt x="32003" y="188975"/>
                  </a:lnTo>
                </a:path>
                <a:path w="378460" h="198120">
                  <a:moveTo>
                    <a:pt x="89153" y="152400"/>
                  </a:moveTo>
                  <a:lnTo>
                    <a:pt x="89153" y="147827"/>
                  </a:lnTo>
                  <a:lnTo>
                    <a:pt x="86867" y="144779"/>
                  </a:lnTo>
                  <a:lnTo>
                    <a:pt x="83820" y="141732"/>
                  </a:lnTo>
                  <a:lnTo>
                    <a:pt x="79248" y="140970"/>
                  </a:lnTo>
                </a:path>
                <a:path w="378460" h="198120">
                  <a:moveTo>
                    <a:pt x="76200" y="163829"/>
                  </a:moveTo>
                  <a:lnTo>
                    <a:pt x="76200" y="159258"/>
                  </a:lnTo>
                  <a:lnTo>
                    <a:pt x="73913" y="155448"/>
                  </a:lnTo>
                  <a:lnTo>
                    <a:pt x="70865" y="153162"/>
                  </a:lnTo>
                  <a:lnTo>
                    <a:pt x="67055" y="152400"/>
                  </a:lnTo>
                </a:path>
                <a:path w="378460" h="198120">
                  <a:moveTo>
                    <a:pt x="101346" y="140970"/>
                  </a:moveTo>
                  <a:lnTo>
                    <a:pt x="101346" y="137160"/>
                  </a:lnTo>
                  <a:lnTo>
                    <a:pt x="99822" y="133350"/>
                  </a:lnTo>
                  <a:lnTo>
                    <a:pt x="96774" y="131063"/>
                  </a:lnTo>
                  <a:lnTo>
                    <a:pt x="92201" y="130301"/>
                  </a:lnTo>
                </a:path>
                <a:path w="378460" h="198120">
                  <a:moveTo>
                    <a:pt x="44196" y="47244"/>
                  </a:moveTo>
                  <a:lnTo>
                    <a:pt x="47243" y="44196"/>
                  </a:lnTo>
                  <a:lnTo>
                    <a:pt x="48005" y="40386"/>
                  </a:lnTo>
                  <a:lnTo>
                    <a:pt x="47243" y="36575"/>
                  </a:lnTo>
                  <a:lnTo>
                    <a:pt x="44196" y="33527"/>
                  </a:lnTo>
                  <a:lnTo>
                    <a:pt x="44958" y="33527"/>
                  </a:lnTo>
                </a:path>
                <a:path w="378460" h="198120">
                  <a:moveTo>
                    <a:pt x="22098" y="47244"/>
                  </a:moveTo>
                  <a:lnTo>
                    <a:pt x="24384" y="44196"/>
                  </a:lnTo>
                  <a:lnTo>
                    <a:pt x="25146" y="40386"/>
                  </a:lnTo>
                  <a:lnTo>
                    <a:pt x="24384" y="36575"/>
                  </a:lnTo>
                  <a:lnTo>
                    <a:pt x="22098" y="33527"/>
                  </a:lnTo>
                </a:path>
                <a:path w="378460" h="198120">
                  <a:moveTo>
                    <a:pt x="0" y="47244"/>
                  </a:moveTo>
                  <a:lnTo>
                    <a:pt x="2286" y="44196"/>
                  </a:lnTo>
                  <a:lnTo>
                    <a:pt x="3048" y="40386"/>
                  </a:lnTo>
                  <a:lnTo>
                    <a:pt x="2286" y="36575"/>
                  </a:lnTo>
                  <a:lnTo>
                    <a:pt x="0" y="33527"/>
                  </a:lnTo>
                </a:path>
                <a:path w="378460" h="198120">
                  <a:moveTo>
                    <a:pt x="67055" y="47244"/>
                  </a:moveTo>
                  <a:lnTo>
                    <a:pt x="69341" y="44196"/>
                  </a:lnTo>
                  <a:lnTo>
                    <a:pt x="70103" y="40386"/>
                  </a:lnTo>
                  <a:lnTo>
                    <a:pt x="69341" y="36575"/>
                  </a:lnTo>
                  <a:lnTo>
                    <a:pt x="67055" y="33527"/>
                  </a:lnTo>
                </a:path>
                <a:path w="378460" h="198120">
                  <a:moveTo>
                    <a:pt x="89153" y="47244"/>
                  </a:moveTo>
                  <a:lnTo>
                    <a:pt x="91439" y="44196"/>
                  </a:lnTo>
                  <a:lnTo>
                    <a:pt x="92201" y="40386"/>
                  </a:lnTo>
                  <a:lnTo>
                    <a:pt x="91439" y="36575"/>
                  </a:lnTo>
                  <a:lnTo>
                    <a:pt x="89153" y="33527"/>
                  </a:lnTo>
                </a:path>
                <a:path w="378460" h="198120">
                  <a:moveTo>
                    <a:pt x="111251" y="47244"/>
                  </a:moveTo>
                  <a:lnTo>
                    <a:pt x="113537" y="44196"/>
                  </a:lnTo>
                  <a:lnTo>
                    <a:pt x="114300" y="40386"/>
                  </a:lnTo>
                  <a:lnTo>
                    <a:pt x="113537" y="36575"/>
                  </a:lnTo>
                  <a:lnTo>
                    <a:pt x="111251" y="33527"/>
                  </a:lnTo>
                </a:path>
                <a:path w="378460" h="198120">
                  <a:moveTo>
                    <a:pt x="323850" y="30479"/>
                  </a:moveTo>
                  <a:lnTo>
                    <a:pt x="352043" y="0"/>
                  </a:lnTo>
                  <a:lnTo>
                    <a:pt x="352805" y="0"/>
                  </a:lnTo>
                </a:path>
                <a:path w="378460" h="198120">
                  <a:moveTo>
                    <a:pt x="319277" y="14477"/>
                  </a:moveTo>
                  <a:lnTo>
                    <a:pt x="332993" y="0"/>
                  </a:lnTo>
                  <a:lnTo>
                    <a:pt x="333755" y="0"/>
                  </a:lnTo>
                </a:path>
                <a:path w="378460" h="198120">
                  <a:moveTo>
                    <a:pt x="341375" y="33527"/>
                  </a:moveTo>
                  <a:lnTo>
                    <a:pt x="372617" y="1524"/>
                  </a:lnTo>
                  <a:lnTo>
                    <a:pt x="373379" y="1524"/>
                  </a:lnTo>
                </a:path>
                <a:path w="378460" h="198120">
                  <a:moveTo>
                    <a:pt x="361950" y="33527"/>
                  </a:moveTo>
                  <a:lnTo>
                    <a:pt x="377951" y="17525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5" name="object 330">
              <a:extLst>
                <a:ext uri="{FF2B5EF4-FFF2-40B4-BE49-F238E27FC236}">
                  <a16:creationId xmlns:a16="http://schemas.microsoft.com/office/drawing/2014/main" id="{A274F2B8-8C80-8F72-0EB2-5C21951D228C}"/>
                </a:ext>
              </a:extLst>
            </p:cNvPr>
            <p:cNvSpPr/>
            <p:nvPr/>
          </p:nvSpPr>
          <p:spPr>
            <a:xfrm>
              <a:off x="4838700" y="5249418"/>
              <a:ext cx="25400" cy="38100"/>
            </a:xfrm>
            <a:custGeom>
              <a:avLst/>
              <a:gdLst/>
              <a:ahLst/>
              <a:cxnLst/>
              <a:rect l="l" t="t" r="r" b="b"/>
              <a:pathLst>
                <a:path w="25400" h="38100">
                  <a:moveTo>
                    <a:pt x="0" y="38100"/>
                  </a:moveTo>
                  <a:lnTo>
                    <a:pt x="0" y="20574"/>
                  </a:lnTo>
                  <a:lnTo>
                    <a:pt x="1524" y="20574"/>
                  </a:lnTo>
                </a:path>
                <a:path w="25400" h="38100">
                  <a:moveTo>
                    <a:pt x="23622" y="38100"/>
                  </a:moveTo>
                  <a:lnTo>
                    <a:pt x="23622" y="20574"/>
                  </a:lnTo>
                  <a:lnTo>
                    <a:pt x="25146" y="20574"/>
                  </a:lnTo>
                </a:path>
                <a:path w="25400" h="38100">
                  <a:moveTo>
                    <a:pt x="20574" y="0"/>
                  </a:moveTo>
                  <a:lnTo>
                    <a:pt x="20574" y="8382"/>
                  </a:lnTo>
                  <a:lnTo>
                    <a:pt x="22098" y="8382"/>
                  </a:lnTo>
                </a:path>
                <a:path w="25400" h="38100">
                  <a:moveTo>
                    <a:pt x="20574" y="0"/>
                  </a:moveTo>
                  <a:lnTo>
                    <a:pt x="20574" y="8382"/>
                  </a:lnTo>
                  <a:lnTo>
                    <a:pt x="22098" y="8382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6" name="object 331">
              <a:extLst>
                <a:ext uri="{FF2B5EF4-FFF2-40B4-BE49-F238E27FC236}">
                  <a16:creationId xmlns:a16="http://schemas.microsoft.com/office/drawing/2014/main" id="{EC89281E-3408-82A1-17DA-FC7F0808522E}"/>
                </a:ext>
              </a:extLst>
            </p:cNvPr>
            <p:cNvSpPr/>
            <p:nvPr/>
          </p:nvSpPr>
          <p:spPr>
            <a:xfrm>
              <a:off x="4838700" y="5249418"/>
              <a:ext cx="25400" cy="8890"/>
            </a:xfrm>
            <a:custGeom>
              <a:avLst/>
              <a:gdLst/>
              <a:ahLst/>
              <a:cxnLst/>
              <a:rect l="l" t="t" r="r" b="b"/>
              <a:pathLst>
                <a:path w="25400" h="8889">
                  <a:moveTo>
                    <a:pt x="23622" y="0"/>
                  </a:moveTo>
                  <a:lnTo>
                    <a:pt x="23622" y="8382"/>
                  </a:lnTo>
                  <a:lnTo>
                    <a:pt x="25146" y="8382"/>
                  </a:lnTo>
                </a:path>
                <a:path w="25400" h="8889">
                  <a:moveTo>
                    <a:pt x="0" y="0"/>
                  </a:moveTo>
                  <a:lnTo>
                    <a:pt x="0" y="8382"/>
                  </a:lnTo>
                  <a:lnTo>
                    <a:pt x="1524" y="8382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7" name="object 332">
              <a:extLst>
                <a:ext uri="{FF2B5EF4-FFF2-40B4-BE49-F238E27FC236}">
                  <a16:creationId xmlns:a16="http://schemas.microsoft.com/office/drawing/2014/main" id="{B4E784D1-ECD5-BA12-6E87-511A3D6D5DF3}"/>
                </a:ext>
              </a:extLst>
            </p:cNvPr>
            <p:cNvSpPr/>
            <p:nvPr/>
          </p:nvSpPr>
          <p:spPr>
            <a:xfrm>
              <a:off x="4831841" y="5249418"/>
              <a:ext cx="38100" cy="41910"/>
            </a:xfrm>
            <a:custGeom>
              <a:avLst/>
              <a:gdLst/>
              <a:ahLst/>
              <a:cxnLst/>
              <a:rect l="l" t="t" r="r" b="b"/>
              <a:pathLst>
                <a:path w="38100" h="41910">
                  <a:moveTo>
                    <a:pt x="8382" y="0"/>
                  </a:moveTo>
                  <a:lnTo>
                    <a:pt x="8382" y="8382"/>
                  </a:lnTo>
                  <a:lnTo>
                    <a:pt x="9906" y="8382"/>
                  </a:lnTo>
                </a:path>
                <a:path w="38100" h="41910">
                  <a:moveTo>
                    <a:pt x="9906" y="0"/>
                  </a:moveTo>
                  <a:lnTo>
                    <a:pt x="9906" y="8382"/>
                  </a:lnTo>
                  <a:lnTo>
                    <a:pt x="11430" y="8382"/>
                  </a:lnTo>
                </a:path>
                <a:path w="38100" h="41910">
                  <a:moveTo>
                    <a:pt x="6858" y="0"/>
                  </a:moveTo>
                  <a:lnTo>
                    <a:pt x="30480" y="0"/>
                  </a:lnTo>
                </a:path>
                <a:path w="38100" h="41910">
                  <a:moveTo>
                    <a:pt x="0" y="20574"/>
                  </a:moveTo>
                  <a:lnTo>
                    <a:pt x="36575" y="20574"/>
                  </a:lnTo>
                </a:path>
                <a:path w="38100" h="41910">
                  <a:moveTo>
                    <a:pt x="0" y="20574"/>
                  </a:moveTo>
                  <a:lnTo>
                    <a:pt x="0" y="8382"/>
                  </a:lnTo>
                  <a:lnTo>
                    <a:pt x="1524" y="8382"/>
                  </a:lnTo>
                </a:path>
                <a:path w="38100" h="41910">
                  <a:moveTo>
                    <a:pt x="36575" y="20574"/>
                  </a:moveTo>
                  <a:lnTo>
                    <a:pt x="36575" y="8382"/>
                  </a:lnTo>
                </a:path>
                <a:path w="38100" h="41910">
                  <a:moveTo>
                    <a:pt x="27432" y="41910"/>
                  </a:moveTo>
                  <a:lnTo>
                    <a:pt x="30480" y="38862"/>
                  </a:lnTo>
                </a:path>
                <a:path w="38100" h="41910">
                  <a:moveTo>
                    <a:pt x="9906" y="41910"/>
                  </a:moveTo>
                  <a:lnTo>
                    <a:pt x="6858" y="38862"/>
                  </a:lnTo>
                </a:path>
                <a:path w="38100" h="41910">
                  <a:moveTo>
                    <a:pt x="6858" y="38100"/>
                  </a:moveTo>
                  <a:lnTo>
                    <a:pt x="30480" y="38100"/>
                  </a:lnTo>
                </a:path>
                <a:path w="38100" h="41910">
                  <a:moveTo>
                    <a:pt x="0" y="22098"/>
                  </a:moveTo>
                  <a:lnTo>
                    <a:pt x="0" y="8382"/>
                  </a:lnTo>
                </a:path>
                <a:path w="38100" h="41910">
                  <a:moveTo>
                    <a:pt x="38100" y="22098"/>
                  </a:moveTo>
                  <a:lnTo>
                    <a:pt x="38100" y="8382"/>
                  </a:lnTo>
                </a:path>
                <a:path w="38100" h="41910">
                  <a:moveTo>
                    <a:pt x="0" y="22098"/>
                  </a:moveTo>
                  <a:lnTo>
                    <a:pt x="6858" y="22098"/>
                  </a:lnTo>
                </a:path>
                <a:path w="38100" h="41910">
                  <a:moveTo>
                    <a:pt x="30480" y="22098"/>
                  </a:moveTo>
                  <a:lnTo>
                    <a:pt x="38100" y="22098"/>
                  </a:lnTo>
                </a:path>
                <a:path w="38100" h="41910">
                  <a:moveTo>
                    <a:pt x="8382" y="20574"/>
                  </a:moveTo>
                  <a:lnTo>
                    <a:pt x="8382" y="8382"/>
                  </a:lnTo>
                  <a:lnTo>
                    <a:pt x="9906" y="8382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8" name="object 333">
              <a:extLst>
                <a:ext uri="{FF2B5EF4-FFF2-40B4-BE49-F238E27FC236}">
                  <a16:creationId xmlns:a16="http://schemas.microsoft.com/office/drawing/2014/main" id="{C74E7960-A3EC-EE58-5C4F-AAE10196AB72}"/>
                </a:ext>
              </a:extLst>
            </p:cNvPr>
            <p:cNvSpPr/>
            <p:nvPr/>
          </p:nvSpPr>
          <p:spPr>
            <a:xfrm>
              <a:off x="4840223" y="5257800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4" h="13335">
                  <a:moveTo>
                    <a:pt x="0" y="12953"/>
                  </a:moveTo>
                  <a:lnTo>
                    <a:pt x="20574" y="0"/>
                  </a:lnTo>
                </a:path>
                <a:path w="20954" h="13335">
                  <a:moveTo>
                    <a:pt x="0" y="0"/>
                  </a:moveTo>
                  <a:lnTo>
                    <a:pt x="20574" y="12953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39" name="object 334">
              <a:extLst>
                <a:ext uri="{FF2B5EF4-FFF2-40B4-BE49-F238E27FC236}">
                  <a16:creationId xmlns:a16="http://schemas.microsoft.com/office/drawing/2014/main" id="{7B0A111E-9828-63B6-E140-6969C93A9BA6}"/>
                </a:ext>
              </a:extLst>
            </p:cNvPr>
            <p:cNvSpPr/>
            <p:nvPr/>
          </p:nvSpPr>
          <p:spPr>
            <a:xfrm>
              <a:off x="4836413" y="5205222"/>
              <a:ext cx="29209" cy="85725"/>
            </a:xfrm>
            <a:custGeom>
              <a:avLst/>
              <a:gdLst/>
              <a:ahLst/>
              <a:cxnLst/>
              <a:rect l="l" t="t" r="r" b="b"/>
              <a:pathLst>
                <a:path w="29210" h="85725">
                  <a:moveTo>
                    <a:pt x="24384" y="64769"/>
                  </a:moveTo>
                  <a:lnTo>
                    <a:pt x="24384" y="52577"/>
                  </a:lnTo>
                  <a:lnTo>
                    <a:pt x="25908" y="52577"/>
                  </a:lnTo>
                </a:path>
                <a:path w="29210" h="85725">
                  <a:moveTo>
                    <a:pt x="0" y="85343"/>
                  </a:moveTo>
                  <a:lnTo>
                    <a:pt x="0" y="66293"/>
                  </a:lnTo>
                  <a:lnTo>
                    <a:pt x="2286" y="66293"/>
                  </a:lnTo>
                </a:path>
                <a:path w="29210" h="85725">
                  <a:moveTo>
                    <a:pt x="27432" y="85343"/>
                  </a:moveTo>
                  <a:lnTo>
                    <a:pt x="27432" y="66293"/>
                  </a:lnTo>
                  <a:lnTo>
                    <a:pt x="28956" y="66293"/>
                  </a:lnTo>
                </a:path>
                <a:path w="29210" h="85725">
                  <a:moveTo>
                    <a:pt x="22860" y="0"/>
                  </a:moveTo>
                  <a:lnTo>
                    <a:pt x="22860" y="9143"/>
                  </a:lnTo>
                  <a:lnTo>
                    <a:pt x="24384" y="9143"/>
                  </a:lnTo>
                </a:path>
                <a:path w="29210" h="85725">
                  <a:moveTo>
                    <a:pt x="3810" y="0"/>
                  </a:moveTo>
                  <a:lnTo>
                    <a:pt x="3810" y="9143"/>
                  </a:lnTo>
                  <a:lnTo>
                    <a:pt x="5334" y="9143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0" name="object 335">
              <a:extLst>
                <a:ext uri="{FF2B5EF4-FFF2-40B4-BE49-F238E27FC236}">
                  <a16:creationId xmlns:a16="http://schemas.microsoft.com/office/drawing/2014/main" id="{E17C8166-6315-375C-B669-2C61CA4E7550}"/>
                </a:ext>
              </a:extLst>
            </p:cNvPr>
            <p:cNvSpPr/>
            <p:nvPr/>
          </p:nvSpPr>
          <p:spPr>
            <a:xfrm>
              <a:off x="4838700" y="5205222"/>
              <a:ext cx="25400" cy="9525"/>
            </a:xfrm>
            <a:custGeom>
              <a:avLst/>
              <a:gdLst/>
              <a:ahLst/>
              <a:cxnLst/>
              <a:rect l="l" t="t" r="r" b="b"/>
              <a:pathLst>
                <a:path w="25400" h="9525">
                  <a:moveTo>
                    <a:pt x="23622" y="0"/>
                  </a:moveTo>
                  <a:lnTo>
                    <a:pt x="23622" y="9143"/>
                  </a:lnTo>
                  <a:lnTo>
                    <a:pt x="25146" y="9143"/>
                  </a:lnTo>
                </a:path>
                <a:path w="25400" h="9525">
                  <a:moveTo>
                    <a:pt x="0" y="0"/>
                  </a:moveTo>
                  <a:lnTo>
                    <a:pt x="0" y="9143"/>
                  </a:lnTo>
                  <a:lnTo>
                    <a:pt x="1524" y="9143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1" name="object 336">
              <a:extLst>
                <a:ext uri="{FF2B5EF4-FFF2-40B4-BE49-F238E27FC236}">
                  <a16:creationId xmlns:a16="http://schemas.microsoft.com/office/drawing/2014/main" id="{1A2A4FBF-109C-61F2-F270-AA3CB5919DEA}"/>
                </a:ext>
              </a:extLst>
            </p:cNvPr>
            <p:cNvSpPr/>
            <p:nvPr/>
          </p:nvSpPr>
          <p:spPr>
            <a:xfrm>
              <a:off x="4798313" y="5205222"/>
              <a:ext cx="104139" cy="10160"/>
            </a:xfrm>
            <a:custGeom>
              <a:avLst/>
              <a:gdLst/>
              <a:ahLst/>
              <a:cxnLst/>
              <a:rect l="l" t="t" r="r" b="b"/>
              <a:pathLst>
                <a:path w="104139" h="10160">
                  <a:moveTo>
                    <a:pt x="0" y="0"/>
                  </a:moveTo>
                  <a:lnTo>
                    <a:pt x="103632" y="0"/>
                  </a:lnTo>
                </a:path>
                <a:path w="104139" h="10160">
                  <a:moveTo>
                    <a:pt x="60960" y="8381"/>
                  </a:moveTo>
                  <a:lnTo>
                    <a:pt x="64008" y="9905"/>
                  </a:lnTo>
                </a:path>
                <a:path w="104139" h="10160">
                  <a:moveTo>
                    <a:pt x="40386" y="9143"/>
                  </a:moveTo>
                  <a:lnTo>
                    <a:pt x="64008" y="9143"/>
                  </a:lnTo>
                </a:path>
                <a:path w="104139" h="10160">
                  <a:moveTo>
                    <a:pt x="43434" y="8381"/>
                  </a:moveTo>
                  <a:lnTo>
                    <a:pt x="40386" y="9905"/>
                  </a:lnTo>
                </a:path>
                <a:path w="104139" h="10160">
                  <a:moveTo>
                    <a:pt x="43434" y="7619"/>
                  </a:moveTo>
                  <a:lnTo>
                    <a:pt x="60960" y="7619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2" name="object 337">
              <a:extLst>
                <a:ext uri="{FF2B5EF4-FFF2-40B4-BE49-F238E27FC236}">
                  <a16:creationId xmlns:a16="http://schemas.microsoft.com/office/drawing/2014/main" id="{82BD9F14-410B-039A-AC46-4916D8618035}"/>
                </a:ext>
              </a:extLst>
            </p:cNvPr>
            <p:cNvSpPr/>
            <p:nvPr/>
          </p:nvSpPr>
          <p:spPr>
            <a:xfrm>
              <a:off x="5209794" y="5459730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60" h="7620">
                  <a:moveTo>
                    <a:pt x="9905" y="0"/>
                  </a:moveTo>
                  <a:lnTo>
                    <a:pt x="6095" y="0"/>
                  </a:lnTo>
                  <a:lnTo>
                    <a:pt x="3047" y="1524"/>
                  </a:lnTo>
                  <a:lnTo>
                    <a:pt x="761" y="3810"/>
                  </a:lnTo>
                  <a:lnTo>
                    <a:pt x="0" y="7620"/>
                  </a:lnTo>
                  <a:lnTo>
                    <a:pt x="761" y="762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3" name="object 338">
              <a:extLst>
                <a:ext uri="{FF2B5EF4-FFF2-40B4-BE49-F238E27FC236}">
                  <a16:creationId xmlns:a16="http://schemas.microsoft.com/office/drawing/2014/main" id="{4A1A4682-93A6-C8AF-AF9A-53E2CB68849B}"/>
                </a:ext>
              </a:extLst>
            </p:cNvPr>
            <p:cNvSpPr/>
            <p:nvPr/>
          </p:nvSpPr>
          <p:spPr>
            <a:xfrm>
              <a:off x="5262372" y="5385054"/>
              <a:ext cx="165100" cy="515620"/>
            </a:xfrm>
            <a:custGeom>
              <a:avLst/>
              <a:gdLst/>
              <a:ahLst/>
              <a:cxnLst/>
              <a:rect l="l" t="t" r="r" b="b"/>
              <a:pathLst>
                <a:path w="165100" h="515620">
                  <a:moveTo>
                    <a:pt x="106679" y="0"/>
                  </a:moveTo>
                  <a:lnTo>
                    <a:pt x="0" y="88392"/>
                  </a:lnTo>
                </a:path>
                <a:path w="165100" h="515620">
                  <a:moveTo>
                    <a:pt x="26670" y="515112"/>
                  </a:moveTo>
                  <a:lnTo>
                    <a:pt x="164592" y="515112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4" name="object 339">
              <a:extLst>
                <a:ext uri="{FF2B5EF4-FFF2-40B4-BE49-F238E27FC236}">
                  <a16:creationId xmlns:a16="http://schemas.microsoft.com/office/drawing/2014/main" id="{86447D37-7B1B-6F30-D271-7745B3D47914}"/>
                </a:ext>
              </a:extLst>
            </p:cNvPr>
            <p:cNvSpPr/>
            <p:nvPr/>
          </p:nvSpPr>
          <p:spPr>
            <a:xfrm>
              <a:off x="5344667" y="5743194"/>
              <a:ext cx="41275" cy="30480"/>
            </a:xfrm>
            <a:custGeom>
              <a:avLst/>
              <a:gdLst/>
              <a:ahLst/>
              <a:cxnLst/>
              <a:rect l="l" t="t" r="r" b="b"/>
              <a:pathLst>
                <a:path w="41275" h="30479">
                  <a:moveTo>
                    <a:pt x="6096" y="7619"/>
                  </a:moveTo>
                  <a:lnTo>
                    <a:pt x="6096" y="22097"/>
                  </a:lnTo>
                  <a:lnTo>
                    <a:pt x="14478" y="22097"/>
                  </a:lnTo>
                </a:path>
                <a:path w="41275" h="30479">
                  <a:moveTo>
                    <a:pt x="17526" y="11429"/>
                  </a:moveTo>
                  <a:lnTo>
                    <a:pt x="19050" y="10667"/>
                  </a:lnTo>
                  <a:lnTo>
                    <a:pt x="20574" y="8381"/>
                  </a:lnTo>
                  <a:lnTo>
                    <a:pt x="20574" y="22859"/>
                  </a:lnTo>
                  <a:lnTo>
                    <a:pt x="21336" y="22859"/>
                  </a:lnTo>
                </a:path>
                <a:path w="41275" h="30479">
                  <a:moveTo>
                    <a:pt x="41148" y="30479"/>
                  </a:moveTo>
                  <a:lnTo>
                    <a:pt x="0" y="30479"/>
                  </a:lnTo>
                </a:path>
                <a:path w="41275" h="30479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5" name="object 340">
              <a:extLst>
                <a:ext uri="{FF2B5EF4-FFF2-40B4-BE49-F238E27FC236}">
                  <a16:creationId xmlns:a16="http://schemas.microsoft.com/office/drawing/2014/main" id="{376EED8F-94D1-C1A5-7E94-7ECD16A2AEF2}"/>
                </a:ext>
              </a:extLst>
            </p:cNvPr>
            <p:cNvSpPr/>
            <p:nvPr/>
          </p:nvSpPr>
          <p:spPr>
            <a:xfrm>
              <a:off x="5344667" y="5929122"/>
              <a:ext cx="74930" cy="0"/>
            </a:xfrm>
            <a:custGeom>
              <a:avLst/>
              <a:gdLst/>
              <a:ahLst/>
              <a:cxnLst/>
              <a:rect l="l" t="t" r="r" b="b"/>
              <a:pathLst>
                <a:path w="74929">
                  <a:moveTo>
                    <a:pt x="0" y="0"/>
                  </a:moveTo>
                  <a:lnTo>
                    <a:pt x="74676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6" name="object 341">
              <a:extLst>
                <a:ext uri="{FF2B5EF4-FFF2-40B4-BE49-F238E27FC236}">
                  <a16:creationId xmlns:a16="http://schemas.microsoft.com/office/drawing/2014/main" id="{3DE6743A-DD6D-1580-1A74-E011C80ECC88}"/>
                </a:ext>
              </a:extLst>
            </p:cNvPr>
            <p:cNvSpPr/>
            <p:nvPr/>
          </p:nvSpPr>
          <p:spPr>
            <a:xfrm>
              <a:off x="5335523" y="5743194"/>
              <a:ext cx="10160" cy="30480"/>
            </a:xfrm>
            <a:custGeom>
              <a:avLst/>
              <a:gdLst/>
              <a:ahLst/>
              <a:cxnLst/>
              <a:rect l="l" t="t" r="r" b="b"/>
              <a:pathLst>
                <a:path w="10160" h="30479">
                  <a:moveTo>
                    <a:pt x="9905" y="30479"/>
                  </a:moveTo>
                  <a:lnTo>
                    <a:pt x="0" y="14477"/>
                  </a:lnTo>
                  <a:lnTo>
                    <a:pt x="9143" y="0"/>
                  </a:lnTo>
                  <a:lnTo>
                    <a:pt x="9905" y="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7" name="object 342">
              <a:extLst>
                <a:ext uri="{FF2B5EF4-FFF2-40B4-BE49-F238E27FC236}">
                  <a16:creationId xmlns:a16="http://schemas.microsoft.com/office/drawing/2014/main" id="{FC423DED-FA73-B1AE-D23C-30B099023C74}"/>
                </a:ext>
              </a:extLst>
            </p:cNvPr>
            <p:cNvSpPr/>
            <p:nvPr/>
          </p:nvSpPr>
          <p:spPr>
            <a:xfrm>
              <a:off x="5212841" y="5473446"/>
              <a:ext cx="182880" cy="468630"/>
            </a:xfrm>
            <a:custGeom>
              <a:avLst/>
              <a:gdLst/>
              <a:ahLst/>
              <a:cxnLst/>
              <a:rect l="l" t="t" r="r" b="b"/>
              <a:pathLst>
                <a:path w="182879" h="468629">
                  <a:moveTo>
                    <a:pt x="49530" y="0"/>
                  </a:moveTo>
                  <a:lnTo>
                    <a:pt x="0" y="0"/>
                  </a:lnTo>
                </a:path>
                <a:path w="182879" h="468629">
                  <a:moveTo>
                    <a:pt x="182880" y="454913"/>
                  </a:moveTo>
                  <a:lnTo>
                    <a:pt x="182118" y="450341"/>
                  </a:lnTo>
                  <a:lnTo>
                    <a:pt x="179070" y="445769"/>
                  </a:lnTo>
                  <a:lnTo>
                    <a:pt x="174498" y="442721"/>
                  </a:lnTo>
                  <a:lnTo>
                    <a:pt x="169164" y="441198"/>
                  </a:lnTo>
                  <a:lnTo>
                    <a:pt x="164592" y="442721"/>
                  </a:lnTo>
                  <a:lnTo>
                    <a:pt x="160020" y="445769"/>
                  </a:lnTo>
                  <a:lnTo>
                    <a:pt x="156972" y="450341"/>
                  </a:lnTo>
                  <a:lnTo>
                    <a:pt x="156210" y="454913"/>
                  </a:lnTo>
                  <a:lnTo>
                    <a:pt x="156972" y="460248"/>
                  </a:lnTo>
                  <a:lnTo>
                    <a:pt x="160020" y="464819"/>
                  </a:lnTo>
                  <a:lnTo>
                    <a:pt x="164592" y="467105"/>
                  </a:lnTo>
                  <a:lnTo>
                    <a:pt x="169164" y="468629"/>
                  </a:lnTo>
                  <a:lnTo>
                    <a:pt x="174498" y="467105"/>
                  </a:lnTo>
                  <a:lnTo>
                    <a:pt x="179070" y="464819"/>
                  </a:lnTo>
                  <a:lnTo>
                    <a:pt x="182118" y="460248"/>
                  </a:lnTo>
                  <a:lnTo>
                    <a:pt x="182880" y="454913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8" name="object 343">
              <a:extLst>
                <a:ext uri="{FF2B5EF4-FFF2-40B4-BE49-F238E27FC236}">
                  <a16:creationId xmlns:a16="http://schemas.microsoft.com/office/drawing/2014/main" id="{B7D61F41-0EA4-84AB-ED4A-3CA5657550CE}"/>
                </a:ext>
              </a:extLst>
            </p:cNvPr>
            <p:cNvSpPr/>
            <p:nvPr/>
          </p:nvSpPr>
          <p:spPr>
            <a:xfrm>
              <a:off x="5127497" y="5291328"/>
              <a:ext cx="266700" cy="482600"/>
            </a:xfrm>
            <a:custGeom>
              <a:avLst/>
              <a:gdLst/>
              <a:ahLst/>
              <a:cxnLst/>
              <a:rect l="l" t="t" r="r" b="b"/>
              <a:pathLst>
                <a:path w="266700" h="482600">
                  <a:moveTo>
                    <a:pt x="266700" y="466344"/>
                  </a:moveTo>
                  <a:lnTo>
                    <a:pt x="259079" y="482346"/>
                  </a:lnTo>
                </a:path>
                <a:path w="266700" h="482600">
                  <a:moveTo>
                    <a:pt x="259079" y="451866"/>
                  </a:moveTo>
                  <a:lnTo>
                    <a:pt x="266700" y="466344"/>
                  </a:lnTo>
                </a:path>
                <a:path w="266700" h="482600">
                  <a:moveTo>
                    <a:pt x="3048" y="0"/>
                  </a:moveTo>
                  <a:lnTo>
                    <a:pt x="762" y="3048"/>
                  </a:lnTo>
                  <a:lnTo>
                    <a:pt x="0" y="6858"/>
                  </a:lnTo>
                  <a:lnTo>
                    <a:pt x="762" y="10668"/>
                  </a:lnTo>
                  <a:lnTo>
                    <a:pt x="3048" y="13716"/>
                  </a:lnTo>
                </a:path>
                <a:path w="266700" h="482600">
                  <a:moveTo>
                    <a:pt x="9905" y="86868"/>
                  </a:moveTo>
                  <a:lnTo>
                    <a:pt x="5334" y="88392"/>
                  </a:lnTo>
                  <a:lnTo>
                    <a:pt x="1524" y="90677"/>
                  </a:lnTo>
                  <a:lnTo>
                    <a:pt x="0" y="94487"/>
                  </a:lnTo>
                  <a:lnTo>
                    <a:pt x="0" y="98298"/>
                  </a:lnTo>
                  <a:lnTo>
                    <a:pt x="762" y="98298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49" name="object 344">
              <a:extLst>
                <a:ext uri="{FF2B5EF4-FFF2-40B4-BE49-F238E27FC236}">
                  <a16:creationId xmlns:a16="http://schemas.microsoft.com/office/drawing/2014/main" id="{9ADF631F-3B3A-E6F8-1061-2F6C68FBC74E}"/>
                </a:ext>
              </a:extLst>
            </p:cNvPr>
            <p:cNvSpPr/>
            <p:nvPr/>
          </p:nvSpPr>
          <p:spPr>
            <a:xfrm>
              <a:off x="5116067" y="5290566"/>
              <a:ext cx="1905" cy="90805"/>
            </a:xfrm>
            <a:custGeom>
              <a:avLst/>
              <a:gdLst/>
              <a:ahLst/>
              <a:cxnLst/>
              <a:rect l="l" t="t" r="r" b="b"/>
              <a:pathLst>
                <a:path w="1904" h="90804">
                  <a:moveTo>
                    <a:pt x="0" y="0"/>
                  </a:moveTo>
                  <a:lnTo>
                    <a:pt x="0" y="90678"/>
                  </a:lnTo>
                  <a:lnTo>
                    <a:pt x="1524" y="90678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0" name="object 345">
              <a:extLst>
                <a:ext uri="{FF2B5EF4-FFF2-40B4-BE49-F238E27FC236}">
                  <a16:creationId xmlns:a16="http://schemas.microsoft.com/office/drawing/2014/main" id="{FAB57022-C20E-4D36-B533-D3B5ADB31AB0}"/>
                </a:ext>
              </a:extLst>
            </p:cNvPr>
            <p:cNvSpPr/>
            <p:nvPr/>
          </p:nvSpPr>
          <p:spPr>
            <a:xfrm>
              <a:off x="5215889" y="5231892"/>
              <a:ext cx="2540" cy="125730"/>
            </a:xfrm>
            <a:custGeom>
              <a:avLst/>
              <a:gdLst/>
              <a:ahLst/>
              <a:cxnLst/>
              <a:rect l="l" t="t" r="r" b="b"/>
              <a:pathLst>
                <a:path w="2539" h="125729">
                  <a:moveTo>
                    <a:pt x="0" y="125730"/>
                  </a:moveTo>
                  <a:lnTo>
                    <a:pt x="0" y="80772"/>
                  </a:lnTo>
                  <a:lnTo>
                    <a:pt x="1524" y="80772"/>
                  </a:lnTo>
                </a:path>
                <a:path w="2539" h="125729">
                  <a:moveTo>
                    <a:pt x="762" y="62484"/>
                  </a:moveTo>
                  <a:lnTo>
                    <a:pt x="2286" y="64008"/>
                  </a:lnTo>
                </a:path>
                <a:path w="2539" h="125729">
                  <a:moveTo>
                    <a:pt x="0" y="44958"/>
                  </a:moveTo>
                  <a:lnTo>
                    <a:pt x="0" y="0"/>
                  </a:lnTo>
                  <a:lnTo>
                    <a:pt x="1524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1" name="object 346">
              <a:extLst>
                <a:ext uri="{FF2B5EF4-FFF2-40B4-BE49-F238E27FC236}">
                  <a16:creationId xmlns:a16="http://schemas.microsoft.com/office/drawing/2014/main" id="{0A3DD47B-96DC-304D-3661-38F322D127DB}"/>
                </a:ext>
              </a:extLst>
            </p:cNvPr>
            <p:cNvSpPr/>
            <p:nvPr/>
          </p:nvSpPr>
          <p:spPr>
            <a:xfrm>
              <a:off x="5141975" y="5291328"/>
              <a:ext cx="211454" cy="165100"/>
            </a:xfrm>
            <a:custGeom>
              <a:avLst/>
              <a:gdLst/>
              <a:ahLst/>
              <a:cxnLst/>
              <a:rect l="l" t="t" r="r" b="b"/>
              <a:pathLst>
                <a:path w="211454" h="165100">
                  <a:moveTo>
                    <a:pt x="33527" y="118872"/>
                  </a:moveTo>
                  <a:lnTo>
                    <a:pt x="28956" y="119634"/>
                  </a:lnTo>
                  <a:lnTo>
                    <a:pt x="25908" y="121920"/>
                  </a:lnTo>
                  <a:lnTo>
                    <a:pt x="23622" y="125730"/>
                  </a:lnTo>
                  <a:lnTo>
                    <a:pt x="23622" y="130301"/>
                  </a:lnTo>
                </a:path>
                <a:path w="211454" h="165100">
                  <a:moveTo>
                    <a:pt x="20574" y="107442"/>
                  </a:moveTo>
                  <a:lnTo>
                    <a:pt x="16763" y="108204"/>
                  </a:lnTo>
                  <a:lnTo>
                    <a:pt x="12953" y="111251"/>
                  </a:lnTo>
                  <a:lnTo>
                    <a:pt x="10668" y="114300"/>
                  </a:lnTo>
                  <a:lnTo>
                    <a:pt x="10668" y="118872"/>
                  </a:lnTo>
                  <a:lnTo>
                    <a:pt x="11429" y="118872"/>
                  </a:lnTo>
                </a:path>
                <a:path w="211454" h="165100">
                  <a:moveTo>
                    <a:pt x="67818" y="155448"/>
                  </a:moveTo>
                  <a:lnTo>
                    <a:pt x="64008" y="155448"/>
                  </a:lnTo>
                  <a:lnTo>
                    <a:pt x="60198" y="156972"/>
                  </a:lnTo>
                  <a:lnTo>
                    <a:pt x="57912" y="160782"/>
                  </a:lnTo>
                  <a:lnTo>
                    <a:pt x="57150" y="164592"/>
                  </a:lnTo>
                </a:path>
                <a:path w="211454" h="165100">
                  <a:moveTo>
                    <a:pt x="57150" y="142494"/>
                  </a:moveTo>
                  <a:lnTo>
                    <a:pt x="52577" y="143256"/>
                  </a:lnTo>
                  <a:lnTo>
                    <a:pt x="48768" y="144780"/>
                  </a:lnTo>
                  <a:lnTo>
                    <a:pt x="46482" y="148589"/>
                  </a:lnTo>
                  <a:lnTo>
                    <a:pt x="45720" y="152400"/>
                  </a:lnTo>
                  <a:lnTo>
                    <a:pt x="46482" y="152400"/>
                  </a:lnTo>
                </a:path>
                <a:path w="211454" h="165100">
                  <a:moveTo>
                    <a:pt x="45720" y="130301"/>
                  </a:moveTo>
                  <a:lnTo>
                    <a:pt x="41148" y="130301"/>
                  </a:lnTo>
                  <a:lnTo>
                    <a:pt x="37337" y="132587"/>
                  </a:lnTo>
                  <a:lnTo>
                    <a:pt x="35813" y="136398"/>
                  </a:lnTo>
                  <a:lnTo>
                    <a:pt x="35051" y="140970"/>
                  </a:lnTo>
                </a:path>
                <a:path w="211454" h="165100">
                  <a:moveTo>
                    <a:pt x="7620" y="96774"/>
                  </a:moveTo>
                  <a:lnTo>
                    <a:pt x="4572" y="97536"/>
                  </a:lnTo>
                  <a:lnTo>
                    <a:pt x="1524" y="99822"/>
                  </a:lnTo>
                  <a:lnTo>
                    <a:pt x="0" y="103632"/>
                  </a:lnTo>
                  <a:lnTo>
                    <a:pt x="0" y="107442"/>
                  </a:lnTo>
                </a:path>
                <a:path w="211454" h="165100">
                  <a:moveTo>
                    <a:pt x="12191" y="0"/>
                  </a:moveTo>
                  <a:lnTo>
                    <a:pt x="9144" y="3048"/>
                  </a:lnTo>
                  <a:lnTo>
                    <a:pt x="7620" y="6858"/>
                  </a:lnTo>
                  <a:lnTo>
                    <a:pt x="9144" y="10668"/>
                  </a:lnTo>
                  <a:lnTo>
                    <a:pt x="12191" y="13716"/>
                  </a:lnTo>
                  <a:lnTo>
                    <a:pt x="12953" y="13716"/>
                  </a:lnTo>
                </a:path>
                <a:path w="211454" h="165100">
                  <a:moveTo>
                    <a:pt x="32765" y="0"/>
                  </a:moveTo>
                  <a:lnTo>
                    <a:pt x="30479" y="3048"/>
                  </a:lnTo>
                  <a:lnTo>
                    <a:pt x="29718" y="6858"/>
                  </a:lnTo>
                  <a:lnTo>
                    <a:pt x="30479" y="10668"/>
                  </a:lnTo>
                  <a:lnTo>
                    <a:pt x="32765" y="13716"/>
                  </a:lnTo>
                  <a:lnTo>
                    <a:pt x="33527" y="13716"/>
                  </a:lnTo>
                </a:path>
                <a:path w="211454" h="165100">
                  <a:moveTo>
                    <a:pt x="101346" y="0"/>
                  </a:moveTo>
                  <a:lnTo>
                    <a:pt x="98298" y="3048"/>
                  </a:lnTo>
                  <a:lnTo>
                    <a:pt x="96774" y="6858"/>
                  </a:lnTo>
                  <a:lnTo>
                    <a:pt x="98298" y="10668"/>
                  </a:lnTo>
                  <a:lnTo>
                    <a:pt x="101346" y="13716"/>
                  </a:lnTo>
                </a:path>
                <a:path w="211454" h="165100">
                  <a:moveTo>
                    <a:pt x="77724" y="0"/>
                  </a:moveTo>
                  <a:lnTo>
                    <a:pt x="75437" y="3048"/>
                  </a:lnTo>
                  <a:lnTo>
                    <a:pt x="74675" y="6858"/>
                  </a:lnTo>
                  <a:lnTo>
                    <a:pt x="75437" y="10668"/>
                  </a:lnTo>
                  <a:lnTo>
                    <a:pt x="77724" y="13716"/>
                  </a:lnTo>
                </a:path>
                <a:path w="211454" h="165100">
                  <a:moveTo>
                    <a:pt x="57150" y="0"/>
                  </a:moveTo>
                  <a:lnTo>
                    <a:pt x="53339" y="3048"/>
                  </a:lnTo>
                  <a:lnTo>
                    <a:pt x="52577" y="6858"/>
                  </a:lnTo>
                  <a:lnTo>
                    <a:pt x="53339" y="10668"/>
                  </a:lnTo>
                  <a:lnTo>
                    <a:pt x="57150" y="13716"/>
                  </a:lnTo>
                </a:path>
                <a:path w="211454" h="165100">
                  <a:moveTo>
                    <a:pt x="211074" y="0"/>
                  </a:moveTo>
                  <a:lnTo>
                    <a:pt x="208787" y="3048"/>
                  </a:lnTo>
                  <a:lnTo>
                    <a:pt x="208025" y="6858"/>
                  </a:lnTo>
                  <a:lnTo>
                    <a:pt x="208787" y="10668"/>
                  </a:lnTo>
                  <a:lnTo>
                    <a:pt x="211074" y="13716"/>
                  </a:lnTo>
                </a:path>
                <a:path w="211454" h="165100">
                  <a:moveTo>
                    <a:pt x="121920" y="0"/>
                  </a:moveTo>
                  <a:lnTo>
                    <a:pt x="119634" y="3048"/>
                  </a:lnTo>
                  <a:lnTo>
                    <a:pt x="118872" y="6858"/>
                  </a:lnTo>
                  <a:lnTo>
                    <a:pt x="119634" y="10668"/>
                  </a:lnTo>
                  <a:lnTo>
                    <a:pt x="121920" y="13716"/>
                  </a:lnTo>
                </a:path>
                <a:path w="211454" h="165100">
                  <a:moveTo>
                    <a:pt x="144018" y="0"/>
                  </a:moveTo>
                  <a:lnTo>
                    <a:pt x="141732" y="3048"/>
                  </a:lnTo>
                  <a:lnTo>
                    <a:pt x="140970" y="6858"/>
                  </a:lnTo>
                  <a:lnTo>
                    <a:pt x="141732" y="10668"/>
                  </a:lnTo>
                  <a:lnTo>
                    <a:pt x="144018" y="13716"/>
                  </a:lnTo>
                </a:path>
                <a:path w="211454" h="165100">
                  <a:moveTo>
                    <a:pt x="166115" y="0"/>
                  </a:moveTo>
                  <a:lnTo>
                    <a:pt x="164591" y="3048"/>
                  </a:lnTo>
                  <a:lnTo>
                    <a:pt x="163068" y="6858"/>
                  </a:lnTo>
                  <a:lnTo>
                    <a:pt x="164591" y="10668"/>
                  </a:lnTo>
                  <a:lnTo>
                    <a:pt x="166115" y="13716"/>
                  </a:lnTo>
                  <a:lnTo>
                    <a:pt x="166877" y="13716"/>
                  </a:lnTo>
                </a:path>
                <a:path w="211454" h="165100">
                  <a:moveTo>
                    <a:pt x="188975" y="0"/>
                  </a:moveTo>
                  <a:lnTo>
                    <a:pt x="186689" y="3048"/>
                  </a:lnTo>
                  <a:lnTo>
                    <a:pt x="185927" y="6858"/>
                  </a:lnTo>
                  <a:lnTo>
                    <a:pt x="186689" y="10668"/>
                  </a:lnTo>
                  <a:lnTo>
                    <a:pt x="188975" y="13716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2" name="object 347">
              <a:extLst>
                <a:ext uri="{FF2B5EF4-FFF2-40B4-BE49-F238E27FC236}">
                  <a16:creationId xmlns:a16="http://schemas.microsoft.com/office/drawing/2014/main" id="{D1AEC1CD-05EF-2162-D3A1-E9D149820050}"/>
                </a:ext>
              </a:extLst>
            </p:cNvPr>
            <p:cNvSpPr/>
            <p:nvPr/>
          </p:nvSpPr>
          <p:spPr>
            <a:xfrm>
              <a:off x="5293613" y="5020818"/>
              <a:ext cx="74930" cy="237490"/>
            </a:xfrm>
            <a:custGeom>
              <a:avLst/>
              <a:gdLst/>
              <a:ahLst/>
              <a:cxnLst/>
              <a:rect l="l" t="t" r="r" b="b"/>
              <a:pathLst>
                <a:path w="74929" h="237489">
                  <a:moveTo>
                    <a:pt x="0" y="0"/>
                  </a:moveTo>
                  <a:lnTo>
                    <a:pt x="0" y="109728"/>
                  </a:lnTo>
                </a:path>
                <a:path w="74929" h="237489">
                  <a:moveTo>
                    <a:pt x="0" y="153924"/>
                  </a:moveTo>
                  <a:lnTo>
                    <a:pt x="0" y="184404"/>
                  </a:lnTo>
                </a:path>
                <a:path w="74929" h="237489">
                  <a:moveTo>
                    <a:pt x="74675" y="184404"/>
                  </a:moveTo>
                  <a:lnTo>
                    <a:pt x="74675" y="236982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3" name="object 348">
              <a:extLst>
                <a:ext uri="{FF2B5EF4-FFF2-40B4-BE49-F238E27FC236}">
                  <a16:creationId xmlns:a16="http://schemas.microsoft.com/office/drawing/2014/main" id="{D42B2B04-C41D-0DE1-AEA9-DCA96E2609ED}"/>
                </a:ext>
              </a:extLst>
            </p:cNvPr>
            <p:cNvSpPr/>
            <p:nvPr/>
          </p:nvSpPr>
          <p:spPr>
            <a:xfrm>
              <a:off x="5368289" y="5257800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32765"/>
                  </a:moveTo>
                  <a:lnTo>
                    <a:pt x="0" y="126491"/>
                  </a:lnTo>
                </a:path>
                <a:path h="127000">
                  <a:moveTo>
                    <a:pt x="0" y="327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4" name="object 349">
              <a:extLst>
                <a:ext uri="{FF2B5EF4-FFF2-40B4-BE49-F238E27FC236}">
                  <a16:creationId xmlns:a16="http://schemas.microsoft.com/office/drawing/2014/main" id="{2295D68D-BC6D-92C5-7F92-289E706CBAE2}"/>
                </a:ext>
              </a:extLst>
            </p:cNvPr>
            <p:cNvSpPr/>
            <p:nvPr/>
          </p:nvSpPr>
          <p:spPr>
            <a:xfrm>
              <a:off x="5486400" y="5136642"/>
              <a:ext cx="0" cy="62230"/>
            </a:xfrm>
            <a:custGeom>
              <a:avLst/>
              <a:gdLst/>
              <a:ahLst/>
              <a:cxnLst/>
              <a:rect l="l" t="t" r="r" b="b"/>
              <a:pathLst>
                <a:path h="62229">
                  <a:moveTo>
                    <a:pt x="0" y="0"/>
                  </a:moveTo>
                  <a:lnTo>
                    <a:pt x="0" y="61722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5" name="object 350">
              <a:extLst>
                <a:ext uri="{FF2B5EF4-FFF2-40B4-BE49-F238E27FC236}">
                  <a16:creationId xmlns:a16="http://schemas.microsoft.com/office/drawing/2014/main" id="{3C4C1C98-8577-E477-7B19-FE4E3FDDFC87}"/>
                </a:ext>
              </a:extLst>
            </p:cNvPr>
            <p:cNvSpPr/>
            <p:nvPr/>
          </p:nvSpPr>
          <p:spPr>
            <a:xfrm>
              <a:off x="5473446" y="5130546"/>
              <a:ext cx="43180" cy="44450"/>
            </a:xfrm>
            <a:custGeom>
              <a:avLst/>
              <a:gdLst/>
              <a:ahLst/>
              <a:cxnLst/>
              <a:rect l="l" t="t" r="r" b="b"/>
              <a:pathLst>
                <a:path w="43179" h="44450">
                  <a:moveTo>
                    <a:pt x="42671" y="0"/>
                  </a:moveTo>
                  <a:lnTo>
                    <a:pt x="42671" y="44195"/>
                  </a:lnTo>
                </a:path>
                <a:path w="43179" h="44450">
                  <a:moveTo>
                    <a:pt x="20574" y="0"/>
                  </a:moveTo>
                  <a:lnTo>
                    <a:pt x="20574" y="44195"/>
                  </a:lnTo>
                  <a:lnTo>
                    <a:pt x="22098" y="44195"/>
                  </a:lnTo>
                </a:path>
                <a:path w="43179" h="44450">
                  <a:moveTo>
                    <a:pt x="23621" y="0"/>
                  </a:moveTo>
                  <a:lnTo>
                    <a:pt x="23621" y="44195"/>
                  </a:lnTo>
                  <a:lnTo>
                    <a:pt x="25145" y="44195"/>
                  </a:lnTo>
                </a:path>
                <a:path w="43179" h="44450">
                  <a:moveTo>
                    <a:pt x="3048" y="0"/>
                  </a:moveTo>
                  <a:lnTo>
                    <a:pt x="3048" y="44195"/>
                  </a:lnTo>
                  <a:lnTo>
                    <a:pt x="4571" y="44195"/>
                  </a:lnTo>
                </a:path>
                <a:path w="43179" h="44450">
                  <a:moveTo>
                    <a:pt x="0" y="0"/>
                  </a:moveTo>
                  <a:lnTo>
                    <a:pt x="0" y="44195"/>
                  </a:lnTo>
                  <a:lnTo>
                    <a:pt x="1524" y="44195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6" name="object 351">
              <a:extLst>
                <a:ext uri="{FF2B5EF4-FFF2-40B4-BE49-F238E27FC236}">
                  <a16:creationId xmlns:a16="http://schemas.microsoft.com/office/drawing/2014/main" id="{C2077904-6C7D-FB1B-F75D-EF7F019D2A4C}"/>
                </a:ext>
              </a:extLst>
            </p:cNvPr>
            <p:cNvSpPr/>
            <p:nvPr/>
          </p:nvSpPr>
          <p:spPr>
            <a:xfrm>
              <a:off x="5879591" y="6086094"/>
              <a:ext cx="19050" cy="607060"/>
            </a:xfrm>
            <a:custGeom>
              <a:avLst/>
              <a:gdLst/>
              <a:ahLst/>
              <a:cxnLst/>
              <a:rect l="l" t="t" r="r" b="b"/>
              <a:pathLst>
                <a:path w="19050" h="607059">
                  <a:moveTo>
                    <a:pt x="0" y="0"/>
                  </a:moveTo>
                  <a:lnTo>
                    <a:pt x="0" y="606552"/>
                  </a:lnTo>
                  <a:lnTo>
                    <a:pt x="1524" y="606552"/>
                  </a:lnTo>
                </a:path>
                <a:path w="19050" h="607059">
                  <a:moveTo>
                    <a:pt x="17525" y="0"/>
                  </a:moveTo>
                  <a:lnTo>
                    <a:pt x="17525" y="606552"/>
                  </a:lnTo>
                  <a:lnTo>
                    <a:pt x="19050" y="606552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7" name="object 352">
              <a:extLst>
                <a:ext uri="{FF2B5EF4-FFF2-40B4-BE49-F238E27FC236}">
                  <a16:creationId xmlns:a16="http://schemas.microsoft.com/office/drawing/2014/main" id="{6036EEFA-8A45-E517-2830-DBB27A7E39C0}"/>
                </a:ext>
              </a:extLst>
            </p:cNvPr>
            <p:cNvSpPr/>
            <p:nvPr/>
          </p:nvSpPr>
          <p:spPr>
            <a:xfrm>
              <a:off x="5823965" y="6692646"/>
              <a:ext cx="1905" cy="17780"/>
            </a:xfrm>
            <a:custGeom>
              <a:avLst/>
              <a:gdLst/>
              <a:ahLst/>
              <a:cxnLst/>
              <a:rect l="l" t="t" r="r" b="b"/>
              <a:pathLst>
                <a:path w="1904" h="17779">
                  <a:moveTo>
                    <a:pt x="0" y="0"/>
                  </a:moveTo>
                  <a:lnTo>
                    <a:pt x="0" y="17525"/>
                  </a:lnTo>
                  <a:lnTo>
                    <a:pt x="1524" y="17525"/>
                  </a:lnTo>
                </a:path>
              </a:pathLst>
            </a:custGeom>
            <a:ln w="3175">
              <a:solidFill>
                <a:srgbClr val="FF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8" name="object 353">
              <a:extLst>
                <a:ext uri="{FF2B5EF4-FFF2-40B4-BE49-F238E27FC236}">
                  <a16:creationId xmlns:a16="http://schemas.microsoft.com/office/drawing/2014/main" id="{DDAA340F-6E8C-246A-9768-71388AFE7DD8}"/>
                </a:ext>
              </a:extLst>
            </p:cNvPr>
            <p:cNvSpPr/>
            <p:nvPr/>
          </p:nvSpPr>
          <p:spPr>
            <a:xfrm>
              <a:off x="5879591" y="6086094"/>
              <a:ext cx="52705" cy="624205"/>
            </a:xfrm>
            <a:custGeom>
              <a:avLst/>
              <a:gdLst/>
              <a:ahLst/>
              <a:cxnLst/>
              <a:rect l="l" t="t" r="r" b="b"/>
              <a:pathLst>
                <a:path w="52704" h="624204">
                  <a:moveTo>
                    <a:pt x="30480" y="606552"/>
                  </a:moveTo>
                  <a:lnTo>
                    <a:pt x="30480" y="624078"/>
                  </a:lnTo>
                </a:path>
                <a:path w="52704" h="624204">
                  <a:moveTo>
                    <a:pt x="18287" y="597408"/>
                  </a:moveTo>
                  <a:lnTo>
                    <a:pt x="27432" y="606552"/>
                  </a:lnTo>
                </a:path>
                <a:path w="52704" h="624204">
                  <a:moveTo>
                    <a:pt x="0" y="592074"/>
                  </a:moveTo>
                  <a:lnTo>
                    <a:pt x="17525" y="592074"/>
                  </a:lnTo>
                </a:path>
                <a:path w="52704" h="624204">
                  <a:moveTo>
                    <a:pt x="17525" y="133350"/>
                  </a:moveTo>
                  <a:lnTo>
                    <a:pt x="52578" y="133350"/>
                  </a:lnTo>
                </a:path>
                <a:path w="52704" h="624204">
                  <a:moveTo>
                    <a:pt x="0" y="0"/>
                  </a:moveTo>
                  <a:lnTo>
                    <a:pt x="17525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59" name="object 354">
              <a:extLst>
                <a:ext uri="{FF2B5EF4-FFF2-40B4-BE49-F238E27FC236}">
                  <a16:creationId xmlns:a16="http://schemas.microsoft.com/office/drawing/2014/main" id="{5E0370B1-AEC4-4B89-1D1B-12FB4C21AAA7}"/>
                </a:ext>
              </a:extLst>
            </p:cNvPr>
            <p:cNvSpPr/>
            <p:nvPr/>
          </p:nvSpPr>
          <p:spPr>
            <a:xfrm>
              <a:off x="5897117" y="6093714"/>
              <a:ext cx="11430" cy="95250"/>
            </a:xfrm>
            <a:custGeom>
              <a:avLst/>
              <a:gdLst/>
              <a:ahLst/>
              <a:cxnLst/>
              <a:rect l="l" t="t" r="r" b="b"/>
              <a:pathLst>
                <a:path w="11429" h="95250">
                  <a:moveTo>
                    <a:pt x="0" y="62484"/>
                  </a:moveTo>
                  <a:lnTo>
                    <a:pt x="9906" y="62484"/>
                  </a:lnTo>
                </a:path>
                <a:path w="11429" h="95250">
                  <a:moveTo>
                    <a:pt x="9906" y="95250"/>
                  </a:moveTo>
                  <a:lnTo>
                    <a:pt x="9906" y="62484"/>
                  </a:lnTo>
                  <a:lnTo>
                    <a:pt x="11430" y="62484"/>
                  </a:lnTo>
                </a:path>
                <a:path w="11429" h="95250">
                  <a:moveTo>
                    <a:pt x="0" y="95250"/>
                  </a:moveTo>
                  <a:lnTo>
                    <a:pt x="9906" y="95250"/>
                  </a:lnTo>
                </a:path>
                <a:path w="11429" h="95250">
                  <a:moveTo>
                    <a:pt x="9906" y="94487"/>
                  </a:moveTo>
                  <a:lnTo>
                    <a:pt x="6858" y="92963"/>
                  </a:lnTo>
                  <a:lnTo>
                    <a:pt x="3048" y="92963"/>
                  </a:lnTo>
                  <a:lnTo>
                    <a:pt x="762" y="94487"/>
                  </a:lnTo>
                </a:path>
                <a:path w="11429" h="95250">
                  <a:moveTo>
                    <a:pt x="9906" y="87630"/>
                  </a:moveTo>
                  <a:lnTo>
                    <a:pt x="6858" y="86106"/>
                  </a:lnTo>
                  <a:lnTo>
                    <a:pt x="3048" y="86106"/>
                  </a:lnTo>
                  <a:lnTo>
                    <a:pt x="762" y="87630"/>
                  </a:lnTo>
                </a:path>
                <a:path w="11429" h="95250">
                  <a:moveTo>
                    <a:pt x="9906" y="83058"/>
                  </a:moveTo>
                  <a:lnTo>
                    <a:pt x="6858" y="81534"/>
                  </a:lnTo>
                  <a:lnTo>
                    <a:pt x="3048" y="81534"/>
                  </a:lnTo>
                  <a:lnTo>
                    <a:pt x="762" y="83058"/>
                  </a:lnTo>
                </a:path>
                <a:path w="11429" h="95250">
                  <a:moveTo>
                    <a:pt x="9906" y="78486"/>
                  </a:moveTo>
                  <a:lnTo>
                    <a:pt x="6858" y="75437"/>
                  </a:lnTo>
                  <a:lnTo>
                    <a:pt x="3048" y="75437"/>
                  </a:lnTo>
                  <a:lnTo>
                    <a:pt x="762" y="78486"/>
                  </a:lnTo>
                </a:path>
                <a:path w="11429" h="95250">
                  <a:moveTo>
                    <a:pt x="9906" y="72389"/>
                  </a:moveTo>
                  <a:lnTo>
                    <a:pt x="6858" y="70865"/>
                  </a:lnTo>
                  <a:lnTo>
                    <a:pt x="3048" y="70865"/>
                  </a:lnTo>
                  <a:lnTo>
                    <a:pt x="762" y="72389"/>
                  </a:lnTo>
                </a:path>
                <a:path w="11429" h="95250">
                  <a:moveTo>
                    <a:pt x="9906" y="67056"/>
                  </a:moveTo>
                  <a:lnTo>
                    <a:pt x="6858" y="65532"/>
                  </a:lnTo>
                  <a:lnTo>
                    <a:pt x="3048" y="65532"/>
                  </a:lnTo>
                  <a:lnTo>
                    <a:pt x="762" y="67056"/>
                  </a:lnTo>
                </a:path>
                <a:path w="11429" h="95250">
                  <a:moveTo>
                    <a:pt x="9906" y="3810"/>
                  </a:moveTo>
                  <a:lnTo>
                    <a:pt x="6858" y="2286"/>
                  </a:lnTo>
                  <a:lnTo>
                    <a:pt x="3048" y="2286"/>
                  </a:lnTo>
                  <a:lnTo>
                    <a:pt x="762" y="3810"/>
                  </a:lnTo>
                </a:path>
                <a:path w="11429" h="95250">
                  <a:moveTo>
                    <a:pt x="9906" y="9906"/>
                  </a:moveTo>
                  <a:lnTo>
                    <a:pt x="6858" y="8382"/>
                  </a:lnTo>
                  <a:lnTo>
                    <a:pt x="3048" y="8382"/>
                  </a:lnTo>
                  <a:lnTo>
                    <a:pt x="762" y="9906"/>
                  </a:lnTo>
                </a:path>
                <a:path w="11429" h="95250">
                  <a:moveTo>
                    <a:pt x="0" y="0"/>
                  </a:moveTo>
                  <a:lnTo>
                    <a:pt x="9906" y="0"/>
                  </a:lnTo>
                </a:path>
                <a:path w="11429" h="95250">
                  <a:moveTo>
                    <a:pt x="9906" y="36575"/>
                  </a:moveTo>
                  <a:lnTo>
                    <a:pt x="9906" y="0"/>
                  </a:lnTo>
                  <a:lnTo>
                    <a:pt x="11430" y="0"/>
                  </a:lnTo>
                </a:path>
                <a:path w="11429" h="95250">
                  <a:moveTo>
                    <a:pt x="0" y="36575"/>
                  </a:moveTo>
                  <a:lnTo>
                    <a:pt x="9906" y="36575"/>
                  </a:lnTo>
                </a:path>
                <a:path w="11429" h="95250">
                  <a:moveTo>
                    <a:pt x="9906" y="15239"/>
                  </a:moveTo>
                  <a:lnTo>
                    <a:pt x="6858" y="13715"/>
                  </a:lnTo>
                  <a:lnTo>
                    <a:pt x="3048" y="13715"/>
                  </a:lnTo>
                  <a:lnTo>
                    <a:pt x="762" y="15239"/>
                  </a:lnTo>
                </a:path>
                <a:path w="11429" h="95250">
                  <a:moveTo>
                    <a:pt x="9906" y="21336"/>
                  </a:moveTo>
                  <a:lnTo>
                    <a:pt x="6858" y="18287"/>
                  </a:lnTo>
                  <a:lnTo>
                    <a:pt x="3048" y="18287"/>
                  </a:lnTo>
                  <a:lnTo>
                    <a:pt x="762" y="21336"/>
                  </a:lnTo>
                </a:path>
                <a:path w="11429" h="95250">
                  <a:moveTo>
                    <a:pt x="9906" y="25908"/>
                  </a:moveTo>
                  <a:lnTo>
                    <a:pt x="6858" y="24384"/>
                  </a:lnTo>
                  <a:lnTo>
                    <a:pt x="3048" y="24384"/>
                  </a:lnTo>
                  <a:lnTo>
                    <a:pt x="762" y="25908"/>
                  </a:lnTo>
                </a:path>
                <a:path w="11429" h="95250">
                  <a:moveTo>
                    <a:pt x="9906" y="30480"/>
                  </a:moveTo>
                  <a:lnTo>
                    <a:pt x="6858" y="28956"/>
                  </a:lnTo>
                  <a:lnTo>
                    <a:pt x="3048" y="28956"/>
                  </a:lnTo>
                  <a:lnTo>
                    <a:pt x="762" y="30480"/>
                  </a:lnTo>
                </a:path>
                <a:path w="11429" h="95250">
                  <a:moveTo>
                    <a:pt x="9906" y="35051"/>
                  </a:moveTo>
                  <a:lnTo>
                    <a:pt x="0" y="35051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60" name="object 355">
              <a:extLst>
                <a:ext uri="{FF2B5EF4-FFF2-40B4-BE49-F238E27FC236}">
                  <a16:creationId xmlns:a16="http://schemas.microsoft.com/office/drawing/2014/main" id="{4B2AEAAB-A6C3-D586-8162-0100D16088DB}"/>
                </a:ext>
              </a:extLst>
            </p:cNvPr>
            <p:cNvSpPr/>
            <p:nvPr/>
          </p:nvSpPr>
          <p:spPr>
            <a:xfrm>
              <a:off x="4514850" y="4040124"/>
              <a:ext cx="25400" cy="13335"/>
            </a:xfrm>
            <a:custGeom>
              <a:avLst/>
              <a:gdLst/>
              <a:ahLst/>
              <a:cxnLst/>
              <a:rect l="l" t="t" r="r" b="b"/>
              <a:pathLst>
                <a:path w="25400" h="13335">
                  <a:moveTo>
                    <a:pt x="25146" y="12953"/>
                  </a:moveTo>
                  <a:lnTo>
                    <a:pt x="12953" y="0"/>
                  </a:lnTo>
                  <a:lnTo>
                    <a:pt x="0" y="12953"/>
                  </a:lnTo>
                  <a:lnTo>
                    <a:pt x="25146" y="12953"/>
                  </a:lnTo>
                  <a:close/>
                </a:path>
              </a:pathLst>
            </a:custGeom>
            <a:solidFill>
              <a:srgbClr val="FF0101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61" name="object 356">
              <a:extLst>
                <a:ext uri="{FF2B5EF4-FFF2-40B4-BE49-F238E27FC236}">
                  <a16:creationId xmlns:a16="http://schemas.microsoft.com/office/drawing/2014/main" id="{0E53DCF4-829D-157F-EAE9-EF2E4863F0FD}"/>
                </a:ext>
              </a:extLst>
            </p:cNvPr>
            <p:cNvSpPr/>
            <p:nvPr/>
          </p:nvSpPr>
          <p:spPr>
            <a:xfrm>
              <a:off x="4501895" y="3938016"/>
              <a:ext cx="51435" cy="115570"/>
            </a:xfrm>
            <a:custGeom>
              <a:avLst/>
              <a:gdLst/>
              <a:ahLst/>
              <a:cxnLst/>
              <a:rect l="l" t="t" r="r" b="b"/>
              <a:pathLst>
                <a:path w="51435" h="115570">
                  <a:moveTo>
                    <a:pt x="12953" y="115062"/>
                  </a:moveTo>
                  <a:lnTo>
                    <a:pt x="38100" y="115062"/>
                  </a:lnTo>
                  <a:lnTo>
                    <a:pt x="25907" y="102108"/>
                  </a:lnTo>
                  <a:lnTo>
                    <a:pt x="12953" y="115062"/>
                  </a:lnTo>
                </a:path>
                <a:path w="51435" h="115570">
                  <a:moveTo>
                    <a:pt x="25145" y="102108"/>
                  </a:moveTo>
                  <a:lnTo>
                    <a:pt x="25145" y="51054"/>
                  </a:lnTo>
                  <a:lnTo>
                    <a:pt x="26669" y="51054"/>
                  </a:lnTo>
                </a:path>
                <a:path w="51435" h="115570">
                  <a:moveTo>
                    <a:pt x="25145" y="51054"/>
                  </a:moveTo>
                  <a:lnTo>
                    <a:pt x="0" y="51054"/>
                  </a:lnTo>
                  <a:lnTo>
                    <a:pt x="0" y="0"/>
                  </a:lnTo>
                  <a:lnTo>
                    <a:pt x="51053" y="0"/>
                  </a:lnTo>
                  <a:lnTo>
                    <a:pt x="51053" y="51054"/>
                  </a:lnTo>
                  <a:lnTo>
                    <a:pt x="25145" y="51054"/>
                  </a:lnTo>
                </a:path>
                <a:path w="51435" h="115570">
                  <a:moveTo>
                    <a:pt x="11429" y="41910"/>
                  </a:moveTo>
                  <a:lnTo>
                    <a:pt x="23621" y="9906"/>
                  </a:lnTo>
                  <a:lnTo>
                    <a:pt x="36575" y="41910"/>
                  </a:lnTo>
                </a:path>
                <a:path w="51435" h="115570">
                  <a:moveTo>
                    <a:pt x="16001" y="30480"/>
                  </a:moveTo>
                  <a:lnTo>
                    <a:pt x="32003" y="3048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362" name="object 357">
              <a:extLst>
                <a:ext uri="{FF2B5EF4-FFF2-40B4-BE49-F238E27FC236}">
                  <a16:creationId xmlns:a16="http://schemas.microsoft.com/office/drawing/2014/main" id="{98026D98-3630-A074-A1B3-D020195423C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7922" y="3920871"/>
              <a:ext cx="265937" cy="192785"/>
            </a:xfrm>
            <a:prstGeom prst="rect">
              <a:avLst/>
            </a:prstGeom>
          </p:spPr>
        </p:pic>
        <p:sp>
          <p:nvSpPr>
            <p:cNvPr id="363" name="object 358">
              <a:extLst>
                <a:ext uri="{FF2B5EF4-FFF2-40B4-BE49-F238E27FC236}">
                  <a16:creationId xmlns:a16="http://schemas.microsoft.com/office/drawing/2014/main" id="{434314E7-55CE-945F-F3A3-3872C49A7AC1}"/>
                </a:ext>
              </a:extLst>
            </p:cNvPr>
            <p:cNvSpPr/>
            <p:nvPr/>
          </p:nvSpPr>
          <p:spPr>
            <a:xfrm>
              <a:off x="4863845" y="4770120"/>
              <a:ext cx="59055" cy="73660"/>
            </a:xfrm>
            <a:custGeom>
              <a:avLst/>
              <a:gdLst/>
              <a:ahLst/>
              <a:cxnLst/>
              <a:rect l="l" t="t" r="r" b="b"/>
              <a:pathLst>
                <a:path w="59054" h="73660">
                  <a:moveTo>
                    <a:pt x="51053" y="73151"/>
                  </a:moveTo>
                  <a:lnTo>
                    <a:pt x="0" y="20574"/>
                  </a:lnTo>
                  <a:lnTo>
                    <a:pt x="762" y="20574"/>
                  </a:lnTo>
                </a:path>
                <a:path w="59054" h="73660">
                  <a:moveTo>
                    <a:pt x="30479" y="73151"/>
                  </a:moveTo>
                  <a:lnTo>
                    <a:pt x="0" y="43433"/>
                  </a:lnTo>
                  <a:lnTo>
                    <a:pt x="762" y="43433"/>
                  </a:lnTo>
                </a:path>
                <a:path w="59054" h="73660">
                  <a:moveTo>
                    <a:pt x="9905" y="73151"/>
                  </a:moveTo>
                  <a:lnTo>
                    <a:pt x="5333" y="70103"/>
                  </a:lnTo>
                </a:path>
                <a:path w="59054" h="73660">
                  <a:moveTo>
                    <a:pt x="58674" y="60959"/>
                  </a:moveTo>
                  <a:lnTo>
                    <a:pt x="0" y="0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64" name="object 359">
              <a:extLst>
                <a:ext uri="{FF2B5EF4-FFF2-40B4-BE49-F238E27FC236}">
                  <a16:creationId xmlns:a16="http://schemas.microsoft.com/office/drawing/2014/main" id="{C19BB94E-3CE4-C2BF-3273-DEAE9FC19D88}"/>
                </a:ext>
              </a:extLst>
            </p:cNvPr>
            <p:cNvSpPr/>
            <p:nvPr/>
          </p:nvSpPr>
          <p:spPr>
            <a:xfrm>
              <a:off x="4095750" y="4133850"/>
              <a:ext cx="1508125" cy="844550"/>
            </a:xfrm>
            <a:custGeom>
              <a:avLst/>
              <a:gdLst/>
              <a:ahLst/>
              <a:cxnLst/>
              <a:rect l="l" t="t" r="r" b="b"/>
              <a:pathLst>
                <a:path w="1508125" h="844550">
                  <a:moveTo>
                    <a:pt x="0" y="88391"/>
                  </a:moveTo>
                  <a:lnTo>
                    <a:pt x="79248" y="88391"/>
                  </a:lnTo>
                </a:path>
                <a:path w="1508125" h="844550">
                  <a:moveTo>
                    <a:pt x="98298" y="88391"/>
                  </a:moveTo>
                  <a:lnTo>
                    <a:pt x="98298" y="89915"/>
                  </a:lnTo>
                </a:path>
                <a:path w="1508125" h="844550">
                  <a:moveTo>
                    <a:pt x="117348" y="88391"/>
                  </a:moveTo>
                  <a:lnTo>
                    <a:pt x="117348" y="89915"/>
                  </a:lnTo>
                </a:path>
                <a:path w="1508125" h="844550">
                  <a:moveTo>
                    <a:pt x="134874" y="88391"/>
                  </a:moveTo>
                  <a:lnTo>
                    <a:pt x="209550" y="88391"/>
                  </a:lnTo>
                </a:path>
                <a:path w="1508125" h="844550">
                  <a:moveTo>
                    <a:pt x="227075" y="89153"/>
                  </a:moveTo>
                  <a:lnTo>
                    <a:pt x="228600" y="90677"/>
                  </a:lnTo>
                </a:path>
                <a:path w="1508125" h="844550">
                  <a:moveTo>
                    <a:pt x="245363" y="88391"/>
                  </a:moveTo>
                  <a:lnTo>
                    <a:pt x="245363" y="89915"/>
                  </a:lnTo>
                </a:path>
                <a:path w="1508125" h="844550">
                  <a:moveTo>
                    <a:pt x="262889" y="88391"/>
                  </a:moveTo>
                  <a:lnTo>
                    <a:pt x="337565" y="88391"/>
                  </a:lnTo>
                </a:path>
                <a:path w="1508125" h="844550">
                  <a:moveTo>
                    <a:pt x="356615" y="88391"/>
                  </a:moveTo>
                  <a:lnTo>
                    <a:pt x="356615" y="89915"/>
                  </a:lnTo>
                </a:path>
                <a:path w="1508125" h="844550">
                  <a:moveTo>
                    <a:pt x="375665" y="88391"/>
                  </a:moveTo>
                  <a:lnTo>
                    <a:pt x="375665" y="89915"/>
                  </a:lnTo>
                </a:path>
                <a:path w="1508125" h="844550">
                  <a:moveTo>
                    <a:pt x="393191" y="88391"/>
                  </a:moveTo>
                  <a:lnTo>
                    <a:pt x="467867" y="88391"/>
                  </a:lnTo>
                </a:path>
                <a:path w="1508125" h="844550">
                  <a:moveTo>
                    <a:pt x="485394" y="89153"/>
                  </a:moveTo>
                  <a:lnTo>
                    <a:pt x="487679" y="90677"/>
                  </a:lnTo>
                </a:path>
                <a:path w="1508125" h="844550">
                  <a:moveTo>
                    <a:pt x="504444" y="88391"/>
                  </a:moveTo>
                  <a:lnTo>
                    <a:pt x="504444" y="89915"/>
                  </a:lnTo>
                </a:path>
                <a:path w="1508125" h="844550">
                  <a:moveTo>
                    <a:pt x="521970" y="88391"/>
                  </a:moveTo>
                  <a:lnTo>
                    <a:pt x="596646" y="88391"/>
                  </a:lnTo>
                </a:path>
                <a:path w="1508125" h="844550">
                  <a:moveTo>
                    <a:pt x="615696" y="88391"/>
                  </a:moveTo>
                  <a:lnTo>
                    <a:pt x="615696" y="89915"/>
                  </a:lnTo>
                </a:path>
                <a:path w="1508125" h="844550">
                  <a:moveTo>
                    <a:pt x="634746" y="88391"/>
                  </a:moveTo>
                  <a:lnTo>
                    <a:pt x="634746" y="89915"/>
                  </a:lnTo>
                </a:path>
                <a:path w="1508125" h="844550">
                  <a:moveTo>
                    <a:pt x="652272" y="88391"/>
                  </a:moveTo>
                  <a:lnTo>
                    <a:pt x="726948" y="88391"/>
                  </a:lnTo>
                </a:path>
                <a:path w="1508125" h="844550">
                  <a:moveTo>
                    <a:pt x="744474" y="89153"/>
                  </a:moveTo>
                  <a:lnTo>
                    <a:pt x="745998" y="90677"/>
                  </a:lnTo>
                </a:path>
                <a:path w="1508125" h="844550">
                  <a:moveTo>
                    <a:pt x="763524" y="88391"/>
                  </a:moveTo>
                  <a:lnTo>
                    <a:pt x="763524" y="89915"/>
                  </a:lnTo>
                </a:path>
                <a:path w="1508125" h="844550">
                  <a:moveTo>
                    <a:pt x="781050" y="88391"/>
                  </a:moveTo>
                  <a:lnTo>
                    <a:pt x="854963" y="88391"/>
                  </a:lnTo>
                </a:path>
                <a:path w="1508125" h="844550">
                  <a:moveTo>
                    <a:pt x="873251" y="89153"/>
                  </a:moveTo>
                  <a:lnTo>
                    <a:pt x="874776" y="90677"/>
                  </a:lnTo>
                </a:path>
                <a:path w="1508125" h="844550">
                  <a:moveTo>
                    <a:pt x="892301" y="89153"/>
                  </a:moveTo>
                  <a:lnTo>
                    <a:pt x="893826" y="90677"/>
                  </a:lnTo>
                </a:path>
                <a:path w="1508125" h="844550">
                  <a:moveTo>
                    <a:pt x="910589" y="88391"/>
                  </a:moveTo>
                  <a:lnTo>
                    <a:pt x="985265" y="88391"/>
                  </a:lnTo>
                </a:path>
                <a:path w="1508125" h="844550">
                  <a:moveTo>
                    <a:pt x="1003553" y="89153"/>
                  </a:moveTo>
                  <a:lnTo>
                    <a:pt x="1005077" y="90677"/>
                  </a:lnTo>
                </a:path>
                <a:path w="1508125" h="844550">
                  <a:moveTo>
                    <a:pt x="1021841" y="88391"/>
                  </a:moveTo>
                  <a:lnTo>
                    <a:pt x="1021841" y="89915"/>
                  </a:lnTo>
                </a:path>
                <a:path w="1508125" h="844550">
                  <a:moveTo>
                    <a:pt x="1039367" y="88391"/>
                  </a:moveTo>
                  <a:lnTo>
                    <a:pt x="1114044" y="88391"/>
                  </a:lnTo>
                </a:path>
                <a:path w="1508125" h="844550">
                  <a:moveTo>
                    <a:pt x="1131570" y="89153"/>
                  </a:moveTo>
                  <a:lnTo>
                    <a:pt x="1133094" y="90677"/>
                  </a:lnTo>
                </a:path>
                <a:path w="1508125" h="844550">
                  <a:moveTo>
                    <a:pt x="1150620" y="89153"/>
                  </a:moveTo>
                  <a:lnTo>
                    <a:pt x="1152144" y="90677"/>
                  </a:lnTo>
                </a:path>
                <a:path w="1508125" h="844550">
                  <a:moveTo>
                    <a:pt x="1169670" y="88391"/>
                  </a:moveTo>
                  <a:lnTo>
                    <a:pt x="1244346" y="88391"/>
                  </a:lnTo>
                </a:path>
                <a:path w="1508125" h="844550">
                  <a:moveTo>
                    <a:pt x="1261872" y="89153"/>
                  </a:moveTo>
                  <a:lnTo>
                    <a:pt x="1263396" y="90677"/>
                  </a:lnTo>
                </a:path>
                <a:path w="1508125" h="844550">
                  <a:moveTo>
                    <a:pt x="1280922" y="88391"/>
                  </a:moveTo>
                  <a:lnTo>
                    <a:pt x="1280922" y="89915"/>
                  </a:lnTo>
                </a:path>
                <a:path w="1508125" h="844550">
                  <a:moveTo>
                    <a:pt x="1298448" y="88391"/>
                  </a:moveTo>
                  <a:lnTo>
                    <a:pt x="1373124" y="88391"/>
                  </a:lnTo>
                </a:path>
                <a:path w="1508125" h="844550">
                  <a:moveTo>
                    <a:pt x="1390650" y="89153"/>
                  </a:moveTo>
                  <a:lnTo>
                    <a:pt x="1392174" y="90677"/>
                  </a:lnTo>
                </a:path>
                <a:path w="1508125" h="844550">
                  <a:moveTo>
                    <a:pt x="1409700" y="89153"/>
                  </a:moveTo>
                  <a:lnTo>
                    <a:pt x="1411224" y="90677"/>
                  </a:lnTo>
                </a:path>
                <a:path w="1508125" h="844550">
                  <a:moveTo>
                    <a:pt x="1428750" y="88391"/>
                  </a:moveTo>
                  <a:lnTo>
                    <a:pt x="1507998" y="88391"/>
                  </a:lnTo>
                </a:path>
                <a:path w="1508125" h="844550">
                  <a:moveTo>
                    <a:pt x="161544" y="842772"/>
                  </a:moveTo>
                  <a:lnTo>
                    <a:pt x="209550" y="842772"/>
                  </a:lnTo>
                </a:path>
                <a:path w="1508125" h="844550">
                  <a:moveTo>
                    <a:pt x="227075" y="842772"/>
                  </a:moveTo>
                  <a:lnTo>
                    <a:pt x="228600" y="844296"/>
                  </a:lnTo>
                </a:path>
                <a:path w="1508125" h="844550">
                  <a:moveTo>
                    <a:pt x="245363" y="842772"/>
                  </a:moveTo>
                  <a:lnTo>
                    <a:pt x="245363" y="844296"/>
                  </a:lnTo>
                </a:path>
                <a:path w="1508125" h="844550">
                  <a:moveTo>
                    <a:pt x="262889" y="842772"/>
                  </a:moveTo>
                  <a:lnTo>
                    <a:pt x="337565" y="842772"/>
                  </a:lnTo>
                </a:path>
                <a:path w="1508125" h="844550">
                  <a:moveTo>
                    <a:pt x="356615" y="842772"/>
                  </a:moveTo>
                  <a:lnTo>
                    <a:pt x="356615" y="844296"/>
                  </a:lnTo>
                </a:path>
                <a:path w="1508125" h="844550">
                  <a:moveTo>
                    <a:pt x="375665" y="842772"/>
                  </a:moveTo>
                  <a:lnTo>
                    <a:pt x="375665" y="844296"/>
                  </a:lnTo>
                </a:path>
                <a:path w="1508125" h="844550">
                  <a:moveTo>
                    <a:pt x="393191" y="842772"/>
                  </a:moveTo>
                  <a:lnTo>
                    <a:pt x="467867" y="842772"/>
                  </a:lnTo>
                </a:path>
                <a:path w="1508125" h="844550">
                  <a:moveTo>
                    <a:pt x="485394" y="842772"/>
                  </a:moveTo>
                  <a:lnTo>
                    <a:pt x="487679" y="844296"/>
                  </a:lnTo>
                </a:path>
                <a:path w="1508125" h="844550">
                  <a:moveTo>
                    <a:pt x="504444" y="842772"/>
                  </a:moveTo>
                  <a:lnTo>
                    <a:pt x="504444" y="844296"/>
                  </a:lnTo>
                </a:path>
                <a:path w="1508125" h="844550">
                  <a:moveTo>
                    <a:pt x="521970" y="842772"/>
                  </a:moveTo>
                  <a:lnTo>
                    <a:pt x="596646" y="842772"/>
                  </a:lnTo>
                </a:path>
                <a:path w="1508125" h="844550">
                  <a:moveTo>
                    <a:pt x="615696" y="842772"/>
                  </a:moveTo>
                  <a:lnTo>
                    <a:pt x="615696" y="844296"/>
                  </a:lnTo>
                </a:path>
                <a:path w="1508125" h="844550">
                  <a:moveTo>
                    <a:pt x="634746" y="842772"/>
                  </a:moveTo>
                  <a:lnTo>
                    <a:pt x="634746" y="844296"/>
                  </a:lnTo>
                </a:path>
                <a:path w="1508125" h="844550">
                  <a:moveTo>
                    <a:pt x="652272" y="842772"/>
                  </a:moveTo>
                  <a:lnTo>
                    <a:pt x="726948" y="842772"/>
                  </a:lnTo>
                </a:path>
                <a:path w="1508125" h="844550">
                  <a:moveTo>
                    <a:pt x="744474" y="842772"/>
                  </a:moveTo>
                  <a:lnTo>
                    <a:pt x="745998" y="844296"/>
                  </a:lnTo>
                </a:path>
                <a:path w="1508125" h="844550">
                  <a:moveTo>
                    <a:pt x="763524" y="842772"/>
                  </a:moveTo>
                  <a:lnTo>
                    <a:pt x="763524" y="844296"/>
                  </a:lnTo>
                </a:path>
                <a:path w="1508125" h="844550">
                  <a:moveTo>
                    <a:pt x="781050" y="842772"/>
                  </a:moveTo>
                  <a:lnTo>
                    <a:pt x="854963" y="842772"/>
                  </a:lnTo>
                </a:path>
                <a:path w="1508125" h="844550">
                  <a:moveTo>
                    <a:pt x="873251" y="842772"/>
                  </a:moveTo>
                  <a:lnTo>
                    <a:pt x="874776" y="844296"/>
                  </a:lnTo>
                </a:path>
                <a:path w="1508125" h="844550">
                  <a:moveTo>
                    <a:pt x="892301" y="842772"/>
                  </a:moveTo>
                  <a:lnTo>
                    <a:pt x="893826" y="844296"/>
                  </a:lnTo>
                </a:path>
                <a:path w="1508125" h="844550">
                  <a:moveTo>
                    <a:pt x="910589" y="842772"/>
                  </a:moveTo>
                  <a:lnTo>
                    <a:pt x="985265" y="842772"/>
                  </a:lnTo>
                </a:path>
                <a:path w="1508125" h="844550">
                  <a:moveTo>
                    <a:pt x="1003553" y="842772"/>
                  </a:moveTo>
                  <a:lnTo>
                    <a:pt x="1005077" y="844296"/>
                  </a:lnTo>
                </a:path>
                <a:path w="1508125" h="844550">
                  <a:moveTo>
                    <a:pt x="1021841" y="842772"/>
                  </a:moveTo>
                  <a:lnTo>
                    <a:pt x="1021841" y="844296"/>
                  </a:lnTo>
                </a:path>
                <a:path w="1508125" h="844550">
                  <a:moveTo>
                    <a:pt x="1039367" y="842772"/>
                  </a:moveTo>
                  <a:lnTo>
                    <a:pt x="1114044" y="842772"/>
                  </a:lnTo>
                </a:path>
                <a:path w="1508125" h="844550">
                  <a:moveTo>
                    <a:pt x="1131570" y="842772"/>
                  </a:moveTo>
                  <a:lnTo>
                    <a:pt x="1133094" y="844296"/>
                  </a:lnTo>
                </a:path>
                <a:path w="1508125" h="844550">
                  <a:moveTo>
                    <a:pt x="1150620" y="842772"/>
                  </a:moveTo>
                  <a:lnTo>
                    <a:pt x="1152144" y="844296"/>
                  </a:lnTo>
                </a:path>
                <a:path w="1508125" h="844550">
                  <a:moveTo>
                    <a:pt x="1169670" y="842772"/>
                  </a:moveTo>
                  <a:lnTo>
                    <a:pt x="1244346" y="842772"/>
                  </a:lnTo>
                </a:path>
                <a:path w="1508125" h="844550">
                  <a:moveTo>
                    <a:pt x="1261872" y="842772"/>
                  </a:moveTo>
                  <a:lnTo>
                    <a:pt x="1263396" y="844296"/>
                  </a:lnTo>
                </a:path>
                <a:path w="1508125" h="844550">
                  <a:moveTo>
                    <a:pt x="1280922" y="842772"/>
                  </a:moveTo>
                  <a:lnTo>
                    <a:pt x="1280922" y="844296"/>
                  </a:lnTo>
                </a:path>
                <a:path w="1508125" h="844550">
                  <a:moveTo>
                    <a:pt x="1298448" y="842772"/>
                  </a:moveTo>
                  <a:lnTo>
                    <a:pt x="1344167" y="842772"/>
                  </a:lnTo>
                </a:path>
                <a:path w="1508125" h="844550">
                  <a:moveTo>
                    <a:pt x="885444" y="126491"/>
                  </a:moveTo>
                  <a:lnTo>
                    <a:pt x="763524" y="126491"/>
                  </a:lnTo>
                </a:path>
                <a:path w="1508125" h="844550">
                  <a:moveTo>
                    <a:pt x="1153667" y="620267"/>
                  </a:moveTo>
                  <a:lnTo>
                    <a:pt x="1101089" y="620267"/>
                  </a:lnTo>
                  <a:lnTo>
                    <a:pt x="1101852" y="620267"/>
                  </a:lnTo>
                </a:path>
                <a:path w="1508125" h="844550">
                  <a:moveTo>
                    <a:pt x="1082039" y="620267"/>
                  </a:moveTo>
                  <a:lnTo>
                    <a:pt x="1082039" y="621791"/>
                  </a:lnTo>
                </a:path>
                <a:path w="1508125" h="844550">
                  <a:moveTo>
                    <a:pt x="1063752" y="621029"/>
                  </a:moveTo>
                  <a:lnTo>
                    <a:pt x="1065276" y="622553"/>
                  </a:lnTo>
                </a:path>
                <a:path w="1508125" h="844550">
                  <a:moveTo>
                    <a:pt x="1043939" y="620267"/>
                  </a:moveTo>
                  <a:lnTo>
                    <a:pt x="971550" y="620267"/>
                  </a:lnTo>
                </a:path>
                <a:path w="1508125" h="844550">
                  <a:moveTo>
                    <a:pt x="954024" y="620267"/>
                  </a:moveTo>
                  <a:lnTo>
                    <a:pt x="954024" y="621791"/>
                  </a:lnTo>
                </a:path>
                <a:path w="1508125" h="844550">
                  <a:moveTo>
                    <a:pt x="934974" y="620267"/>
                  </a:moveTo>
                  <a:lnTo>
                    <a:pt x="934974" y="621791"/>
                  </a:lnTo>
                </a:path>
                <a:path w="1508125" h="844550">
                  <a:moveTo>
                    <a:pt x="915924" y="620267"/>
                  </a:moveTo>
                  <a:lnTo>
                    <a:pt x="841248" y="620267"/>
                  </a:lnTo>
                </a:path>
                <a:path w="1508125" h="844550">
                  <a:moveTo>
                    <a:pt x="823722" y="621029"/>
                  </a:moveTo>
                  <a:lnTo>
                    <a:pt x="825246" y="622553"/>
                  </a:lnTo>
                </a:path>
                <a:path w="1508125" h="844550">
                  <a:moveTo>
                    <a:pt x="806196" y="620267"/>
                  </a:moveTo>
                  <a:lnTo>
                    <a:pt x="806196" y="621791"/>
                  </a:lnTo>
                </a:path>
                <a:path w="1508125" h="844550">
                  <a:moveTo>
                    <a:pt x="787146" y="620267"/>
                  </a:moveTo>
                  <a:lnTo>
                    <a:pt x="712470" y="620267"/>
                  </a:lnTo>
                </a:path>
                <a:path w="1508125" h="844550">
                  <a:moveTo>
                    <a:pt x="694944" y="620267"/>
                  </a:moveTo>
                  <a:lnTo>
                    <a:pt x="694944" y="621791"/>
                  </a:lnTo>
                </a:path>
                <a:path w="1508125" h="844550">
                  <a:moveTo>
                    <a:pt x="675894" y="620267"/>
                  </a:moveTo>
                  <a:lnTo>
                    <a:pt x="675894" y="621791"/>
                  </a:lnTo>
                </a:path>
                <a:path w="1508125" h="844550">
                  <a:moveTo>
                    <a:pt x="656844" y="620267"/>
                  </a:moveTo>
                  <a:lnTo>
                    <a:pt x="583691" y="620267"/>
                  </a:lnTo>
                </a:path>
                <a:path w="1508125" h="844550">
                  <a:moveTo>
                    <a:pt x="565403" y="621029"/>
                  </a:moveTo>
                  <a:lnTo>
                    <a:pt x="566927" y="622553"/>
                  </a:lnTo>
                </a:path>
                <a:path w="1508125" h="844550">
                  <a:moveTo>
                    <a:pt x="547115" y="620267"/>
                  </a:moveTo>
                  <a:lnTo>
                    <a:pt x="547115" y="621791"/>
                  </a:lnTo>
                </a:path>
                <a:path w="1508125" h="844550">
                  <a:moveTo>
                    <a:pt x="528065" y="620267"/>
                  </a:moveTo>
                  <a:lnTo>
                    <a:pt x="476250" y="620267"/>
                  </a:lnTo>
                </a:path>
                <a:path w="1508125" h="844550">
                  <a:moveTo>
                    <a:pt x="826770" y="53339"/>
                  </a:moveTo>
                  <a:lnTo>
                    <a:pt x="781050" y="53339"/>
                  </a:lnTo>
                </a:path>
                <a:path w="1508125" h="844550">
                  <a:moveTo>
                    <a:pt x="744474" y="53339"/>
                  </a:moveTo>
                  <a:lnTo>
                    <a:pt x="745998" y="53339"/>
                  </a:lnTo>
                </a:path>
                <a:path w="1508125" h="844550">
                  <a:moveTo>
                    <a:pt x="725424" y="53339"/>
                  </a:moveTo>
                  <a:lnTo>
                    <a:pt x="678941" y="53339"/>
                  </a:lnTo>
                </a:path>
                <a:path w="1508125" h="844550">
                  <a:moveTo>
                    <a:pt x="841248" y="85344"/>
                  </a:moveTo>
                  <a:lnTo>
                    <a:pt x="781050" y="85344"/>
                  </a:lnTo>
                </a:path>
                <a:path w="1508125" h="844550">
                  <a:moveTo>
                    <a:pt x="763524" y="85344"/>
                  </a:moveTo>
                  <a:lnTo>
                    <a:pt x="763524" y="86867"/>
                  </a:lnTo>
                </a:path>
                <a:path w="1508125" h="844550">
                  <a:moveTo>
                    <a:pt x="744474" y="85344"/>
                  </a:moveTo>
                  <a:lnTo>
                    <a:pt x="745998" y="87629"/>
                  </a:lnTo>
                </a:path>
                <a:path w="1508125" h="844550">
                  <a:moveTo>
                    <a:pt x="725424" y="85344"/>
                  </a:moveTo>
                  <a:lnTo>
                    <a:pt x="664463" y="85344"/>
                  </a:lnTo>
                  <a:lnTo>
                    <a:pt x="665226" y="85344"/>
                  </a:lnTo>
                </a:path>
                <a:path w="1508125" h="844550">
                  <a:moveTo>
                    <a:pt x="885444" y="0"/>
                  </a:moveTo>
                  <a:lnTo>
                    <a:pt x="845820" y="0"/>
                  </a:lnTo>
                </a:path>
                <a:path w="1508125" h="844550">
                  <a:moveTo>
                    <a:pt x="826770" y="0"/>
                  </a:moveTo>
                  <a:lnTo>
                    <a:pt x="828294" y="1524"/>
                  </a:lnTo>
                </a:path>
                <a:path w="1508125" h="844550">
                  <a:moveTo>
                    <a:pt x="809244" y="0"/>
                  </a:moveTo>
                  <a:lnTo>
                    <a:pt x="809244" y="1524"/>
                  </a:lnTo>
                </a:path>
                <a:path w="1508125" h="844550">
                  <a:moveTo>
                    <a:pt x="790194" y="0"/>
                  </a:moveTo>
                  <a:lnTo>
                    <a:pt x="717041" y="0"/>
                  </a:lnTo>
                </a:path>
                <a:path w="1508125" h="844550">
                  <a:moveTo>
                    <a:pt x="698753" y="0"/>
                  </a:moveTo>
                  <a:lnTo>
                    <a:pt x="700277" y="1524"/>
                  </a:lnTo>
                </a:path>
                <a:path w="1508125" h="844550">
                  <a:moveTo>
                    <a:pt x="679703" y="0"/>
                  </a:moveTo>
                  <a:lnTo>
                    <a:pt x="681227" y="1524"/>
                  </a:lnTo>
                </a:path>
                <a:path w="1508125" h="844550">
                  <a:moveTo>
                    <a:pt x="661415" y="0"/>
                  </a:moveTo>
                  <a:lnTo>
                    <a:pt x="621791" y="0"/>
                  </a:lnTo>
                </a:path>
                <a:path w="1508125" h="844550">
                  <a:moveTo>
                    <a:pt x="671322" y="22098"/>
                  </a:moveTo>
                  <a:lnTo>
                    <a:pt x="726948" y="22098"/>
                  </a:lnTo>
                </a:path>
                <a:path w="1508125" h="844550">
                  <a:moveTo>
                    <a:pt x="744474" y="22098"/>
                  </a:moveTo>
                  <a:lnTo>
                    <a:pt x="745998" y="23622"/>
                  </a:lnTo>
                </a:path>
                <a:path w="1508125" h="844550">
                  <a:moveTo>
                    <a:pt x="763524" y="22098"/>
                  </a:moveTo>
                  <a:lnTo>
                    <a:pt x="763524" y="23622"/>
                  </a:lnTo>
                </a:path>
                <a:path w="1508125" h="844550">
                  <a:moveTo>
                    <a:pt x="781050" y="22098"/>
                  </a:moveTo>
                  <a:lnTo>
                    <a:pt x="835913" y="22098"/>
                  </a:lnTo>
                </a:path>
                <a:path w="1508125" h="844550">
                  <a:moveTo>
                    <a:pt x="885444" y="592074"/>
                  </a:moveTo>
                  <a:lnTo>
                    <a:pt x="845820" y="592074"/>
                  </a:lnTo>
                </a:path>
                <a:path w="1508125" h="844550">
                  <a:moveTo>
                    <a:pt x="826770" y="592074"/>
                  </a:moveTo>
                  <a:lnTo>
                    <a:pt x="828294" y="592074"/>
                  </a:lnTo>
                </a:path>
                <a:path w="1508125" h="844550">
                  <a:moveTo>
                    <a:pt x="790194" y="592074"/>
                  </a:moveTo>
                  <a:lnTo>
                    <a:pt x="717041" y="592074"/>
                  </a:lnTo>
                </a:path>
                <a:path w="1508125" h="844550">
                  <a:moveTo>
                    <a:pt x="697991" y="592074"/>
                  </a:moveTo>
                  <a:lnTo>
                    <a:pt x="699515" y="592074"/>
                  </a:lnTo>
                </a:path>
                <a:path w="1508125" h="844550">
                  <a:moveTo>
                    <a:pt x="678941" y="592074"/>
                  </a:moveTo>
                  <a:lnTo>
                    <a:pt x="680465" y="592074"/>
                  </a:lnTo>
                </a:path>
                <a:path w="1508125" h="844550">
                  <a:moveTo>
                    <a:pt x="661415" y="592074"/>
                  </a:moveTo>
                  <a:lnTo>
                    <a:pt x="621791" y="592074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65" name="object 360">
              <a:extLst>
                <a:ext uri="{FF2B5EF4-FFF2-40B4-BE49-F238E27FC236}">
                  <a16:creationId xmlns:a16="http://schemas.microsoft.com/office/drawing/2014/main" id="{B9EA3146-C39F-ECBE-8108-E5D05670A513}"/>
                </a:ext>
              </a:extLst>
            </p:cNvPr>
            <p:cNvSpPr/>
            <p:nvPr/>
          </p:nvSpPr>
          <p:spPr>
            <a:xfrm>
              <a:off x="4774691" y="4770120"/>
              <a:ext cx="147955" cy="147955"/>
            </a:xfrm>
            <a:custGeom>
              <a:avLst/>
              <a:gdLst/>
              <a:ahLst/>
              <a:cxnLst/>
              <a:rect l="l" t="t" r="r" b="b"/>
              <a:pathLst>
                <a:path w="147954" h="147954">
                  <a:moveTo>
                    <a:pt x="147828" y="73913"/>
                  </a:moveTo>
                  <a:lnTo>
                    <a:pt x="131063" y="26669"/>
                  </a:lnTo>
                  <a:lnTo>
                    <a:pt x="99822" y="4571"/>
                  </a:lnTo>
                  <a:lnTo>
                    <a:pt x="74675" y="0"/>
                  </a:lnTo>
                  <a:lnTo>
                    <a:pt x="61722" y="1524"/>
                  </a:lnTo>
                  <a:lnTo>
                    <a:pt x="26670" y="17525"/>
                  </a:lnTo>
                  <a:lnTo>
                    <a:pt x="4572" y="48767"/>
                  </a:lnTo>
                  <a:lnTo>
                    <a:pt x="762" y="73913"/>
                  </a:lnTo>
                  <a:lnTo>
                    <a:pt x="1524" y="86867"/>
                  </a:lnTo>
                  <a:lnTo>
                    <a:pt x="26670" y="130301"/>
                  </a:lnTo>
                  <a:lnTo>
                    <a:pt x="61722" y="147065"/>
                  </a:lnTo>
                  <a:lnTo>
                    <a:pt x="74675" y="147827"/>
                  </a:lnTo>
                  <a:lnTo>
                    <a:pt x="86868" y="147065"/>
                  </a:lnTo>
                  <a:lnTo>
                    <a:pt x="121920" y="130301"/>
                  </a:lnTo>
                  <a:lnTo>
                    <a:pt x="147066" y="86867"/>
                  </a:lnTo>
                  <a:lnTo>
                    <a:pt x="147828" y="73913"/>
                  </a:lnTo>
                </a:path>
                <a:path w="147954" h="147954">
                  <a:moveTo>
                    <a:pt x="0" y="73151"/>
                  </a:moveTo>
                  <a:lnTo>
                    <a:pt x="147828" y="73151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66" name="object 361">
              <a:extLst>
                <a:ext uri="{FF2B5EF4-FFF2-40B4-BE49-F238E27FC236}">
                  <a16:creationId xmlns:a16="http://schemas.microsoft.com/office/drawing/2014/main" id="{58F20FAD-7DC9-E97B-821B-EA87752C3C0C}"/>
                </a:ext>
              </a:extLst>
            </p:cNvPr>
            <p:cNvSpPr/>
            <p:nvPr/>
          </p:nvSpPr>
          <p:spPr>
            <a:xfrm>
              <a:off x="4860797" y="4843272"/>
              <a:ext cx="62230" cy="54610"/>
            </a:xfrm>
            <a:custGeom>
              <a:avLst/>
              <a:gdLst/>
              <a:ahLst/>
              <a:cxnLst/>
              <a:rect l="l" t="t" r="r" b="b"/>
              <a:pathLst>
                <a:path w="62229" h="54610">
                  <a:moveTo>
                    <a:pt x="0" y="54101"/>
                  </a:moveTo>
                  <a:lnTo>
                    <a:pt x="54101" y="0"/>
                  </a:lnTo>
                </a:path>
                <a:path w="62229" h="54610">
                  <a:moveTo>
                    <a:pt x="0" y="32003"/>
                  </a:moveTo>
                  <a:lnTo>
                    <a:pt x="32003" y="0"/>
                  </a:lnTo>
                </a:path>
                <a:path w="62229" h="54610">
                  <a:moveTo>
                    <a:pt x="0" y="11429"/>
                  </a:moveTo>
                  <a:lnTo>
                    <a:pt x="11429" y="0"/>
                  </a:lnTo>
                </a:path>
                <a:path w="62229" h="54610">
                  <a:moveTo>
                    <a:pt x="20574" y="54101"/>
                  </a:moveTo>
                  <a:lnTo>
                    <a:pt x="61722" y="12953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67" name="object 362">
              <a:extLst>
                <a:ext uri="{FF2B5EF4-FFF2-40B4-BE49-F238E27FC236}">
                  <a16:creationId xmlns:a16="http://schemas.microsoft.com/office/drawing/2014/main" id="{7AEF0BD1-58B3-A5FC-2178-AA700F092BFE}"/>
                </a:ext>
              </a:extLst>
            </p:cNvPr>
            <p:cNvSpPr/>
            <p:nvPr/>
          </p:nvSpPr>
          <p:spPr>
            <a:xfrm>
              <a:off x="4331969" y="4260342"/>
              <a:ext cx="1035050" cy="716280"/>
            </a:xfrm>
            <a:custGeom>
              <a:avLst/>
              <a:gdLst/>
              <a:ahLst/>
              <a:cxnLst/>
              <a:rect l="l" t="t" r="r" b="b"/>
              <a:pathLst>
                <a:path w="1035050" h="716279">
                  <a:moveTo>
                    <a:pt x="1034795" y="637032"/>
                  </a:moveTo>
                  <a:lnTo>
                    <a:pt x="958595" y="637032"/>
                  </a:lnTo>
                </a:path>
                <a:path w="1035050" h="716279">
                  <a:moveTo>
                    <a:pt x="939545" y="637032"/>
                  </a:moveTo>
                  <a:lnTo>
                    <a:pt x="941069" y="637032"/>
                  </a:lnTo>
                </a:path>
                <a:path w="1035050" h="716279">
                  <a:moveTo>
                    <a:pt x="920495" y="637032"/>
                  </a:moveTo>
                  <a:lnTo>
                    <a:pt x="922019" y="637032"/>
                  </a:lnTo>
                </a:path>
                <a:path w="1035050" h="716279">
                  <a:moveTo>
                    <a:pt x="902969" y="637032"/>
                  </a:moveTo>
                  <a:lnTo>
                    <a:pt x="830579" y="637032"/>
                  </a:lnTo>
                </a:path>
                <a:path w="1035050" h="716279">
                  <a:moveTo>
                    <a:pt x="792479" y="637032"/>
                  </a:moveTo>
                  <a:lnTo>
                    <a:pt x="794003" y="637032"/>
                  </a:lnTo>
                </a:path>
                <a:path w="1035050" h="716279">
                  <a:moveTo>
                    <a:pt x="774953" y="637032"/>
                  </a:moveTo>
                  <a:lnTo>
                    <a:pt x="700277" y="637032"/>
                  </a:lnTo>
                </a:path>
                <a:path w="1035050" h="716279">
                  <a:moveTo>
                    <a:pt x="681227" y="637032"/>
                  </a:moveTo>
                  <a:lnTo>
                    <a:pt x="682751" y="637032"/>
                  </a:lnTo>
                </a:path>
                <a:path w="1035050" h="716279">
                  <a:moveTo>
                    <a:pt x="662177" y="637032"/>
                  </a:moveTo>
                  <a:lnTo>
                    <a:pt x="663701" y="637032"/>
                  </a:lnTo>
                </a:path>
                <a:path w="1035050" h="716279">
                  <a:moveTo>
                    <a:pt x="644651" y="637032"/>
                  </a:moveTo>
                  <a:lnTo>
                    <a:pt x="568451" y="637032"/>
                  </a:lnTo>
                </a:path>
                <a:path w="1035050" h="716279">
                  <a:moveTo>
                    <a:pt x="0" y="598932"/>
                  </a:moveTo>
                  <a:lnTo>
                    <a:pt x="0" y="503682"/>
                  </a:lnTo>
                  <a:lnTo>
                    <a:pt x="1524" y="503682"/>
                  </a:lnTo>
                </a:path>
                <a:path w="1035050" h="716279">
                  <a:moveTo>
                    <a:pt x="0" y="486156"/>
                  </a:moveTo>
                  <a:lnTo>
                    <a:pt x="1524" y="486156"/>
                  </a:lnTo>
                </a:path>
                <a:path w="1035050" h="716279">
                  <a:moveTo>
                    <a:pt x="0" y="467106"/>
                  </a:moveTo>
                  <a:lnTo>
                    <a:pt x="1524" y="467106"/>
                  </a:lnTo>
                </a:path>
                <a:path w="1035050" h="716279">
                  <a:moveTo>
                    <a:pt x="0" y="448056"/>
                  </a:moveTo>
                  <a:lnTo>
                    <a:pt x="0" y="374904"/>
                  </a:lnTo>
                  <a:lnTo>
                    <a:pt x="1524" y="374904"/>
                  </a:lnTo>
                </a:path>
                <a:path w="1035050" h="716279">
                  <a:moveTo>
                    <a:pt x="0" y="355854"/>
                  </a:moveTo>
                  <a:lnTo>
                    <a:pt x="1524" y="357378"/>
                  </a:lnTo>
                </a:path>
                <a:path w="1035050" h="716279">
                  <a:moveTo>
                    <a:pt x="0" y="338328"/>
                  </a:moveTo>
                  <a:lnTo>
                    <a:pt x="1524" y="338328"/>
                  </a:lnTo>
                </a:path>
                <a:path w="1035050" h="716279">
                  <a:moveTo>
                    <a:pt x="0" y="319278"/>
                  </a:moveTo>
                  <a:lnTo>
                    <a:pt x="0" y="244602"/>
                  </a:lnTo>
                  <a:lnTo>
                    <a:pt x="1524" y="244602"/>
                  </a:lnTo>
                </a:path>
                <a:path w="1035050" h="716279">
                  <a:moveTo>
                    <a:pt x="0" y="225552"/>
                  </a:moveTo>
                  <a:lnTo>
                    <a:pt x="1524" y="227837"/>
                  </a:lnTo>
                </a:path>
                <a:path w="1035050" h="716279">
                  <a:moveTo>
                    <a:pt x="0" y="208787"/>
                  </a:moveTo>
                  <a:lnTo>
                    <a:pt x="1524" y="210312"/>
                  </a:lnTo>
                </a:path>
                <a:path w="1035050" h="716279">
                  <a:moveTo>
                    <a:pt x="0" y="190500"/>
                  </a:moveTo>
                  <a:lnTo>
                    <a:pt x="0" y="95250"/>
                  </a:lnTo>
                  <a:lnTo>
                    <a:pt x="1524" y="95250"/>
                  </a:lnTo>
                </a:path>
                <a:path w="1035050" h="716279">
                  <a:moveTo>
                    <a:pt x="385571" y="465582"/>
                  </a:moveTo>
                  <a:lnTo>
                    <a:pt x="385571" y="389382"/>
                  </a:lnTo>
                  <a:lnTo>
                    <a:pt x="387095" y="389382"/>
                  </a:lnTo>
                </a:path>
                <a:path w="1035050" h="716279">
                  <a:moveTo>
                    <a:pt x="385571" y="371856"/>
                  </a:moveTo>
                  <a:lnTo>
                    <a:pt x="387095" y="371856"/>
                  </a:lnTo>
                </a:path>
                <a:path w="1035050" h="716279">
                  <a:moveTo>
                    <a:pt x="386333" y="352806"/>
                  </a:moveTo>
                  <a:lnTo>
                    <a:pt x="387857" y="354330"/>
                  </a:lnTo>
                </a:path>
                <a:path w="1035050" h="716279">
                  <a:moveTo>
                    <a:pt x="385571" y="333756"/>
                  </a:moveTo>
                  <a:lnTo>
                    <a:pt x="385571" y="260604"/>
                  </a:lnTo>
                  <a:lnTo>
                    <a:pt x="387095" y="260604"/>
                  </a:lnTo>
                </a:path>
                <a:path w="1035050" h="716279">
                  <a:moveTo>
                    <a:pt x="386333" y="241554"/>
                  </a:moveTo>
                  <a:lnTo>
                    <a:pt x="387857" y="243078"/>
                  </a:lnTo>
                </a:path>
                <a:path w="1035050" h="716279">
                  <a:moveTo>
                    <a:pt x="385571" y="224028"/>
                  </a:moveTo>
                  <a:lnTo>
                    <a:pt x="387095" y="224028"/>
                  </a:lnTo>
                </a:path>
                <a:path w="1035050" h="716279">
                  <a:moveTo>
                    <a:pt x="385571" y="204978"/>
                  </a:moveTo>
                  <a:lnTo>
                    <a:pt x="385571" y="130302"/>
                  </a:lnTo>
                  <a:lnTo>
                    <a:pt x="387095" y="130302"/>
                  </a:lnTo>
                </a:path>
                <a:path w="1035050" h="716279">
                  <a:moveTo>
                    <a:pt x="386333" y="113537"/>
                  </a:moveTo>
                  <a:lnTo>
                    <a:pt x="387857" y="115062"/>
                  </a:lnTo>
                </a:path>
                <a:path w="1035050" h="716279">
                  <a:moveTo>
                    <a:pt x="386333" y="94487"/>
                  </a:moveTo>
                  <a:lnTo>
                    <a:pt x="387857" y="96012"/>
                  </a:lnTo>
                </a:path>
                <a:path w="1035050" h="716279">
                  <a:moveTo>
                    <a:pt x="385571" y="76200"/>
                  </a:moveTo>
                  <a:lnTo>
                    <a:pt x="385571" y="0"/>
                  </a:lnTo>
                  <a:lnTo>
                    <a:pt x="387095" y="0"/>
                  </a:lnTo>
                </a:path>
                <a:path w="1035050" h="716279">
                  <a:moveTo>
                    <a:pt x="89153" y="451104"/>
                  </a:moveTo>
                  <a:lnTo>
                    <a:pt x="89153" y="385572"/>
                  </a:lnTo>
                </a:path>
                <a:path w="1035050" h="716279">
                  <a:moveTo>
                    <a:pt x="89153" y="366522"/>
                  </a:moveTo>
                  <a:lnTo>
                    <a:pt x="89153" y="368808"/>
                  </a:lnTo>
                </a:path>
                <a:path w="1035050" h="716279">
                  <a:moveTo>
                    <a:pt x="89153" y="330708"/>
                  </a:moveTo>
                  <a:lnTo>
                    <a:pt x="89153" y="256032"/>
                  </a:lnTo>
                </a:path>
                <a:path w="1035050" h="716279">
                  <a:moveTo>
                    <a:pt x="89153" y="236982"/>
                  </a:moveTo>
                  <a:lnTo>
                    <a:pt x="89153" y="238506"/>
                  </a:lnTo>
                </a:path>
                <a:path w="1035050" h="716279">
                  <a:moveTo>
                    <a:pt x="89153" y="200406"/>
                  </a:moveTo>
                  <a:lnTo>
                    <a:pt x="89153" y="127254"/>
                  </a:lnTo>
                </a:path>
                <a:path w="1035050" h="716279">
                  <a:moveTo>
                    <a:pt x="89153" y="108204"/>
                  </a:moveTo>
                  <a:lnTo>
                    <a:pt x="89153" y="109728"/>
                  </a:lnTo>
                </a:path>
                <a:path w="1035050" h="716279">
                  <a:moveTo>
                    <a:pt x="89153" y="89154"/>
                  </a:moveTo>
                  <a:lnTo>
                    <a:pt x="89153" y="90678"/>
                  </a:lnTo>
                </a:path>
                <a:path w="1035050" h="716279">
                  <a:moveTo>
                    <a:pt x="89153" y="71628"/>
                  </a:moveTo>
                  <a:lnTo>
                    <a:pt x="89153" y="6858"/>
                  </a:lnTo>
                </a:path>
                <a:path w="1035050" h="716279">
                  <a:moveTo>
                    <a:pt x="203453" y="493775"/>
                  </a:moveTo>
                  <a:lnTo>
                    <a:pt x="117347" y="493775"/>
                  </a:lnTo>
                </a:path>
                <a:path w="1035050" h="716279">
                  <a:moveTo>
                    <a:pt x="0" y="582930"/>
                  </a:moveTo>
                  <a:lnTo>
                    <a:pt x="64769" y="582930"/>
                  </a:lnTo>
                </a:path>
                <a:path w="1035050" h="716279">
                  <a:moveTo>
                    <a:pt x="83057" y="582930"/>
                  </a:moveTo>
                  <a:lnTo>
                    <a:pt x="84581" y="584454"/>
                  </a:lnTo>
                </a:path>
                <a:path w="1035050" h="716279">
                  <a:moveTo>
                    <a:pt x="102107" y="582930"/>
                  </a:moveTo>
                  <a:lnTo>
                    <a:pt x="103631" y="584454"/>
                  </a:lnTo>
                </a:path>
                <a:path w="1035050" h="716279">
                  <a:moveTo>
                    <a:pt x="120395" y="582930"/>
                  </a:moveTo>
                  <a:lnTo>
                    <a:pt x="195071" y="582930"/>
                  </a:lnTo>
                </a:path>
                <a:path w="1035050" h="716279">
                  <a:moveTo>
                    <a:pt x="213359" y="582930"/>
                  </a:moveTo>
                  <a:lnTo>
                    <a:pt x="214883" y="584454"/>
                  </a:lnTo>
                </a:path>
                <a:path w="1035050" h="716279">
                  <a:moveTo>
                    <a:pt x="230124" y="582930"/>
                  </a:moveTo>
                  <a:lnTo>
                    <a:pt x="232409" y="584454"/>
                  </a:lnTo>
                </a:path>
                <a:path w="1035050" h="716279">
                  <a:moveTo>
                    <a:pt x="249174" y="582930"/>
                  </a:moveTo>
                  <a:lnTo>
                    <a:pt x="323850" y="582930"/>
                  </a:lnTo>
                </a:path>
                <a:path w="1035050" h="716279">
                  <a:moveTo>
                    <a:pt x="341375" y="582930"/>
                  </a:moveTo>
                  <a:lnTo>
                    <a:pt x="342900" y="584454"/>
                  </a:lnTo>
                </a:path>
                <a:path w="1035050" h="716279">
                  <a:moveTo>
                    <a:pt x="360425" y="582930"/>
                  </a:moveTo>
                  <a:lnTo>
                    <a:pt x="361950" y="584454"/>
                  </a:lnTo>
                </a:path>
                <a:path w="1035050" h="716279">
                  <a:moveTo>
                    <a:pt x="379475" y="582930"/>
                  </a:moveTo>
                  <a:lnTo>
                    <a:pt x="444245" y="582930"/>
                  </a:lnTo>
                </a:path>
                <a:path w="1035050" h="716279">
                  <a:moveTo>
                    <a:pt x="204977" y="582930"/>
                  </a:moveTo>
                  <a:lnTo>
                    <a:pt x="130301" y="582930"/>
                  </a:lnTo>
                </a:path>
                <a:path w="1035050" h="716279">
                  <a:moveTo>
                    <a:pt x="111251" y="582930"/>
                  </a:moveTo>
                  <a:lnTo>
                    <a:pt x="112775" y="584454"/>
                  </a:lnTo>
                </a:path>
                <a:path w="1035050" h="716279">
                  <a:moveTo>
                    <a:pt x="93725" y="582930"/>
                  </a:moveTo>
                  <a:lnTo>
                    <a:pt x="95250" y="584454"/>
                  </a:lnTo>
                </a:path>
                <a:path w="1035050" h="716279">
                  <a:moveTo>
                    <a:pt x="76200" y="582930"/>
                  </a:moveTo>
                  <a:lnTo>
                    <a:pt x="0" y="582930"/>
                  </a:lnTo>
                </a:path>
                <a:path w="1035050" h="716279">
                  <a:moveTo>
                    <a:pt x="0" y="637032"/>
                  </a:moveTo>
                  <a:lnTo>
                    <a:pt x="76200" y="637032"/>
                  </a:lnTo>
                </a:path>
                <a:path w="1035050" h="716279">
                  <a:moveTo>
                    <a:pt x="112775" y="637032"/>
                  </a:moveTo>
                  <a:lnTo>
                    <a:pt x="114300" y="637032"/>
                  </a:lnTo>
                </a:path>
                <a:path w="1035050" h="716279">
                  <a:moveTo>
                    <a:pt x="131825" y="637032"/>
                  </a:moveTo>
                  <a:lnTo>
                    <a:pt x="204977" y="637032"/>
                  </a:lnTo>
                </a:path>
                <a:path w="1035050" h="716279">
                  <a:moveTo>
                    <a:pt x="260603" y="637032"/>
                  </a:moveTo>
                  <a:lnTo>
                    <a:pt x="335279" y="637032"/>
                  </a:lnTo>
                </a:path>
                <a:path w="1035050" h="716279">
                  <a:moveTo>
                    <a:pt x="371093" y="637032"/>
                  </a:moveTo>
                  <a:lnTo>
                    <a:pt x="373379" y="637032"/>
                  </a:lnTo>
                </a:path>
                <a:path w="1035050" h="716279">
                  <a:moveTo>
                    <a:pt x="390143" y="637032"/>
                  </a:moveTo>
                  <a:lnTo>
                    <a:pt x="466343" y="637032"/>
                  </a:lnTo>
                </a:path>
                <a:path w="1035050" h="716279">
                  <a:moveTo>
                    <a:pt x="89153" y="465582"/>
                  </a:moveTo>
                  <a:lnTo>
                    <a:pt x="117347" y="494538"/>
                  </a:lnTo>
                  <a:lnTo>
                    <a:pt x="118109" y="494538"/>
                  </a:lnTo>
                </a:path>
                <a:path w="1035050" h="716279">
                  <a:moveTo>
                    <a:pt x="0" y="582930"/>
                  </a:moveTo>
                  <a:lnTo>
                    <a:pt x="0" y="637032"/>
                  </a:lnTo>
                  <a:lnTo>
                    <a:pt x="1524" y="637032"/>
                  </a:lnTo>
                </a:path>
                <a:path w="1035050" h="716279">
                  <a:moveTo>
                    <a:pt x="73151" y="637032"/>
                  </a:moveTo>
                  <a:lnTo>
                    <a:pt x="73151" y="716280"/>
                  </a:lnTo>
                  <a:lnTo>
                    <a:pt x="74675" y="716280"/>
                  </a:lnTo>
                </a:path>
                <a:path w="1035050" h="716279">
                  <a:moveTo>
                    <a:pt x="386333" y="465582"/>
                  </a:moveTo>
                  <a:lnTo>
                    <a:pt x="371855" y="480060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68" name="object 363">
              <a:extLst>
                <a:ext uri="{FF2B5EF4-FFF2-40B4-BE49-F238E27FC236}">
                  <a16:creationId xmlns:a16="http://schemas.microsoft.com/office/drawing/2014/main" id="{53AC19E7-E03F-C0DE-5294-15E04E7AF884}"/>
                </a:ext>
              </a:extLst>
            </p:cNvPr>
            <p:cNvSpPr/>
            <p:nvPr/>
          </p:nvSpPr>
          <p:spPr>
            <a:xfrm>
              <a:off x="4554473" y="4725924"/>
              <a:ext cx="0" cy="212725"/>
            </a:xfrm>
            <a:custGeom>
              <a:avLst/>
              <a:gdLst/>
              <a:ahLst/>
              <a:cxnLst/>
              <a:rect l="l" t="t" r="r" b="b"/>
              <a:pathLst>
                <a:path h="212725">
                  <a:moveTo>
                    <a:pt x="0" y="0"/>
                  </a:moveTo>
                  <a:lnTo>
                    <a:pt x="0" y="88391"/>
                  </a:lnTo>
                </a:path>
                <a:path h="212725">
                  <a:moveTo>
                    <a:pt x="0" y="105917"/>
                  </a:moveTo>
                  <a:lnTo>
                    <a:pt x="0" y="107441"/>
                  </a:lnTo>
                </a:path>
                <a:path h="212725">
                  <a:moveTo>
                    <a:pt x="0" y="124967"/>
                  </a:moveTo>
                  <a:lnTo>
                    <a:pt x="0" y="212598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69" name="object 364">
              <a:extLst>
                <a:ext uri="{FF2B5EF4-FFF2-40B4-BE49-F238E27FC236}">
                  <a16:creationId xmlns:a16="http://schemas.microsoft.com/office/drawing/2014/main" id="{178AE02F-BBEE-7E28-62A9-96A672556FE3}"/>
                </a:ext>
              </a:extLst>
            </p:cNvPr>
            <p:cNvSpPr/>
            <p:nvPr/>
          </p:nvSpPr>
          <p:spPr>
            <a:xfrm>
              <a:off x="4535423" y="4754880"/>
              <a:ext cx="36830" cy="104775"/>
            </a:xfrm>
            <a:custGeom>
              <a:avLst/>
              <a:gdLst/>
              <a:ahLst/>
              <a:cxnLst/>
              <a:rect l="l" t="t" r="r" b="b"/>
              <a:pathLst>
                <a:path w="36829" h="104775">
                  <a:moveTo>
                    <a:pt x="0" y="0"/>
                  </a:moveTo>
                  <a:lnTo>
                    <a:pt x="3048" y="104394"/>
                  </a:lnTo>
                </a:path>
                <a:path w="36829" h="104775">
                  <a:moveTo>
                    <a:pt x="35051" y="104394"/>
                  </a:moveTo>
                  <a:lnTo>
                    <a:pt x="36575" y="0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0" name="object 365">
              <a:extLst>
                <a:ext uri="{FF2B5EF4-FFF2-40B4-BE49-F238E27FC236}">
                  <a16:creationId xmlns:a16="http://schemas.microsoft.com/office/drawing/2014/main" id="{4DD67F71-DE1F-56CA-DEDF-76424C90D7AA}"/>
                </a:ext>
              </a:extLst>
            </p:cNvPr>
            <p:cNvSpPr/>
            <p:nvPr/>
          </p:nvSpPr>
          <p:spPr>
            <a:xfrm>
              <a:off x="4554473" y="4843272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1" name="object 366">
              <a:extLst>
                <a:ext uri="{FF2B5EF4-FFF2-40B4-BE49-F238E27FC236}">
                  <a16:creationId xmlns:a16="http://schemas.microsoft.com/office/drawing/2014/main" id="{6613A081-FDD6-1733-5BE0-FE1B4A7B262B}"/>
                </a:ext>
              </a:extLst>
            </p:cNvPr>
            <p:cNvSpPr/>
            <p:nvPr/>
          </p:nvSpPr>
          <p:spPr>
            <a:xfrm>
              <a:off x="4535423" y="4749546"/>
              <a:ext cx="323850" cy="162560"/>
            </a:xfrm>
            <a:custGeom>
              <a:avLst/>
              <a:gdLst/>
              <a:ahLst/>
              <a:cxnLst/>
              <a:rect l="l" t="t" r="r" b="b"/>
              <a:pathLst>
                <a:path w="323850" h="162560">
                  <a:moveTo>
                    <a:pt x="7620" y="161543"/>
                  </a:moveTo>
                  <a:lnTo>
                    <a:pt x="29717" y="161543"/>
                  </a:lnTo>
                </a:path>
                <a:path w="323850" h="162560">
                  <a:moveTo>
                    <a:pt x="3048" y="156971"/>
                  </a:moveTo>
                  <a:lnTo>
                    <a:pt x="32765" y="156971"/>
                  </a:lnTo>
                </a:path>
                <a:path w="323850" h="162560">
                  <a:moveTo>
                    <a:pt x="3048" y="157733"/>
                  </a:moveTo>
                  <a:lnTo>
                    <a:pt x="7620" y="162305"/>
                  </a:lnTo>
                </a:path>
                <a:path w="323850" h="162560">
                  <a:moveTo>
                    <a:pt x="3048" y="157733"/>
                  </a:moveTo>
                  <a:lnTo>
                    <a:pt x="1524" y="109727"/>
                  </a:lnTo>
                </a:path>
                <a:path w="323850" h="162560">
                  <a:moveTo>
                    <a:pt x="30479" y="162305"/>
                  </a:moveTo>
                  <a:lnTo>
                    <a:pt x="33527" y="157733"/>
                  </a:lnTo>
                </a:path>
                <a:path w="323850" h="162560">
                  <a:moveTo>
                    <a:pt x="35051" y="109727"/>
                  </a:moveTo>
                  <a:lnTo>
                    <a:pt x="33527" y="157733"/>
                  </a:lnTo>
                </a:path>
                <a:path w="323850" h="162560">
                  <a:moveTo>
                    <a:pt x="29717" y="0"/>
                  </a:moveTo>
                  <a:lnTo>
                    <a:pt x="6096" y="0"/>
                  </a:lnTo>
                </a:path>
                <a:path w="323850" h="162560">
                  <a:moveTo>
                    <a:pt x="36575" y="4571"/>
                  </a:moveTo>
                  <a:lnTo>
                    <a:pt x="0" y="4571"/>
                  </a:lnTo>
                </a:path>
                <a:path w="323850" h="162560">
                  <a:moveTo>
                    <a:pt x="0" y="6095"/>
                  </a:moveTo>
                  <a:lnTo>
                    <a:pt x="0" y="4571"/>
                  </a:lnTo>
                  <a:lnTo>
                    <a:pt x="1524" y="4571"/>
                  </a:lnTo>
                </a:path>
                <a:path w="323850" h="162560">
                  <a:moveTo>
                    <a:pt x="0" y="5333"/>
                  </a:moveTo>
                  <a:lnTo>
                    <a:pt x="4572" y="0"/>
                  </a:lnTo>
                  <a:lnTo>
                    <a:pt x="6096" y="0"/>
                  </a:lnTo>
                </a:path>
                <a:path w="323850" h="162560">
                  <a:moveTo>
                    <a:pt x="29717" y="0"/>
                  </a:moveTo>
                  <a:lnTo>
                    <a:pt x="31241" y="0"/>
                  </a:lnTo>
                </a:path>
                <a:path w="323850" h="162560">
                  <a:moveTo>
                    <a:pt x="36575" y="5333"/>
                  </a:moveTo>
                  <a:lnTo>
                    <a:pt x="32003" y="0"/>
                  </a:lnTo>
                </a:path>
                <a:path w="323850" h="162560">
                  <a:moveTo>
                    <a:pt x="36575" y="6095"/>
                  </a:moveTo>
                  <a:lnTo>
                    <a:pt x="36575" y="4571"/>
                  </a:lnTo>
                  <a:lnTo>
                    <a:pt x="38100" y="4571"/>
                  </a:lnTo>
                </a:path>
                <a:path w="323850" h="162560">
                  <a:moveTo>
                    <a:pt x="323850" y="137921"/>
                  </a:moveTo>
                  <a:lnTo>
                    <a:pt x="323850" y="104393"/>
                  </a:lnTo>
                </a:path>
                <a:path w="323850" h="162560">
                  <a:moveTo>
                    <a:pt x="304800" y="137921"/>
                  </a:moveTo>
                  <a:lnTo>
                    <a:pt x="304800" y="104393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2" name="object 367">
              <a:extLst>
                <a:ext uri="{FF2B5EF4-FFF2-40B4-BE49-F238E27FC236}">
                  <a16:creationId xmlns:a16="http://schemas.microsoft.com/office/drawing/2014/main" id="{A2CF62C0-9162-178D-A4F3-637760CD052D}"/>
                </a:ext>
              </a:extLst>
            </p:cNvPr>
            <p:cNvSpPr/>
            <p:nvPr/>
          </p:nvSpPr>
          <p:spPr>
            <a:xfrm>
              <a:off x="4838700" y="4853940"/>
              <a:ext cx="24130" cy="33655"/>
            </a:xfrm>
            <a:custGeom>
              <a:avLst/>
              <a:gdLst/>
              <a:ahLst/>
              <a:cxnLst/>
              <a:rect l="l" t="t" r="r" b="b"/>
              <a:pathLst>
                <a:path w="24129" h="33654">
                  <a:moveTo>
                    <a:pt x="0" y="33527"/>
                  </a:moveTo>
                  <a:lnTo>
                    <a:pt x="0" y="0"/>
                  </a:lnTo>
                </a:path>
                <a:path w="24129" h="33654">
                  <a:moveTo>
                    <a:pt x="22098" y="33527"/>
                  </a:moveTo>
                  <a:lnTo>
                    <a:pt x="22098" y="0"/>
                  </a:lnTo>
                  <a:lnTo>
                    <a:pt x="23622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3" name="object 368">
              <a:extLst>
                <a:ext uri="{FF2B5EF4-FFF2-40B4-BE49-F238E27FC236}">
                  <a16:creationId xmlns:a16="http://schemas.microsoft.com/office/drawing/2014/main" id="{03966654-CF8D-EA5E-9C65-12A132E52E02}"/>
                </a:ext>
              </a:extLst>
            </p:cNvPr>
            <p:cNvSpPr/>
            <p:nvPr/>
          </p:nvSpPr>
          <p:spPr>
            <a:xfrm>
              <a:off x="4776977" y="4844796"/>
              <a:ext cx="62230" cy="52705"/>
            </a:xfrm>
            <a:custGeom>
              <a:avLst/>
              <a:gdLst/>
              <a:ahLst/>
              <a:cxnLst/>
              <a:rect l="l" t="t" r="r" b="b"/>
              <a:pathLst>
                <a:path w="62229" h="52704">
                  <a:moveTo>
                    <a:pt x="12192" y="41148"/>
                  </a:moveTo>
                  <a:lnTo>
                    <a:pt x="53339" y="0"/>
                  </a:lnTo>
                  <a:lnTo>
                    <a:pt x="54101" y="0"/>
                  </a:lnTo>
                </a:path>
                <a:path w="62229" h="52704">
                  <a:moveTo>
                    <a:pt x="4572" y="28955"/>
                  </a:moveTo>
                  <a:lnTo>
                    <a:pt x="32766" y="0"/>
                  </a:lnTo>
                </a:path>
                <a:path w="62229" h="52704">
                  <a:moveTo>
                    <a:pt x="0" y="11429"/>
                  </a:moveTo>
                  <a:lnTo>
                    <a:pt x="12192" y="0"/>
                  </a:lnTo>
                </a:path>
                <a:path w="62229" h="52704">
                  <a:moveTo>
                    <a:pt x="20574" y="52577"/>
                  </a:moveTo>
                  <a:lnTo>
                    <a:pt x="61722" y="14477"/>
                  </a:lnTo>
                </a:path>
                <a:path w="62229" h="52704">
                  <a:moveTo>
                    <a:pt x="42672" y="52577"/>
                  </a:moveTo>
                  <a:lnTo>
                    <a:pt x="61722" y="35051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4" name="object 369">
              <a:extLst>
                <a:ext uri="{FF2B5EF4-FFF2-40B4-BE49-F238E27FC236}">
                  <a16:creationId xmlns:a16="http://schemas.microsoft.com/office/drawing/2014/main" id="{FA07EEC9-489E-5F3F-04DD-58D0D3128A99}"/>
                </a:ext>
              </a:extLst>
            </p:cNvPr>
            <p:cNvSpPr/>
            <p:nvPr/>
          </p:nvSpPr>
          <p:spPr>
            <a:xfrm>
              <a:off x="4796789" y="4887468"/>
              <a:ext cx="104139" cy="10160"/>
            </a:xfrm>
            <a:custGeom>
              <a:avLst/>
              <a:gdLst/>
              <a:ahLst/>
              <a:cxnLst/>
              <a:rect l="l" t="t" r="r" b="b"/>
              <a:pathLst>
                <a:path w="104139" h="10160">
                  <a:moveTo>
                    <a:pt x="43434" y="1524"/>
                  </a:moveTo>
                  <a:lnTo>
                    <a:pt x="62484" y="1524"/>
                  </a:lnTo>
                </a:path>
                <a:path w="104139" h="10160">
                  <a:moveTo>
                    <a:pt x="43434" y="2286"/>
                  </a:moveTo>
                  <a:lnTo>
                    <a:pt x="41910" y="762"/>
                  </a:lnTo>
                </a:path>
                <a:path w="104139" h="10160">
                  <a:moveTo>
                    <a:pt x="41910" y="0"/>
                  </a:moveTo>
                  <a:lnTo>
                    <a:pt x="64008" y="0"/>
                  </a:lnTo>
                </a:path>
                <a:path w="104139" h="10160">
                  <a:moveTo>
                    <a:pt x="62484" y="2286"/>
                  </a:moveTo>
                  <a:lnTo>
                    <a:pt x="64008" y="762"/>
                  </a:lnTo>
                </a:path>
                <a:path w="104139" h="10160">
                  <a:moveTo>
                    <a:pt x="0" y="9906"/>
                  </a:moveTo>
                  <a:lnTo>
                    <a:pt x="103632" y="9906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5" name="object 370">
              <a:extLst>
                <a:ext uri="{FF2B5EF4-FFF2-40B4-BE49-F238E27FC236}">
                  <a16:creationId xmlns:a16="http://schemas.microsoft.com/office/drawing/2014/main" id="{65674975-2B3D-9668-F3DB-35AE15F8EDCB}"/>
                </a:ext>
              </a:extLst>
            </p:cNvPr>
            <p:cNvSpPr/>
            <p:nvPr/>
          </p:nvSpPr>
          <p:spPr>
            <a:xfrm>
              <a:off x="4838700" y="4887468"/>
              <a:ext cx="24130" cy="10160"/>
            </a:xfrm>
            <a:custGeom>
              <a:avLst/>
              <a:gdLst/>
              <a:ahLst/>
              <a:cxnLst/>
              <a:rect l="l" t="t" r="r" b="b"/>
              <a:pathLst>
                <a:path w="24129" h="10160">
                  <a:moveTo>
                    <a:pt x="0" y="9906"/>
                  </a:moveTo>
                  <a:lnTo>
                    <a:pt x="0" y="0"/>
                  </a:lnTo>
                </a:path>
                <a:path w="24129" h="10160">
                  <a:moveTo>
                    <a:pt x="22098" y="9906"/>
                  </a:moveTo>
                  <a:lnTo>
                    <a:pt x="22098" y="0"/>
                  </a:lnTo>
                  <a:lnTo>
                    <a:pt x="23622" y="0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6" name="object 371">
              <a:extLst>
                <a:ext uri="{FF2B5EF4-FFF2-40B4-BE49-F238E27FC236}">
                  <a16:creationId xmlns:a16="http://schemas.microsoft.com/office/drawing/2014/main" id="{DBF557CC-4FF3-EE91-CB33-9058DEC23A3D}"/>
                </a:ext>
              </a:extLst>
            </p:cNvPr>
            <p:cNvSpPr/>
            <p:nvPr/>
          </p:nvSpPr>
          <p:spPr>
            <a:xfrm>
              <a:off x="4840223" y="4887468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0" y="9906"/>
                  </a:moveTo>
                  <a:lnTo>
                    <a:pt x="0" y="0"/>
                  </a:lnTo>
                </a:path>
                <a:path w="19050" h="10160">
                  <a:moveTo>
                    <a:pt x="19050" y="9906"/>
                  </a:moveTo>
                  <a:lnTo>
                    <a:pt x="19050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7" name="object 372">
              <a:extLst>
                <a:ext uri="{FF2B5EF4-FFF2-40B4-BE49-F238E27FC236}">
                  <a16:creationId xmlns:a16="http://schemas.microsoft.com/office/drawing/2014/main" id="{413E6E0C-6864-9143-3F97-63D994A03765}"/>
                </a:ext>
              </a:extLst>
            </p:cNvPr>
            <p:cNvSpPr/>
            <p:nvPr/>
          </p:nvSpPr>
          <p:spPr>
            <a:xfrm>
              <a:off x="4776977" y="4775454"/>
              <a:ext cx="59055" cy="69850"/>
            </a:xfrm>
            <a:custGeom>
              <a:avLst/>
              <a:gdLst/>
              <a:ahLst/>
              <a:cxnLst/>
              <a:rect l="l" t="t" r="r" b="b"/>
              <a:pathLst>
                <a:path w="59054" h="69850">
                  <a:moveTo>
                    <a:pt x="54101" y="67818"/>
                  </a:moveTo>
                  <a:lnTo>
                    <a:pt x="12192" y="26670"/>
                  </a:lnTo>
                  <a:lnTo>
                    <a:pt x="12954" y="26670"/>
                  </a:lnTo>
                </a:path>
                <a:path w="59054" h="69850">
                  <a:moveTo>
                    <a:pt x="32766" y="69342"/>
                  </a:moveTo>
                  <a:lnTo>
                    <a:pt x="4572" y="41148"/>
                  </a:lnTo>
                </a:path>
                <a:path w="59054" h="69850">
                  <a:moveTo>
                    <a:pt x="12192" y="69342"/>
                  </a:moveTo>
                  <a:lnTo>
                    <a:pt x="0" y="57150"/>
                  </a:lnTo>
                </a:path>
                <a:path w="59054" h="69850">
                  <a:moveTo>
                    <a:pt x="58674" y="53340"/>
                  </a:moveTo>
                  <a:lnTo>
                    <a:pt x="22098" y="15240"/>
                  </a:lnTo>
                </a:path>
                <a:path w="59054" h="69850">
                  <a:moveTo>
                    <a:pt x="58674" y="32766"/>
                  </a:moveTo>
                  <a:lnTo>
                    <a:pt x="32766" y="7620"/>
                  </a:lnTo>
                  <a:lnTo>
                    <a:pt x="33527" y="7620"/>
                  </a:lnTo>
                </a:path>
                <a:path w="59054" h="69850">
                  <a:moveTo>
                    <a:pt x="58674" y="12192"/>
                  </a:moveTo>
                  <a:lnTo>
                    <a:pt x="47244" y="0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8" name="object 373">
              <a:extLst>
                <a:ext uri="{FF2B5EF4-FFF2-40B4-BE49-F238E27FC236}">
                  <a16:creationId xmlns:a16="http://schemas.microsoft.com/office/drawing/2014/main" id="{922FDC63-0BD9-2C14-4EB2-11FD3FA9A804}"/>
                </a:ext>
              </a:extLst>
            </p:cNvPr>
            <p:cNvSpPr/>
            <p:nvPr/>
          </p:nvSpPr>
          <p:spPr>
            <a:xfrm>
              <a:off x="4840223" y="4844796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79" name="object 374">
              <a:extLst>
                <a:ext uri="{FF2B5EF4-FFF2-40B4-BE49-F238E27FC236}">
                  <a16:creationId xmlns:a16="http://schemas.microsoft.com/office/drawing/2014/main" id="{B720E6D7-8E64-97E7-66E2-14A47A401F8C}"/>
                </a:ext>
              </a:extLst>
            </p:cNvPr>
            <p:cNvSpPr/>
            <p:nvPr/>
          </p:nvSpPr>
          <p:spPr>
            <a:xfrm>
              <a:off x="4859273" y="4833366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4" h="11429">
                  <a:moveTo>
                    <a:pt x="0" y="0"/>
                  </a:moveTo>
                  <a:lnTo>
                    <a:pt x="0" y="11430"/>
                  </a:lnTo>
                  <a:lnTo>
                    <a:pt x="1524" y="1143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0" name="object 375">
              <a:extLst>
                <a:ext uri="{FF2B5EF4-FFF2-40B4-BE49-F238E27FC236}">
                  <a16:creationId xmlns:a16="http://schemas.microsoft.com/office/drawing/2014/main" id="{87084CAF-C96B-83A0-ECF6-A1DD6BCF1336}"/>
                </a:ext>
              </a:extLst>
            </p:cNvPr>
            <p:cNvSpPr/>
            <p:nvPr/>
          </p:nvSpPr>
          <p:spPr>
            <a:xfrm>
              <a:off x="4840223" y="4834128"/>
              <a:ext cx="19050" cy="10795"/>
            </a:xfrm>
            <a:custGeom>
              <a:avLst/>
              <a:gdLst/>
              <a:ahLst/>
              <a:cxnLst/>
              <a:rect l="l" t="t" r="r" b="b"/>
              <a:pathLst>
                <a:path w="19050" h="10795">
                  <a:moveTo>
                    <a:pt x="0" y="10668"/>
                  </a:moveTo>
                  <a:lnTo>
                    <a:pt x="19050" y="0"/>
                  </a:lnTo>
                </a:path>
                <a:path w="19050" h="10795">
                  <a:moveTo>
                    <a:pt x="0" y="0"/>
                  </a:moveTo>
                  <a:lnTo>
                    <a:pt x="19050" y="10668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1" name="object 376">
              <a:extLst>
                <a:ext uri="{FF2B5EF4-FFF2-40B4-BE49-F238E27FC236}">
                  <a16:creationId xmlns:a16="http://schemas.microsoft.com/office/drawing/2014/main" id="{7D38BC39-FBC8-9B5E-E3BD-4956D609AF66}"/>
                </a:ext>
              </a:extLst>
            </p:cNvPr>
            <p:cNvSpPr/>
            <p:nvPr/>
          </p:nvSpPr>
          <p:spPr>
            <a:xfrm>
              <a:off x="4830317" y="4771644"/>
              <a:ext cx="40005" cy="82550"/>
            </a:xfrm>
            <a:custGeom>
              <a:avLst/>
              <a:gdLst/>
              <a:ahLst/>
              <a:cxnLst/>
              <a:rect l="l" t="t" r="r" b="b"/>
              <a:pathLst>
                <a:path w="40004" h="82550">
                  <a:moveTo>
                    <a:pt x="9906" y="61721"/>
                  </a:moveTo>
                  <a:lnTo>
                    <a:pt x="9906" y="73151"/>
                  </a:lnTo>
                </a:path>
                <a:path w="40004" h="82550">
                  <a:moveTo>
                    <a:pt x="30480" y="60197"/>
                  </a:moveTo>
                  <a:lnTo>
                    <a:pt x="38100" y="60197"/>
                  </a:lnTo>
                </a:path>
                <a:path w="40004" h="82550">
                  <a:moveTo>
                    <a:pt x="0" y="60197"/>
                  </a:moveTo>
                  <a:lnTo>
                    <a:pt x="8382" y="60197"/>
                  </a:lnTo>
                </a:path>
                <a:path w="40004" h="82550">
                  <a:moveTo>
                    <a:pt x="38100" y="60197"/>
                  </a:moveTo>
                  <a:lnTo>
                    <a:pt x="38100" y="73151"/>
                  </a:lnTo>
                  <a:lnTo>
                    <a:pt x="39624" y="73151"/>
                  </a:lnTo>
                </a:path>
                <a:path w="40004" h="82550">
                  <a:moveTo>
                    <a:pt x="0" y="60197"/>
                  </a:moveTo>
                  <a:lnTo>
                    <a:pt x="0" y="73151"/>
                  </a:lnTo>
                  <a:lnTo>
                    <a:pt x="1524" y="73151"/>
                  </a:lnTo>
                </a:path>
                <a:path w="40004" h="82550">
                  <a:moveTo>
                    <a:pt x="33528" y="0"/>
                  </a:moveTo>
                  <a:lnTo>
                    <a:pt x="33528" y="60197"/>
                  </a:lnTo>
                </a:path>
                <a:path w="40004" h="82550">
                  <a:moveTo>
                    <a:pt x="4572" y="0"/>
                  </a:moveTo>
                  <a:lnTo>
                    <a:pt x="4572" y="60197"/>
                  </a:lnTo>
                  <a:lnTo>
                    <a:pt x="6096" y="60197"/>
                  </a:lnTo>
                </a:path>
                <a:path w="40004" h="82550">
                  <a:moveTo>
                    <a:pt x="8382" y="42671"/>
                  </a:moveTo>
                  <a:lnTo>
                    <a:pt x="30480" y="42671"/>
                  </a:lnTo>
                </a:path>
                <a:path w="40004" h="82550">
                  <a:moveTo>
                    <a:pt x="9906" y="41909"/>
                  </a:moveTo>
                  <a:lnTo>
                    <a:pt x="8382" y="43433"/>
                  </a:lnTo>
                </a:path>
                <a:path w="40004" h="82550">
                  <a:moveTo>
                    <a:pt x="28956" y="41909"/>
                  </a:moveTo>
                  <a:lnTo>
                    <a:pt x="30480" y="43433"/>
                  </a:lnTo>
                </a:path>
                <a:path w="40004" h="82550">
                  <a:moveTo>
                    <a:pt x="36576" y="61721"/>
                  </a:moveTo>
                  <a:lnTo>
                    <a:pt x="36576" y="73151"/>
                  </a:lnTo>
                </a:path>
                <a:path w="40004" h="82550">
                  <a:moveTo>
                    <a:pt x="1524" y="61721"/>
                  </a:moveTo>
                  <a:lnTo>
                    <a:pt x="1524" y="73151"/>
                  </a:lnTo>
                </a:path>
                <a:path w="40004" h="82550">
                  <a:moveTo>
                    <a:pt x="1524" y="61721"/>
                  </a:moveTo>
                  <a:lnTo>
                    <a:pt x="36576" y="61721"/>
                  </a:lnTo>
                </a:path>
                <a:path w="40004" h="82550">
                  <a:moveTo>
                    <a:pt x="9906" y="41147"/>
                  </a:moveTo>
                  <a:lnTo>
                    <a:pt x="28956" y="41147"/>
                  </a:lnTo>
                </a:path>
                <a:path w="40004" h="82550">
                  <a:moveTo>
                    <a:pt x="8382" y="82295"/>
                  </a:moveTo>
                  <a:lnTo>
                    <a:pt x="30480" y="82295"/>
                  </a:lnTo>
                </a:path>
                <a:path w="40004" h="82550">
                  <a:moveTo>
                    <a:pt x="9906" y="82295"/>
                  </a:moveTo>
                  <a:lnTo>
                    <a:pt x="9906" y="73151"/>
                  </a:lnTo>
                  <a:lnTo>
                    <a:pt x="11430" y="73151"/>
                  </a:lnTo>
                </a:path>
                <a:path w="40004" h="82550">
                  <a:moveTo>
                    <a:pt x="9906" y="82295"/>
                  </a:moveTo>
                  <a:lnTo>
                    <a:pt x="9906" y="73151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2" name="object 377">
              <a:extLst>
                <a:ext uri="{FF2B5EF4-FFF2-40B4-BE49-F238E27FC236}">
                  <a16:creationId xmlns:a16="http://schemas.microsoft.com/office/drawing/2014/main" id="{44061D49-7DA5-329C-49CB-B3C29CF50E7E}"/>
                </a:ext>
              </a:extLst>
            </p:cNvPr>
            <p:cNvSpPr/>
            <p:nvPr/>
          </p:nvSpPr>
          <p:spPr>
            <a:xfrm>
              <a:off x="4838700" y="4844796"/>
              <a:ext cx="24130" cy="9525"/>
            </a:xfrm>
            <a:custGeom>
              <a:avLst/>
              <a:gdLst/>
              <a:ahLst/>
              <a:cxnLst/>
              <a:rect l="l" t="t" r="r" b="b"/>
              <a:pathLst>
                <a:path w="24129" h="9525">
                  <a:moveTo>
                    <a:pt x="0" y="9143"/>
                  </a:moveTo>
                  <a:lnTo>
                    <a:pt x="0" y="0"/>
                  </a:lnTo>
                </a:path>
                <a:path w="24129" h="9525">
                  <a:moveTo>
                    <a:pt x="22098" y="9143"/>
                  </a:moveTo>
                  <a:lnTo>
                    <a:pt x="22098" y="0"/>
                  </a:lnTo>
                  <a:lnTo>
                    <a:pt x="23622" y="0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3" name="object 378">
              <a:extLst>
                <a:ext uri="{FF2B5EF4-FFF2-40B4-BE49-F238E27FC236}">
                  <a16:creationId xmlns:a16="http://schemas.microsoft.com/office/drawing/2014/main" id="{5014BEDA-AA8A-88F9-6403-3B75A5985C71}"/>
                </a:ext>
              </a:extLst>
            </p:cNvPr>
            <p:cNvSpPr/>
            <p:nvPr/>
          </p:nvSpPr>
          <p:spPr>
            <a:xfrm>
              <a:off x="4838700" y="4814316"/>
              <a:ext cx="24130" cy="40005"/>
            </a:xfrm>
            <a:custGeom>
              <a:avLst/>
              <a:gdLst/>
              <a:ahLst/>
              <a:cxnLst/>
              <a:rect l="l" t="t" r="r" b="b"/>
              <a:pathLst>
                <a:path w="24129" h="40004">
                  <a:moveTo>
                    <a:pt x="20574" y="39624"/>
                  </a:moveTo>
                  <a:lnTo>
                    <a:pt x="20574" y="30480"/>
                  </a:lnTo>
                </a:path>
                <a:path w="24129" h="40004">
                  <a:moveTo>
                    <a:pt x="20574" y="39624"/>
                  </a:moveTo>
                  <a:lnTo>
                    <a:pt x="20574" y="30480"/>
                  </a:lnTo>
                </a:path>
                <a:path w="24129" h="40004">
                  <a:moveTo>
                    <a:pt x="22098" y="0"/>
                  </a:moveTo>
                  <a:lnTo>
                    <a:pt x="22098" y="19050"/>
                  </a:lnTo>
                  <a:lnTo>
                    <a:pt x="23622" y="19050"/>
                  </a:lnTo>
                </a:path>
                <a:path w="24129" h="40004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4" name="object 379">
              <a:extLst>
                <a:ext uri="{FF2B5EF4-FFF2-40B4-BE49-F238E27FC236}">
                  <a16:creationId xmlns:a16="http://schemas.microsoft.com/office/drawing/2014/main" id="{B855984E-17EB-F624-0297-95F3CFD3D6E8}"/>
                </a:ext>
              </a:extLst>
            </p:cNvPr>
            <p:cNvSpPr/>
            <p:nvPr/>
          </p:nvSpPr>
          <p:spPr>
            <a:xfrm>
              <a:off x="4095750" y="4223766"/>
              <a:ext cx="555625" cy="134620"/>
            </a:xfrm>
            <a:custGeom>
              <a:avLst/>
              <a:gdLst/>
              <a:ahLst/>
              <a:cxnLst/>
              <a:rect l="l" t="t" r="r" b="b"/>
              <a:pathLst>
                <a:path w="555625" h="134620">
                  <a:moveTo>
                    <a:pt x="325374" y="44958"/>
                  </a:moveTo>
                  <a:lnTo>
                    <a:pt x="400050" y="44958"/>
                  </a:lnTo>
                </a:path>
                <a:path w="555625" h="134620">
                  <a:moveTo>
                    <a:pt x="0" y="103632"/>
                  </a:moveTo>
                  <a:lnTo>
                    <a:pt x="0" y="0"/>
                  </a:lnTo>
                  <a:lnTo>
                    <a:pt x="1524" y="0"/>
                  </a:lnTo>
                </a:path>
                <a:path w="555625" h="134620">
                  <a:moveTo>
                    <a:pt x="325374" y="44958"/>
                  </a:moveTo>
                  <a:lnTo>
                    <a:pt x="281177" y="762"/>
                  </a:lnTo>
                </a:path>
                <a:path w="555625" h="134620">
                  <a:moveTo>
                    <a:pt x="205739" y="103632"/>
                  </a:moveTo>
                  <a:lnTo>
                    <a:pt x="131063" y="103632"/>
                  </a:lnTo>
                  <a:lnTo>
                    <a:pt x="131825" y="103632"/>
                  </a:lnTo>
                </a:path>
                <a:path w="555625" h="134620">
                  <a:moveTo>
                    <a:pt x="112013" y="103632"/>
                  </a:moveTo>
                  <a:lnTo>
                    <a:pt x="112013" y="105156"/>
                  </a:lnTo>
                </a:path>
                <a:path w="555625" h="134620">
                  <a:moveTo>
                    <a:pt x="93725" y="103632"/>
                  </a:moveTo>
                  <a:lnTo>
                    <a:pt x="95250" y="105156"/>
                  </a:lnTo>
                </a:path>
                <a:path w="555625" h="134620">
                  <a:moveTo>
                    <a:pt x="76200" y="103632"/>
                  </a:moveTo>
                  <a:lnTo>
                    <a:pt x="0" y="103632"/>
                  </a:lnTo>
                </a:path>
                <a:path w="555625" h="134620">
                  <a:moveTo>
                    <a:pt x="206501" y="103632"/>
                  </a:moveTo>
                  <a:lnTo>
                    <a:pt x="236220" y="134112"/>
                  </a:lnTo>
                </a:path>
                <a:path w="555625" h="134620">
                  <a:moveTo>
                    <a:pt x="553974" y="0"/>
                  </a:moveTo>
                  <a:lnTo>
                    <a:pt x="553974" y="38100"/>
                  </a:lnTo>
                  <a:lnTo>
                    <a:pt x="555498" y="38100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5" name="object 380">
              <a:extLst>
                <a:ext uri="{FF2B5EF4-FFF2-40B4-BE49-F238E27FC236}">
                  <a16:creationId xmlns:a16="http://schemas.microsoft.com/office/drawing/2014/main" id="{FD0BFAB9-4442-A0FB-A2A8-3715B89DA573}"/>
                </a:ext>
              </a:extLst>
            </p:cNvPr>
            <p:cNvSpPr/>
            <p:nvPr/>
          </p:nvSpPr>
          <p:spPr>
            <a:xfrm>
              <a:off x="4677917" y="4178046"/>
              <a:ext cx="1905" cy="97155"/>
            </a:xfrm>
            <a:custGeom>
              <a:avLst/>
              <a:gdLst/>
              <a:ahLst/>
              <a:cxnLst/>
              <a:rect l="l" t="t" r="r" b="b"/>
              <a:pathLst>
                <a:path w="1904" h="97154">
                  <a:moveTo>
                    <a:pt x="0" y="0"/>
                  </a:moveTo>
                  <a:lnTo>
                    <a:pt x="0" y="96774"/>
                  </a:lnTo>
                  <a:lnTo>
                    <a:pt x="1524" y="96774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6" name="object 381">
              <a:extLst>
                <a:ext uri="{FF2B5EF4-FFF2-40B4-BE49-F238E27FC236}">
                  <a16:creationId xmlns:a16="http://schemas.microsoft.com/office/drawing/2014/main" id="{8ED8CE65-EBAF-5001-65A3-8D7EA905050B}"/>
                </a:ext>
              </a:extLst>
            </p:cNvPr>
            <p:cNvSpPr/>
            <p:nvPr/>
          </p:nvSpPr>
          <p:spPr>
            <a:xfrm>
              <a:off x="4649723" y="4135374"/>
              <a:ext cx="717550" cy="711200"/>
            </a:xfrm>
            <a:custGeom>
              <a:avLst/>
              <a:gdLst/>
              <a:ahLst/>
              <a:cxnLst/>
              <a:rect l="l" t="t" r="r" b="b"/>
              <a:pathLst>
                <a:path w="717550" h="711200">
                  <a:moveTo>
                    <a:pt x="36575" y="88391"/>
                  </a:moveTo>
                  <a:lnTo>
                    <a:pt x="36575" y="126491"/>
                  </a:lnTo>
                </a:path>
                <a:path w="717550" h="711200">
                  <a:moveTo>
                    <a:pt x="20574" y="88391"/>
                  </a:moveTo>
                  <a:lnTo>
                    <a:pt x="20574" y="126491"/>
                  </a:lnTo>
                  <a:lnTo>
                    <a:pt x="22098" y="126491"/>
                  </a:lnTo>
                </a:path>
                <a:path w="717550" h="711200">
                  <a:moveTo>
                    <a:pt x="38100" y="88391"/>
                  </a:moveTo>
                  <a:lnTo>
                    <a:pt x="38100" y="126491"/>
                  </a:lnTo>
                </a:path>
                <a:path w="717550" h="711200">
                  <a:moveTo>
                    <a:pt x="19050" y="88391"/>
                  </a:moveTo>
                  <a:lnTo>
                    <a:pt x="19050" y="126491"/>
                  </a:lnTo>
                  <a:lnTo>
                    <a:pt x="20574" y="126491"/>
                  </a:lnTo>
                </a:path>
                <a:path w="717550" h="711200">
                  <a:moveTo>
                    <a:pt x="190500" y="88391"/>
                  </a:moveTo>
                  <a:lnTo>
                    <a:pt x="190500" y="126491"/>
                  </a:lnTo>
                  <a:lnTo>
                    <a:pt x="192024" y="126491"/>
                  </a:lnTo>
                </a:path>
                <a:path w="717550" h="711200">
                  <a:moveTo>
                    <a:pt x="209550" y="88391"/>
                  </a:moveTo>
                  <a:lnTo>
                    <a:pt x="209550" y="126491"/>
                  </a:lnTo>
                </a:path>
                <a:path w="717550" h="711200">
                  <a:moveTo>
                    <a:pt x="20574" y="126491"/>
                  </a:moveTo>
                  <a:lnTo>
                    <a:pt x="36575" y="126491"/>
                  </a:lnTo>
                </a:path>
                <a:path w="717550" h="711200">
                  <a:moveTo>
                    <a:pt x="0" y="126491"/>
                  </a:moveTo>
                  <a:lnTo>
                    <a:pt x="20574" y="126491"/>
                  </a:lnTo>
                </a:path>
                <a:path w="717550" h="711200">
                  <a:moveTo>
                    <a:pt x="67817" y="126491"/>
                  </a:moveTo>
                  <a:lnTo>
                    <a:pt x="190500" y="126491"/>
                  </a:lnTo>
                </a:path>
                <a:path w="717550" h="711200">
                  <a:moveTo>
                    <a:pt x="36575" y="126491"/>
                  </a:moveTo>
                  <a:lnTo>
                    <a:pt x="67817" y="126491"/>
                  </a:lnTo>
                </a:path>
                <a:path w="717550" h="711200">
                  <a:moveTo>
                    <a:pt x="190500" y="126491"/>
                  </a:moveTo>
                  <a:lnTo>
                    <a:pt x="209550" y="126491"/>
                  </a:lnTo>
                </a:path>
                <a:path w="717550" h="711200">
                  <a:moveTo>
                    <a:pt x="19050" y="79248"/>
                  </a:moveTo>
                  <a:lnTo>
                    <a:pt x="38100" y="79248"/>
                  </a:lnTo>
                </a:path>
                <a:path w="717550" h="711200">
                  <a:moveTo>
                    <a:pt x="12191" y="64770"/>
                  </a:moveTo>
                  <a:lnTo>
                    <a:pt x="44196" y="64770"/>
                  </a:lnTo>
                </a:path>
                <a:path w="717550" h="711200">
                  <a:moveTo>
                    <a:pt x="19050" y="79248"/>
                  </a:moveTo>
                  <a:lnTo>
                    <a:pt x="19050" y="88391"/>
                  </a:lnTo>
                  <a:lnTo>
                    <a:pt x="20574" y="88391"/>
                  </a:lnTo>
                </a:path>
                <a:path w="717550" h="711200">
                  <a:moveTo>
                    <a:pt x="12191" y="79248"/>
                  </a:moveTo>
                  <a:lnTo>
                    <a:pt x="19050" y="79248"/>
                  </a:lnTo>
                </a:path>
                <a:path w="717550" h="711200">
                  <a:moveTo>
                    <a:pt x="12191" y="64770"/>
                  </a:moveTo>
                  <a:lnTo>
                    <a:pt x="12191" y="79248"/>
                  </a:lnTo>
                </a:path>
                <a:path w="717550" h="711200">
                  <a:moveTo>
                    <a:pt x="0" y="64770"/>
                  </a:moveTo>
                  <a:lnTo>
                    <a:pt x="12191" y="64770"/>
                  </a:lnTo>
                </a:path>
                <a:path w="717550" h="711200">
                  <a:moveTo>
                    <a:pt x="0" y="88391"/>
                  </a:moveTo>
                  <a:lnTo>
                    <a:pt x="0" y="64770"/>
                  </a:lnTo>
                  <a:lnTo>
                    <a:pt x="1524" y="64770"/>
                  </a:lnTo>
                </a:path>
                <a:path w="717550" h="711200">
                  <a:moveTo>
                    <a:pt x="110489" y="85343"/>
                  </a:moveTo>
                  <a:lnTo>
                    <a:pt x="110489" y="88391"/>
                  </a:lnTo>
                  <a:lnTo>
                    <a:pt x="112775" y="88391"/>
                  </a:lnTo>
                </a:path>
                <a:path w="717550" h="711200">
                  <a:moveTo>
                    <a:pt x="64770" y="61722"/>
                  </a:moveTo>
                  <a:lnTo>
                    <a:pt x="64770" y="3048"/>
                  </a:lnTo>
                  <a:lnTo>
                    <a:pt x="66293" y="3048"/>
                  </a:lnTo>
                </a:path>
                <a:path w="717550" h="711200">
                  <a:moveTo>
                    <a:pt x="38100" y="79248"/>
                  </a:moveTo>
                  <a:lnTo>
                    <a:pt x="44196" y="79248"/>
                  </a:lnTo>
                </a:path>
                <a:path w="717550" h="711200">
                  <a:moveTo>
                    <a:pt x="38100" y="79248"/>
                  </a:moveTo>
                  <a:lnTo>
                    <a:pt x="38100" y="88391"/>
                  </a:lnTo>
                </a:path>
                <a:path w="717550" h="711200">
                  <a:moveTo>
                    <a:pt x="44196" y="64770"/>
                  </a:moveTo>
                  <a:lnTo>
                    <a:pt x="63246" y="64770"/>
                  </a:lnTo>
                </a:path>
                <a:path w="717550" h="711200">
                  <a:moveTo>
                    <a:pt x="44196" y="79248"/>
                  </a:moveTo>
                  <a:lnTo>
                    <a:pt x="44196" y="64770"/>
                  </a:lnTo>
                  <a:lnTo>
                    <a:pt x="45720" y="64770"/>
                  </a:lnTo>
                </a:path>
                <a:path w="717550" h="711200">
                  <a:moveTo>
                    <a:pt x="68579" y="0"/>
                  </a:moveTo>
                  <a:lnTo>
                    <a:pt x="64770" y="3048"/>
                  </a:lnTo>
                  <a:lnTo>
                    <a:pt x="65531" y="3048"/>
                  </a:lnTo>
                </a:path>
                <a:path w="717550" h="711200">
                  <a:moveTo>
                    <a:pt x="117348" y="22098"/>
                  </a:moveTo>
                  <a:lnTo>
                    <a:pt x="117348" y="44196"/>
                  </a:lnTo>
                  <a:lnTo>
                    <a:pt x="118872" y="44196"/>
                  </a:lnTo>
                </a:path>
                <a:path w="717550" h="711200">
                  <a:moveTo>
                    <a:pt x="95250" y="0"/>
                  </a:moveTo>
                  <a:lnTo>
                    <a:pt x="117348" y="22098"/>
                  </a:lnTo>
                </a:path>
                <a:path w="717550" h="711200">
                  <a:moveTo>
                    <a:pt x="61722" y="65531"/>
                  </a:moveTo>
                  <a:lnTo>
                    <a:pt x="64770" y="68579"/>
                  </a:lnTo>
                  <a:lnTo>
                    <a:pt x="67055" y="67055"/>
                  </a:lnTo>
                  <a:lnTo>
                    <a:pt x="68579" y="65531"/>
                  </a:lnTo>
                  <a:lnTo>
                    <a:pt x="67055" y="63246"/>
                  </a:lnTo>
                  <a:lnTo>
                    <a:pt x="64770" y="61722"/>
                  </a:lnTo>
                  <a:lnTo>
                    <a:pt x="65531" y="61722"/>
                  </a:lnTo>
                </a:path>
                <a:path w="717550" h="711200">
                  <a:moveTo>
                    <a:pt x="117348" y="44196"/>
                  </a:moveTo>
                  <a:lnTo>
                    <a:pt x="118872" y="49529"/>
                  </a:lnTo>
                  <a:lnTo>
                    <a:pt x="121920" y="52577"/>
                  </a:lnTo>
                  <a:lnTo>
                    <a:pt x="127253" y="54101"/>
                  </a:lnTo>
                </a:path>
                <a:path w="717550" h="711200">
                  <a:moveTo>
                    <a:pt x="190500" y="53339"/>
                  </a:moveTo>
                  <a:lnTo>
                    <a:pt x="190500" y="85343"/>
                  </a:lnTo>
                  <a:lnTo>
                    <a:pt x="192024" y="85343"/>
                  </a:lnTo>
                </a:path>
                <a:path w="717550" h="711200">
                  <a:moveTo>
                    <a:pt x="209550" y="53339"/>
                  </a:moveTo>
                  <a:lnTo>
                    <a:pt x="209550" y="85343"/>
                  </a:lnTo>
                </a:path>
                <a:path w="717550" h="711200">
                  <a:moveTo>
                    <a:pt x="717041" y="221741"/>
                  </a:moveTo>
                  <a:lnTo>
                    <a:pt x="717041" y="307848"/>
                  </a:lnTo>
                </a:path>
                <a:path w="717550" h="711200">
                  <a:moveTo>
                    <a:pt x="717041" y="326898"/>
                  </a:moveTo>
                  <a:lnTo>
                    <a:pt x="717041" y="328422"/>
                  </a:lnTo>
                </a:path>
                <a:path w="717550" h="711200">
                  <a:moveTo>
                    <a:pt x="717041" y="363474"/>
                  </a:moveTo>
                  <a:lnTo>
                    <a:pt x="717041" y="438150"/>
                  </a:lnTo>
                </a:path>
                <a:path w="717550" h="711200">
                  <a:moveTo>
                    <a:pt x="717041" y="455675"/>
                  </a:moveTo>
                  <a:lnTo>
                    <a:pt x="717041" y="457200"/>
                  </a:lnTo>
                </a:path>
                <a:path w="717550" h="711200">
                  <a:moveTo>
                    <a:pt x="717041" y="474725"/>
                  </a:moveTo>
                  <a:lnTo>
                    <a:pt x="717041" y="476250"/>
                  </a:lnTo>
                </a:path>
                <a:path w="717550" h="711200">
                  <a:moveTo>
                    <a:pt x="717041" y="493775"/>
                  </a:moveTo>
                  <a:lnTo>
                    <a:pt x="717041" y="566165"/>
                  </a:lnTo>
                </a:path>
                <a:path w="717550" h="711200">
                  <a:moveTo>
                    <a:pt x="717041" y="621791"/>
                  </a:moveTo>
                  <a:lnTo>
                    <a:pt x="717041" y="709422"/>
                  </a:lnTo>
                </a:path>
                <a:path w="717550" h="711200">
                  <a:moveTo>
                    <a:pt x="331470" y="590550"/>
                  </a:moveTo>
                  <a:lnTo>
                    <a:pt x="331470" y="515874"/>
                  </a:lnTo>
                </a:path>
                <a:path w="717550" h="711200">
                  <a:moveTo>
                    <a:pt x="331470" y="496824"/>
                  </a:moveTo>
                  <a:lnTo>
                    <a:pt x="331470" y="498348"/>
                  </a:lnTo>
                </a:path>
                <a:path w="717550" h="711200">
                  <a:moveTo>
                    <a:pt x="331470" y="479298"/>
                  </a:moveTo>
                  <a:lnTo>
                    <a:pt x="331470" y="480822"/>
                  </a:lnTo>
                </a:path>
                <a:path w="717550" h="711200">
                  <a:moveTo>
                    <a:pt x="331470" y="460248"/>
                  </a:moveTo>
                  <a:lnTo>
                    <a:pt x="331470" y="387096"/>
                  </a:lnTo>
                </a:path>
                <a:path w="717550" h="711200">
                  <a:moveTo>
                    <a:pt x="331470" y="348996"/>
                  </a:moveTo>
                  <a:lnTo>
                    <a:pt x="331470" y="350520"/>
                  </a:lnTo>
                </a:path>
                <a:path w="717550" h="711200">
                  <a:moveTo>
                    <a:pt x="331470" y="331470"/>
                  </a:moveTo>
                  <a:lnTo>
                    <a:pt x="331470" y="256793"/>
                  </a:lnTo>
                </a:path>
                <a:path w="717550" h="711200">
                  <a:moveTo>
                    <a:pt x="331470" y="201167"/>
                  </a:moveTo>
                  <a:lnTo>
                    <a:pt x="331470" y="126491"/>
                  </a:lnTo>
                </a:path>
                <a:path w="717550" h="711200">
                  <a:moveTo>
                    <a:pt x="628650" y="133350"/>
                  </a:moveTo>
                  <a:lnTo>
                    <a:pt x="628650" y="196596"/>
                  </a:lnTo>
                </a:path>
                <a:path w="717550" h="711200">
                  <a:moveTo>
                    <a:pt x="628650" y="252222"/>
                  </a:moveTo>
                  <a:lnTo>
                    <a:pt x="628650" y="326898"/>
                  </a:lnTo>
                </a:path>
                <a:path w="717550" h="711200">
                  <a:moveTo>
                    <a:pt x="628650" y="363474"/>
                  </a:moveTo>
                  <a:lnTo>
                    <a:pt x="628650" y="364998"/>
                  </a:lnTo>
                </a:path>
                <a:path w="717550" h="711200">
                  <a:moveTo>
                    <a:pt x="628650" y="382524"/>
                  </a:moveTo>
                  <a:lnTo>
                    <a:pt x="628650" y="455675"/>
                  </a:lnTo>
                </a:path>
                <a:path w="717550" h="711200">
                  <a:moveTo>
                    <a:pt x="628650" y="474725"/>
                  </a:moveTo>
                  <a:lnTo>
                    <a:pt x="628650" y="476250"/>
                  </a:lnTo>
                </a:path>
                <a:path w="717550" h="711200">
                  <a:moveTo>
                    <a:pt x="628650" y="512825"/>
                  </a:moveTo>
                  <a:lnTo>
                    <a:pt x="628650" y="576072"/>
                  </a:lnTo>
                </a:path>
                <a:path w="717550" h="711200">
                  <a:moveTo>
                    <a:pt x="517398" y="709422"/>
                  </a:moveTo>
                  <a:lnTo>
                    <a:pt x="590550" y="709422"/>
                  </a:lnTo>
                </a:path>
                <a:path w="717550" h="711200">
                  <a:moveTo>
                    <a:pt x="608076" y="709422"/>
                  </a:moveTo>
                  <a:lnTo>
                    <a:pt x="609600" y="710946"/>
                  </a:lnTo>
                </a:path>
                <a:path w="717550" h="711200">
                  <a:moveTo>
                    <a:pt x="627126" y="709422"/>
                  </a:moveTo>
                  <a:lnTo>
                    <a:pt x="627126" y="710946"/>
                  </a:lnTo>
                </a:path>
                <a:path w="717550" h="711200">
                  <a:moveTo>
                    <a:pt x="646176" y="709422"/>
                  </a:moveTo>
                  <a:lnTo>
                    <a:pt x="717041" y="709422"/>
                  </a:lnTo>
                </a:path>
                <a:path w="717550" h="711200">
                  <a:moveTo>
                    <a:pt x="628650" y="590550"/>
                  </a:moveTo>
                  <a:lnTo>
                    <a:pt x="600455" y="621029"/>
                  </a:lnTo>
                </a:path>
                <a:path w="717550" h="711200">
                  <a:moveTo>
                    <a:pt x="600455" y="606551"/>
                  </a:moveTo>
                  <a:lnTo>
                    <a:pt x="628650" y="576072"/>
                  </a:lnTo>
                </a:path>
                <a:path w="717550" h="711200">
                  <a:moveTo>
                    <a:pt x="331470" y="590550"/>
                  </a:moveTo>
                  <a:lnTo>
                    <a:pt x="345948" y="606551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7" name="object 382">
              <a:extLst>
                <a:ext uri="{FF2B5EF4-FFF2-40B4-BE49-F238E27FC236}">
                  <a16:creationId xmlns:a16="http://schemas.microsoft.com/office/drawing/2014/main" id="{2D6BBA9C-913C-5B71-5D29-62FAC563C743}"/>
                </a:ext>
              </a:extLst>
            </p:cNvPr>
            <p:cNvSpPr/>
            <p:nvPr/>
          </p:nvSpPr>
          <p:spPr>
            <a:xfrm>
              <a:off x="5145023" y="4719066"/>
              <a:ext cx="1905" cy="226060"/>
            </a:xfrm>
            <a:custGeom>
              <a:avLst/>
              <a:gdLst/>
              <a:ahLst/>
              <a:cxnLst/>
              <a:rect l="l" t="t" r="r" b="b"/>
              <a:pathLst>
                <a:path w="1904" h="226060">
                  <a:moveTo>
                    <a:pt x="0" y="225551"/>
                  </a:moveTo>
                  <a:lnTo>
                    <a:pt x="0" y="187451"/>
                  </a:lnTo>
                  <a:lnTo>
                    <a:pt x="1524" y="187451"/>
                  </a:lnTo>
                </a:path>
                <a:path w="1904" h="226060">
                  <a:moveTo>
                    <a:pt x="0" y="168401"/>
                  </a:moveTo>
                  <a:lnTo>
                    <a:pt x="1524" y="168401"/>
                  </a:lnTo>
                </a:path>
                <a:path w="1904" h="226060">
                  <a:moveTo>
                    <a:pt x="0" y="149351"/>
                  </a:moveTo>
                  <a:lnTo>
                    <a:pt x="0" y="76200"/>
                  </a:lnTo>
                  <a:lnTo>
                    <a:pt x="1524" y="76200"/>
                  </a:lnTo>
                </a:path>
                <a:path w="1904" h="226060">
                  <a:moveTo>
                    <a:pt x="0" y="57912"/>
                  </a:moveTo>
                  <a:lnTo>
                    <a:pt x="1524" y="59436"/>
                  </a:lnTo>
                </a:path>
                <a:path w="1904" h="226060">
                  <a:moveTo>
                    <a:pt x="0" y="39624"/>
                  </a:moveTo>
                  <a:lnTo>
                    <a:pt x="0" y="0"/>
                  </a:lnTo>
                  <a:lnTo>
                    <a:pt x="1524" y="0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8" name="object 383">
              <a:extLst>
                <a:ext uri="{FF2B5EF4-FFF2-40B4-BE49-F238E27FC236}">
                  <a16:creationId xmlns:a16="http://schemas.microsoft.com/office/drawing/2014/main" id="{79546623-0EF4-A43D-D508-19BDFD1FFA0C}"/>
                </a:ext>
              </a:extLst>
            </p:cNvPr>
            <p:cNvSpPr/>
            <p:nvPr/>
          </p:nvSpPr>
          <p:spPr>
            <a:xfrm>
              <a:off x="4922519" y="4755642"/>
              <a:ext cx="259079" cy="168910"/>
            </a:xfrm>
            <a:custGeom>
              <a:avLst/>
              <a:gdLst/>
              <a:ahLst/>
              <a:cxnLst/>
              <a:rect l="l" t="t" r="r" b="b"/>
              <a:pathLst>
                <a:path w="259079" h="168910">
                  <a:moveTo>
                    <a:pt x="185927" y="51054"/>
                  </a:moveTo>
                  <a:lnTo>
                    <a:pt x="259079" y="51054"/>
                  </a:lnTo>
                </a:path>
                <a:path w="259079" h="168910">
                  <a:moveTo>
                    <a:pt x="190500" y="3048"/>
                  </a:moveTo>
                  <a:lnTo>
                    <a:pt x="255269" y="3048"/>
                  </a:lnTo>
                </a:path>
                <a:path w="259079" h="168910">
                  <a:moveTo>
                    <a:pt x="201929" y="54102"/>
                  </a:moveTo>
                  <a:lnTo>
                    <a:pt x="208025" y="64008"/>
                  </a:lnTo>
                  <a:lnTo>
                    <a:pt x="201929" y="64008"/>
                  </a:lnTo>
                </a:path>
                <a:path w="259079" h="168910">
                  <a:moveTo>
                    <a:pt x="201929" y="163830"/>
                  </a:moveTo>
                  <a:lnTo>
                    <a:pt x="208025" y="168402"/>
                  </a:lnTo>
                </a:path>
                <a:path w="259079" h="168910">
                  <a:moveTo>
                    <a:pt x="201929" y="163830"/>
                  </a:moveTo>
                  <a:lnTo>
                    <a:pt x="243077" y="163830"/>
                  </a:lnTo>
                </a:path>
                <a:path w="259079" h="168910">
                  <a:moveTo>
                    <a:pt x="201929" y="90678"/>
                  </a:moveTo>
                  <a:lnTo>
                    <a:pt x="201929" y="163830"/>
                  </a:lnTo>
                  <a:lnTo>
                    <a:pt x="203453" y="163830"/>
                  </a:lnTo>
                </a:path>
                <a:path w="259079" h="168910">
                  <a:moveTo>
                    <a:pt x="0" y="89154"/>
                  </a:moveTo>
                  <a:lnTo>
                    <a:pt x="74675" y="89154"/>
                  </a:lnTo>
                </a:path>
                <a:path w="259079" h="168910">
                  <a:moveTo>
                    <a:pt x="92201" y="89154"/>
                  </a:moveTo>
                  <a:lnTo>
                    <a:pt x="93725" y="90678"/>
                  </a:lnTo>
                </a:path>
                <a:path w="259079" h="168910">
                  <a:moveTo>
                    <a:pt x="109727" y="89154"/>
                  </a:moveTo>
                  <a:lnTo>
                    <a:pt x="111251" y="90678"/>
                  </a:lnTo>
                </a:path>
                <a:path w="259079" h="168910">
                  <a:moveTo>
                    <a:pt x="128777" y="89154"/>
                  </a:moveTo>
                  <a:lnTo>
                    <a:pt x="201929" y="89154"/>
                  </a:lnTo>
                </a:path>
                <a:path w="259079" h="168910">
                  <a:moveTo>
                    <a:pt x="199643" y="51054"/>
                  </a:moveTo>
                  <a:lnTo>
                    <a:pt x="201929" y="51054"/>
                  </a:lnTo>
                </a:path>
                <a:path w="259079" h="168910">
                  <a:moveTo>
                    <a:pt x="199643" y="51054"/>
                  </a:moveTo>
                  <a:lnTo>
                    <a:pt x="199643" y="89154"/>
                  </a:lnTo>
                  <a:lnTo>
                    <a:pt x="201929" y="89154"/>
                  </a:lnTo>
                </a:path>
                <a:path w="259079" h="168910">
                  <a:moveTo>
                    <a:pt x="185927" y="0"/>
                  </a:moveTo>
                  <a:lnTo>
                    <a:pt x="185927" y="51054"/>
                  </a:lnTo>
                  <a:lnTo>
                    <a:pt x="185927" y="6858"/>
                  </a:lnTo>
                  <a:lnTo>
                    <a:pt x="187451" y="6858"/>
                  </a:lnTo>
                </a:path>
                <a:path w="259079" h="168910">
                  <a:moveTo>
                    <a:pt x="201929" y="51054"/>
                  </a:moveTo>
                  <a:lnTo>
                    <a:pt x="201929" y="89154"/>
                  </a:lnTo>
                  <a:lnTo>
                    <a:pt x="203453" y="89154"/>
                  </a:lnTo>
                </a:path>
                <a:path w="259079" h="168910">
                  <a:moveTo>
                    <a:pt x="190500" y="3810"/>
                  </a:moveTo>
                  <a:lnTo>
                    <a:pt x="187451" y="4572"/>
                  </a:lnTo>
                  <a:lnTo>
                    <a:pt x="185927" y="6858"/>
                  </a:lnTo>
                  <a:lnTo>
                    <a:pt x="186689" y="6858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89" name="object 384">
              <a:extLst>
                <a:ext uri="{FF2B5EF4-FFF2-40B4-BE49-F238E27FC236}">
                  <a16:creationId xmlns:a16="http://schemas.microsoft.com/office/drawing/2014/main" id="{184FB18C-5064-10DF-7C41-E33C8B7FA538}"/>
                </a:ext>
              </a:extLst>
            </p:cNvPr>
            <p:cNvSpPr/>
            <p:nvPr/>
          </p:nvSpPr>
          <p:spPr>
            <a:xfrm>
              <a:off x="5145023" y="4828794"/>
              <a:ext cx="1905" cy="78105"/>
            </a:xfrm>
            <a:custGeom>
              <a:avLst/>
              <a:gdLst/>
              <a:ahLst/>
              <a:cxnLst/>
              <a:rect l="l" t="t" r="r" b="b"/>
              <a:pathLst>
                <a:path w="1904" h="78104">
                  <a:moveTo>
                    <a:pt x="0" y="0"/>
                  </a:moveTo>
                  <a:lnTo>
                    <a:pt x="0" y="77723"/>
                  </a:lnTo>
                  <a:lnTo>
                    <a:pt x="1524" y="77723"/>
                  </a:lnTo>
                </a:path>
              </a:pathLst>
            </a:custGeom>
            <a:ln w="3175">
              <a:solidFill>
                <a:srgbClr val="01FF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90" name="object 385">
              <a:extLst>
                <a:ext uri="{FF2B5EF4-FFF2-40B4-BE49-F238E27FC236}">
                  <a16:creationId xmlns:a16="http://schemas.microsoft.com/office/drawing/2014/main" id="{1093D245-7BC1-F7DD-391A-9E79A5CED1DF}"/>
                </a:ext>
              </a:extLst>
            </p:cNvPr>
            <p:cNvSpPr/>
            <p:nvPr/>
          </p:nvSpPr>
          <p:spPr>
            <a:xfrm>
              <a:off x="4922519" y="4135374"/>
              <a:ext cx="681355" cy="843280"/>
            </a:xfrm>
            <a:custGeom>
              <a:avLst/>
              <a:gdLst/>
              <a:ahLst/>
              <a:cxnLst/>
              <a:rect l="l" t="t" r="r" b="b"/>
              <a:pathLst>
                <a:path w="681354" h="843279">
                  <a:moveTo>
                    <a:pt x="243077" y="784098"/>
                  </a:moveTo>
                  <a:lnTo>
                    <a:pt x="243077" y="710946"/>
                  </a:lnTo>
                </a:path>
                <a:path w="681354" h="843279">
                  <a:moveTo>
                    <a:pt x="237743" y="788670"/>
                  </a:moveTo>
                  <a:lnTo>
                    <a:pt x="237743" y="687324"/>
                  </a:lnTo>
                  <a:lnTo>
                    <a:pt x="240029" y="687324"/>
                  </a:lnTo>
                </a:path>
                <a:path w="681354" h="843279">
                  <a:moveTo>
                    <a:pt x="208025" y="788670"/>
                  </a:moveTo>
                  <a:lnTo>
                    <a:pt x="208025" y="687324"/>
                  </a:lnTo>
                </a:path>
                <a:path w="681354" h="843279">
                  <a:moveTo>
                    <a:pt x="238505" y="788670"/>
                  </a:moveTo>
                  <a:lnTo>
                    <a:pt x="243077" y="784098"/>
                  </a:lnTo>
                </a:path>
                <a:path w="681354" h="843279">
                  <a:moveTo>
                    <a:pt x="208025" y="788670"/>
                  </a:moveTo>
                  <a:lnTo>
                    <a:pt x="237743" y="788670"/>
                  </a:lnTo>
                </a:path>
                <a:path w="681354" h="843279">
                  <a:moveTo>
                    <a:pt x="369569" y="762000"/>
                  </a:moveTo>
                  <a:lnTo>
                    <a:pt x="369569" y="842772"/>
                  </a:lnTo>
                  <a:lnTo>
                    <a:pt x="371093" y="842772"/>
                  </a:lnTo>
                </a:path>
                <a:path w="681354" h="843279">
                  <a:moveTo>
                    <a:pt x="244601" y="671322"/>
                  </a:moveTo>
                  <a:lnTo>
                    <a:pt x="243077" y="671322"/>
                  </a:lnTo>
                </a:path>
                <a:path w="681354" h="843279">
                  <a:moveTo>
                    <a:pt x="244601" y="671322"/>
                  </a:moveTo>
                  <a:lnTo>
                    <a:pt x="244601" y="709422"/>
                  </a:lnTo>
                  <a:lnTo>
                    <a:pt x="246125" y="709422"/>
                  </a:lnTo>
                </a:path>
                <a:path w="681354" h="843279">
                  <a:moveTo>
                    <a:pt x="259079" y="620267"/>
                  </a:moveTo>
                  <a:lnTo>
                    <a:pt x="259079" y="671322"/>
                  </a:lnTo>
                  <a:lnTo>
                    <a:pt x="260603" y="671322"/>
                  </a:lnTo>
                </a:path>
                <a:path w="681354" h="843279">
                  <a:moveTo>
                    <a:pt x="243077" y="709422"/>
                  </a:moveTo>
                  <a:lnTo>
                    <a:pt x="243077" y="671322"/>
                  </a:lnTo>
                </a:path>
                <a:path w="681354" h="843279">
                  <a:moveTo>
                    <a:pt x="243077" y="684276"/>
                  </a:moveTo>
                  <a:lnTo>
                    <a:pt x="237743" y="684276"/>
                  </a:lnTo>
                  <a:lnTo>
                    <a:pt x="238505" y="684276"/>
                  </a:lnTo>
                </a:path>
                <a:path w="681354" h="843279">
                  <a:moveTo>
                    <a:pt x="243077" y="674370"/>
                  </a:moveTo>
                  <a:lnTo>
                    <a:pt x="238505" y="684276"/>
                  </a:lnTo>
                </a:path>
                <a:path w="681354" h="843279">
                  <a:moveTo>
                    <a:pt x="237743" y="684276"/>
                  </a:moveTo>
                  <a:lnTo>
                    <a:pt x="208025" y="684276"/>
                  </a:lnTo>
                </a:path>
                <a:path w="681354" h="843279">
                  <a:moveTo>
                    <a:pt x="259079" y="627126"/>
                  </a:moveTo>
                  <a:lnTo>
                    <a:pt x="259079" y="671322"/>
                  </a:lnTo>
                </a:path>
                <a:path w="681354" h="843279">
                  <a:moveTo>
                    <a:pt x="259079" y="627126"/>
                  </a:moveTo>
                  <a:lnTo>
                    <a:pt x="257555" y="624839"/>
                  </a:lnTo>
                  <a:lnTo>
                    <a:pt x="254507" y="624077"/>
                  </a:lnTo>
                </a:path>
                <a:path w="681354" h="843279">
                  <a:moveTo>
                    <a:pt x="444245" y="709422"/>
                  </a:moveTo>
                  <a:lnTo>
                    <a:pt x="444245" y="762000"/>
                  </a:lnTo>
                </a:path>
                <a:path w="681354" h="843279">
                  <a:moveTo>
                    <a:pt x="127253" y="126491"/>
                  </a:moveTo>
                  <a:lnTo>
                    <a:pt x="127253" y="88391"/>
                  </a:lnTo>
                </a:path>
                <a:path w="681354" h="843279">
                  <a:moveTo>
                    <a:pt x="400050" y="89153"/>
                  </a:moveTo>
                  <a:lnTo>
                    <a:pt x="355853" y="133350"/>
                  </a:lnTo>
                </a:path>
                <a:path w="681354" h="843279">
                  <a:moveTo>
                    <a:pt x="127253" y="126491"/>
                  </a:moveTo>
                  <a:lnTo>
                    <a:pt x="58674" y="126491"/>
                  </a:lnTo>
                </a:path>
                <a:path w="681354" h="843279">
                  <a:moveTo>
                    <a:pt x="355853" y="133350"/>
                  </a:moveTo>
                  <a:lnTo>
                    <a:pt x="281177" y="133350"/>
                  </a:lnTo>
                </a:path>
                <a:path w="681354" h="843279">
                  <a:moveTo>
                    <a:pt x="127253" y="64770"/>
                  </a:moveTo>
                  <a:lnTo>
                    <a:pt x="63245" y="64770"/>
                  </a:lnTo>
                </a:path>
                <a:path w="681354" h="843279">
                  <a:moveTo>
                    <a:pt x="14477" y="88391"/>
                  </a:moveTo>
                  <a:lnTo>
                    <a:pt x="14477" y="85343"/>
                  </a:lnTo>
                  <a:lnTo>
                    <a:pt x="16001" y="85343"/>
                  </a:lnTo>
                </a:path>
                <a:path w="681354" h="843279">
                  <a:moveTo>
                    <a:pt x="90677" y="64770"/>
                  </a:moveTo>
                  <a:lnTo>
                    <a:pt x="90677" y="88391"/>
                  </a:lnTo>
                  <a:lnTo>
                    <a:pt x="92201" y="88391"/>
                  </a:lnTo>
                </a:path>
                <a:path w="681354" h="843279">
                  <a:moveTo>
                    <a:pt x="89153" y="64770"/>
                  </a:moveTo>
                  <a:lnTo>
                    <a:pt x="89153" y="88391"/>
                  </a:lnTo>
                  <a:lnTo>
                    <a:pt x="90677" y="88391"/>
                  </a:lnTo>
                </a:path>
                <a:path w="681354" h="843279">
                  <a:moveTo>
                    <a:pt x="58674" y="0"/>
                  </a:moveTo>
                  <a:lnTo>
                    <a:pt x="61721" y="3048"/>
                  </a:lnTo>
                  <a:lnTo>
                    <a:pt x="62483" y="3048"/>
                  </a:lnTo>
                </a:path>
                <a:path w="681354" h="843279">
                  <a:moveTo>
                    <a:pt x="32003" y="0"/>
                  </a:moveTo>
                  <a:lnTo>
                    <a:pt x="9905" y="22098"/>
                  </a:lnTo>
                </a:path>
                <a:path w="681354" h="843279">
                  <a:moveTo>
                    <a:pt x="9143" y="44196"/>
                  </a:moveTo>
                  <a:lnTo>
                    <a:pt x="9143" y="22098"/>
                  </a:lnTo>
                  <a:lnTo>
                    <a:pt x="11429" y="22098"/>
                  </a:lnTo>
                </a:path>
                <a:path w="681354" h="843279">
                  <a:moveTo>
                    <a:pt x="61721" y="3048"/>
                  </a:moveTo>
                  <a:lnTo>
                    <a:pt x="61721" y="61722"/>
                  </a:lnTo>
                  <a:lnTo>
                    <a:pt x="60197" y="63246"/>
                  </a:lnTo>
                  <a:lnTo>
                    <a:pt x="58674" y="65531"/>
                  </a:lnTo>
                  <a:lnTo>
                    <a:pt x="61721" y="68579"/>
                  </a:lnTo>
                  <a:lnTo>
                    <a:pt x="63245" y="67055"/>
                  </a:lnTo>
                  <a:lnTo>
                    <a:pt x="64007" y="65531"/>
                  </a:lnTo>
                </a:path>
                <a:path w="681354" h="843279">
                  <a:moveTo>
                    <a:pt x="0" y="54101"/>
                  </a:moveTo>
                  <a:lnTo>
                    <a:pt x="5333" y="52577"/>
                  </a:lnTo>
                  <a:lnTo>
                    <a:pt x="8381" y="49529"/>
                  </a:lnTo>
                  <a:lnTo>
                    <a:pt x="9905" y="44196"/>
                  </a:lnTo>
                </a:path>
                <a:path w="681354" h="843279">
                  <a:moveTo>
                    <a:pt x="106679" y="64770"/>
                  </a:moveTo>
                  <a:lnTo>
                    <a:pt x="106679" y="88391"/>
                  </a:lnTo>
                </a:path>
                <a:path w="681354" h="843279">
                  <a:moveTo>
                    <a:pt x="108203" y="64770"/>
                  </a:moveTo>
                  <a:lnTo>
                    <a:pt x="108203" y="88391"/>
                  </a:lnTo>
                </a:path>
                <a:path w="681354" h="843279">
                  <a:moveTo>
                    <a:pt x="127253" y="64770"/>
                  </a:moveTo>
                  <a:lnTo>
                    <a:pt x="127253" y="88391"/>
                  </a:lnTo>
                </a:path>
                <a:path w="681354" h="843279">
                  <a:moveTo>
                    <a:pt x="98297" y="99822"/>
                  </a:moveTo>
                  <a:lnTo>
                    <a:pt x="98297" y="53339"/>
                  </a:lnTo>
                  <a:lnTo>
                    <a:pt x="99821" y="53339"/>
                  </a:lnTo>
                </a:path>
                <a:path w="681354" h="843279">
                  <a:moveTo>
                    <a:pt x="679703" y="192024"/>
                  </a:moveTo>
                  <a:lnTo>
                    <a:pt x="679703" y="88391"/>
                  </a:lnTo>
                  <a:lnTo>
                    <a:pt x="681227" y="88391"/>
                  </a:lnTo>
                </a:path>
                <a:path w="681354" h="843279">
                  <a:moveTo>
                    <a:pt x="474725" y="192024"/>
                  </a:moveTo>
                  <a:lnTo>
                    <a:pt x="550926" y="192024"/>
                  </a:lnTo>
                </a:path>
                <a:path w="681354" h="843279">
                  <a:moveTo>
                    <a:pt x="568451" y="192024"/>
                  </a:moveTo>
                  <a:lnTo>
                    <a:pt x="569976" y="192024"/>
                  </a:lnTo>
                </a:path>
                <a:path w="681354" h="843279">
                  <a:moveTo>
                    <a:pt x="587501" y="192024"/>
                  </a:moveTo>
                  <a:lnTo>
                    <a:pt x="589026" y="192024"/>
                  </a:lnTo>
                </a:path>
                <a:path w="681354" h="843279">
                  <a:moveTo>
                    <a:pt x="605027" y="192024"/>
                  </a:moveTo>
                  <a:lnTo>
                    <a:pt x="681227" y="192024"/>
                  </a:lnTo>
                </a:path>
                <a:path w="681354" h="843279">
                  <a:moveTo>
                    <a:pt x="445007" y="222503"/>
                  </a:moveTo>
                  <a:lnTo>
                    <a:pt x="474725" y="192024"/>
                  </a:lnTo>
                </a:path>
              </a:pathLst>
            </a:custGeom>
            <a:ln w="3175">
              <a:solidFill>
                <a:srgbClr val="0101FF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91" name="object 386">
              <a:extLst>
                <a:ext uri="{FF2B5EF4-FFF2-40B4-BE49-F238E27FC236}">
                  <a16:creationId xmlns:a16="http://schemas.microsoft.com/office/drawing/2014/main" id="{11B3328F-45E9-6F0E-C9EF-E4093072337F}"/>
                </a:ext>
              </a:extLst>
            </p:cNvPr>
            <p:cNvSpPr/>
            <p:nvPr/>
          </p:nvSpPr>
          <p:spPr>
            <a:xfrm>
              <a:off x="4837175" y="3861054"/>
              <a:ext cx="13335" cy="25400"/>
            </a:xfrm>
            <a:custGeom>
              <a:avLst/>
              <a:gdLst/>
              <a:ahLst/>
              <a:cxnLst/>
              <a:rect l="l" t="t" r="r" b="b"/>
              <a:pathLst>
                <a:path w="13335" h="25400">
                  <a:moveTo>
                    <a:pt x="12953" y="25146"/>
                  </a:moveTo>
                  <a:lnTo>
                    <a:pt x="12953" y="0"/>
                  </a:lnTo>
                  <a:lnTo>
                    <a:pt x="0" y="12192"/>
                  </a:lnTo>
                  <a:lnTo>
                    <a:pt x="12953" y="25146"/>
                  </a:lnTo>
                  <a:close/>
                </a:path>
              </a:pathLst>
            </a:custGeom>
            <a:solidFill>
              <a:srgbClr val="FF0101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92" name="object 387">
              <a:extLst>
                <a:ext uri="{FF2B5EF4-FFF2-40B4-BE49-F238E27FC236}">
                  <a16:creationId xmlns:a16="http://schemas.microsoft.com/office/drawing/2014/main" id="{41316094-25DD-C66B-CE5A-210647D2D290}"/>
                </a:ext>
              </a:extLst>
            </p:cNvPr>
            <p:cNvSpPr/>
            <p:nvPr/>
          </p:nvSpPr>
          <p:spPr>
            <a:xfrm>
              <a:off x="4735067" y="3848100"/>
              <a:ext cx="115570" cy="50800"/>
            </a:xfrm>
            <a:custGeom>
              <a:avLst/>
              <a:gdLst/>
              <a:ahLst/>
              <a:cxnLst/>
              <a:rect l="l" t="t" r="r" b="b"/>
              <a:pathLst>
                <a:path w="115570" h="50800">
                  <a:moveTo>
                    <a:pt x="115062" y="38100"/>
                  </a:moveTo>
                  <a:lnTo>
                    <a:pt x="115062" y="12953"/>
                  </a:lnTo>
                  <a:lnTo>
                    <a:pt x="102108" y="25146"/>
                  </a:lnTo>
                  <a:lnTo>
                    <a:pt x="115062" y="38100"/>
                  </a:lnTo>
                </a:path>
                <a:path w="115570" h="50800">
                  <a:moveTo>
                    <a:pt x="101346" y="25146"/>
                  </a:moveTo>
                  <a:lnTo>
                    <a:pt x="51054" y="25146"/>
                  </a:lnTo>
                  <a:lnTo>
                    <a:pt x="51054" y="50291"/>
                  </a:lnTo>
                  <a:lnTo>
                    <a:pt x="0" y="50291"/>
                  </a:lnTo>
                  <a:lnTo>
                    <a:pt x="0" y="0"/>
                  </a:lnTo>
                  <a:lnTo>
                    <a:pt x="51054" y="0"/>
                  </a:lnTo>
                  <a:lnTo>
                    <a:pt x="51054" y="25146"/>
                  </a:lnTo>
                </a:path>
                <a:path w="115570" h="50800">
                  <a:moveTo>
                    <a:pt x="12954" y="41148"/>
                  </a:moveTo>
                  <a:lnTo>
                    <a:pt x="12954" y="9144"/>
                  </a:lnTo>
                  <a:lnTo>
                    <a:pt x="27432" y="9144"/>
                  </a:lnTo>
                  <a:lnTo>
                    <a:pt x="32004" y="10667"/>
                  </a:lnTo>
                  <a:lnTo>
                    <a:pt x="33528" y="12191"/>
                  </a:lnTo>
                  <a:lnTo>
                    <a:pt x="35052" y="15239"/>
                  </a:lnTo>
                  <a:lnTo>
                    <a:pt x="35052" y="18287"/>
                  </a:lnTo>
                  <a:lnTo>
                    <a:pt x="33528" y="21336"/>
                  </a:lnTo>
                  <a:lnTo>
                    <a:pt x="32004" y="22860"/>
                  </a:lnTo>
                  <a:lnTo>
                    <a:pt x="27432" y="24384"/>
                  </a:lnTo>
                </a:path>
                <a:path w="115570" h="50800">
                  <a:moveTo>
                    <a:pt x="12954" y="23622"/>
                  </a:moveTo>
                  <a:lnTo>
                    <a:pt x="27432" y="23622"/>
                  </a:lnTo>
                  <a:lnTo>
                    <a:pt x="32004" y="25146"/>
                  </a:lnTo>
                  <a:lnTo>
                    <a:pt x="33528" y="27432"/>
                  </a:lnTo>
                  <a:lnTo>
                    <a:pt x="35052" y="30479"/>
                  </a:lnTo>
                  <a:lnTo>
                    <a:pt x="35052" y="35051"/>
                  </a:lnTo>
                  <a:lnTo>
                    <a:pt x="33528" y="38100"/>
                  </a:lnTo>
                  <a:lnTo>
                    <a:pt x="32004" y="39624"/>
                  </a:lnTo>
                  <a:lnTo>
                    <a:pt x="27432" y="41148"/>
                  </a:lnTo>
                  <a:lnTo>
                    <a:pt x="12954" y="41148"/>
                  </a:lnTo>
                  <a:lnTo>
                    <a:pt x="13716" y="41148"/>
                  </a:lnTo>
                </a:path>
              </a:pathLst>
            </a:custGeom>
            <a:ln w="3175">
              <a:solidFill>
                <a:srgbClr val="FF0101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2B959C3-E6BC-3279-DAE3-58866BBAB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Helium</a:t>
            </a:r>
            <a:r>
              <a:rPr lang="it-IT" spc="-31" dirty="0"/>
              <a:t> </a:t>
            </a:r>
            <a:r>
              <a:rPr lang="it-IT" dirty="0"/>
              <a:t>GRP,</a:t>
            </a:r>
            <a:r>
              <a:rPr lang="it-IT" spc="-18" dirty="0"/>
              <a:t> </a:t>
            </a:r>
            <a:r>
              <a:rPr lang="it-IT" dirty="0"/>
              <a:t>Posts</a:t>
            </a:r>
            <a:r>
              <a:rPr lang="it-IT" spc="-18" dirty="0"/>
              <a:t> </a:t>
            </a:r>
            <a:r>
              <a:rPr lang="it-IT" dirty="0"/>
              <a:t>&amp;</a:t>
            </a:r>
            <a:r>
              <a:rPr lang="it-IT" spc="-18" dirty="0"/>
              <a:t> </a:t>
            </a:r>
            <a:r>
              <a:rPr lang="it-IT" dirty="0"/>
              <a:t>Invar</a:t>
            </a:r>
            <a:r>
              <a:rPr lang="it-IT" spc="-18" dirty="0"/>
              <a:t> </a:t>
            </a:r>
            <a:r>
              <a:rPr lang="it-IT" spc="-22" dirty="0"/>
              <a:t>Rod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A8CA4B-BCA8-7A4D-2454-9D362EB8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CBAD60-10C2-15AB-8CA5-B56BB75E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3AC0A1-B260-6C53-45F1-51B8A6C49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260" name="Gruppo 259">
            <a:extLst>
              <a:ext uri="{FF2B5EF4-FFF2-40B4-BE49-F238E27FC236}">
                <a16:creationId xmlns:a16="http://schemas.microsoft.com/office/drawing/2014/main" id="{8BD1E39D-E0E5-C71B-544B-06824097D596}"/>
              </a:ext>
            </a:extLst>
          </p:cNvPr>
          <p:cNvGrpSpPr/>
          <p:nvPr/>
        </p:nvGrpSpPr>
        <p:grpSpPr>
          <a:xfrm>
            <a:off x="760271" y="803885"/>
            <a:ext cx="10755565" cy="2364651"/>
            <a:chOff x="2219885" y="1268394"/>
            <a:chExt cx="7866454" cy="1729469"/>
          </a:xfrm>
        </p:grpSpPr>
        <p:grpSp>
          <p:nvGrpSpPr>
            <p:cNvPr id="6" name="object 2">
              <a:extLst>
                <a:ext uri="{FF2B5EF4-FFF2-40B4-BE49-F238E27FC236}">
                  <a16:creationId xmlns:a16="http://schemas.microsoft.com/office/drawing/2014/main" id="{90941348-82BA-411E-32CA-5BA572140D5E}"/>
                </a:ext>
              </a:extLst>
            </p:cNvPr>
            <p:cNvGrpSpPr/>
            <p:nvPr/>
          </p:nvGrpSpPr>
          <p:grpSpPr>
            <a:xfrm>
              <a:off x="2335026" y="2284487"/>
              <a:ext cx="6950449" cy="210110"/>
              <a:chOff x="766762" y="2589085"/>
              <a:chExt cx="7877175" cy="238125"/>
            </a:xfrm>
          </p:grpSpPr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30F328DD-F0D8-8C31-1064-85604095902D}"/>
                  </a:ext>
                </a:extLst>
              </p:cNvPr>
              <p:cNvSpPr/>
              <p:nvPr/>
            </p:nvSpPr>
            <p:spPr>
              <a:xfrm>
                <a:off x="781050" y="2670048"/>
                <a:ext cx="78486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848600">
                    <a:moveTo>
                      <a:pt x="0" y="0"/>
                    </a:moveTo>
                    <a:lnTo>
                      <a:pt x="4648200" y="0"/>
                    </a:lnTo>
                  </a:path>
                  <a:path w="7848600">
                    <a:moveTo>
                      <a:pt x="4724400" y="0"/>
                    </a:moveTo>
                    <a:lnTo>
                      <a:pt x="7848600" y="0"/>
                    </a:lnTo>
                  </a:path>
                </a:pathLst>
              </a:custGeom>
              <a:ln w="28575">
                <a:solidFill>
                  <a:srgbClr val="CC34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bject 4">
                <a:extLst>
                  <a:ext uri="{FF2B5EF4-FFF2-40B4-BE49-F238E27FC236}">
                    <a16:creationId xmlns:a16="http://schemas.microsoft.com/office/drawing/2014/main" id="{586DB2B2-DF3C-916F-5D2E-11E7821F95E1}"/>
                  </a:ext>
                </a:extLst>
              </p:cNvPr>
              <p:cNvSpPr/>
              <p:nvPr/>
            </p:nvSpPr>
            <p:spPr>
              <a:xfrm>
                <a:off x="5429250" y="2593848"/>
                <a:ext cx="762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228600">
                    <a:moveTo>
                      <a:pt x="76200" y="228599"/>
                    </a:moveTo>
                    <a:lnTo>
                      <a:pt x="76200" y="0"/>
                    </a:lnTo>
                    <a:lnTo>
                      <a:pt x="0" y="0"/>
                    </a:lnTo>
                    <a:lnTo>
                      <a:pt x="0" y="228599"/>
                    </a:lnTo>
                    <a:lnTo>
                      <a:pt x="76200" y="228599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6752CC60-7089-489D-50C9-68E83035B177}"/>
                  </a:ext>
                </a:extLst>
              </p:cNvPr>
              <p:cNvSpPr/>
              <p:nvPr/>
            </p:nvSpPr>
            <p:spPr>
              <a:xfrm>
                <a:off x="5429250" y="2593848"/>
                <a:ext cx="762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228600">
                    <a:moveTo>
                      <a:pt x="0" y="0"/>
                    </a:moveTo>
                    <a:lnTo>
                      <a:pt x="0" y="228599"/>
                    </a:lnTo>
                    <a:lnTo>
                      <a:pt x="76200" y="228599"/>
                    </a:lnTo>
                    <a:lnTo>
                      <a:pt x="762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187173F-225F-99EF-C9A4-55CB6A4BA02F}"/>
                </a:ext>
              </a:extLst>
            </p:cNvPr>
            <p:cNvSpPr txBox="1"/>
            <p:nvPr/>
          </p:nvSpPr>
          <p:spPr>
            <a:xfrm>
              <a:off x="2548218" y="2851000"/>
              <a:ext cx="186577" cy="14686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spc="-22" dirty="0">
                  <a:latin typeface="Arial" panose="020B0604020202020204" pitchFamily="34" charset="0"/>
                  <a:cs typeface="Arial" panose="020B0604020202020204" pitchFamily="34" charset="0"/>
                </a:rPr>
                <a:t>C1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A8DDE99-EE1C-8427-7C49-56DF4AA73197}"/>
                </a:ext>
              </a:extLst>
            </p:cNvPr>
            <p:cNvSpPr txBox="1"/>
            <p:nvPr/>
          </p:nvSpPr>
          <p:spPr>
            <a:xfrm>
              <a:off x="3453542" y="2851000"/>
              <a:ext cx="211790" cy="14686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spc="-22" dirty="0">
                  <a:latin typeface="Arial" panose="020B0604020202020204" pitchFamily="34" charset="0"/>
                  <a:cs typeface="Arial" panose="020B0604020202020204" pitchFamily="34" charset="0"/>
                </a:rPr>
                <a:t>C2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F31A07A6-A3FD-4C2D-0659-8CA827F2C3B4}"/>
                </a:ext>
              </a:extLst>
            </p:cNvPr>
            <p:cNvSpPr txBox="1"/>
            <p:nvPr/>
          </p:nvSpPr>
          <p:spPr>
            <a:xfrm>
              <a:off x="4335485" y="2851000"/>
              <a:ext cx="211790" cy="14686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spc="-22" dirty="0"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C98B0764-10E2-897A-5CB2-DD3A9704367D}"/>
                </a:ext>
              </a:extLst>
            </p:cNvPr>
            <p:cNvSpPr txBox="1"/>
            <p:nvPr/>
          </p:nvSpPr>
          <p:spPr>
            <a:xfrm>
              <a:off x="5310243" y="2851000"/>
              <a:ext cx="211790" cy="14686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spc="-22" dirty="0">
                  <a:latin typeface="Arial" panose="020B0604020202020204" pitchFamily="34" charset="0"/>
                  <a:cs typeface="Arial" panose="020B0604020202020204" pitchFamily="34" charset="0"/>
                </a:rPr>
                <a:t>C4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3A05A61D-70C1-2844-BB34-AD9396E8450E}"/>
                </a:ext>
              </a:extLst>
            </p:cNvPr>
            <p:cNvSpPr txBox="1"/>
            <p:nvPr/>
          </p:nvSpPr>
          <p:spPr>
            <a:xfrm>
              <a:off x="6193504" y="2851000"/>
              <a:ext cx="211790" cy="14686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spc="-22" dirty="0">
                  <a:latin typeface="Arial" panose="020B0604020202020204" pitchFamily="34" charset="0"/>
                  <a:cs typeface="Arial" panose="020B0604020202020204" pitchFamily="34" charset="0"/>
                </a:rPr>
                <a:t>C5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3D3206E1-1983-AFD8-77F4-6A50097AB38A}"/>
                </a:ext>
              </a:extLst>
            </p:cNvPr>
            <p:cNvSpPr txBox="1"/>
            <p:nvPr/>
          </p:nvSpPr>
          <p:spPr>
            <a:xfrm>
              <a:off x="7077532" y="2851000"/>
              <a:ext cx="211790" cy="14686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spc="-22" dirty="0">
                  <a:latin typeface="Arial" panose="020B0604020202020204" pitchFamily="34" charset="0"/>
                  <a:cs typeface="Arial" panose="020B0604020202020204" pitchFamily="34" charset="0"/>
                </a:rPr>
                <a:t>C6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74F72215-CF39-90E4-A527-72C4AF58D170}"/>
                </a:ext>
              </a:extLst>
            </p:cNvPr>
            <p:cNvSpPr txBox="1"/>
            <p:nvPr/>
          </p:nvSpPr>
          <p:spPr>
            <a:xfrm>
              <a:off x="8005517" y="2851000"/>
              <a:ext cx="211790" cy="14686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spc="-22" dirty="0">
                  <a:latin typeface="Arial" panose="020B0604020202020204" pitchFamily="34" charset="0"/>
                  <a:cs typeface="Arial" panose="020B0604020202020204" pitchFamily="34" charset="0"/>
                </a:rPr>
                <a:t>C7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BA4DE16B-9625-4333-7E4B-E343B8183BFF}"/>
                </a:ext>
              </a:extLst>
            </p:cNvPr>
            <p:cNvSpPr txBox="1"/>
            <p:nvPr/>
          </p:nvSpPr>
          <p:spPr>
            <a:xfrm>
              <a:off x="8841617" y="2851000"/>
              <a:ext cx="211790" cy="14686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spc="-22" dirty="0">
                  <a:latin typeface="Arial" panose="020B0604020202020204" pitchFamily="34" charset="0"/>
                  <a:cs typeface="Arial" panose="020B0604020202020204" pitchFamily="34" charset="0"/>
                </a:rPr>
                <a:t>C8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5455B3B3-5002-FDD0-DC66-4C0799968E26}"/>
                </a:ext>
              </a:extLst>
            </p:cNvPr>
            <p:cNvSpPr txBox="1"/>
            <p:nvPr/>
          </p:nvSpPr>
          <p:spPr>
            <a:xfrm>
              <a:off x="9540052" y="2851000"/>
              <a:ext cx="546287" cy="14686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spc="-9" dirty="0"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  <a:endParaRPr sz="123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D902FC5D-CFE8-2D3C-31A8-0AB49C911311}"/>
                </a:ext>
              </a:extLst>
            </p:cNvPr>
            <p:cNvSpPr txBox="1"/>
            <p:nvPr/>
          </p:nvSpPr>
          <p:spPr>
            <a:xfrm>
              <a:off x="6572250" y="2341356"/>
              <a:ext cx="981635" cy="107556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>
                <a:spcBef>
                  <a:spcPts val="88"/>
                </a:spcBef>
              </a:pPr>
              <a:r>
                <a:rPr sz="882" dirty="0">
                  <a:latin typeface="Arial" panose="020B0604020202020204" pitchFamily="34" charset="0"/>
                  <a:cs typeface="Arial" panose="020B0604020202020204" pitchFamily="34" charset="0"/>
                </a:rPr>
                <a:t>Fixpoint</a:t>
              </a:r>
              <a:r>
                <a:rPr sz="882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882" dirty="0">
                  <a:latin typeface="Arial" panose="020B0604020202020204" pitchFamily="34" charset="0"/>
                  <a:cs typeface="Arial" panose="020B0604020202020204" pitchFamily="34" charset="0"/>
                </a:rPr>
                <a:t>Invar</a:t>
              </a:r>
              <a:r>
                <a:rPr sz="882" spc="-22" dirty="0">
                  <a:latin typeface="Arial" panose="020B0604020202020204" pitchFamily="34" charset="0"/>
                  <a:cs typeface="Arial" panose="020B0604020202020204" pitchFamily="34" charset="0"/>
                </a:rPr>
                <a:t> rod</a:t>
              </a:r>
              <a:endParaRPr sz="882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object 16">
              <a:extLst>
                <a:ext uri="{FF2B5EF4-FFF2-40B4-BE49-F238E27FC236}">
                  <a16:creationId xmlns:a16="http://schemas.microsoft.com/office/drawing/2014/main" id="{53BFD678-50F7-5AB2-91A5-F94540BF1CEF}"/>
                </a:ext>
              </a:extLst>
            </p:cNvPr>
            <p:cNvGrpSpPr/>
            <p:nvPr/>
          </p:nvGrpSpPr>
          <p:grpSpPr>
            <a:xfrm>
              <a:off x="2219885" y="1268394"/>
              <a:ext cx="7641291" cy="1549774"/>
              <a:chOff x="636269" y="1437513"/>
              <a:chExt cx="8660130" cy="1756410"/>
            </a:xfrm>
          </p:grpSpPr>
          <p:sp>
            <p:nvSpPr>
              <p:cNvPr id="21" name="object 17">
                <a:extLst>
                  <a:ext uri="{FF2B5EF4-FFF2-40B4-BE49-F238E27FC236}">
                    <a16:creationId xmlns:a16="http://schemas.microsoft.com/office/drawing/2014/main" id="{D8AA37F0-B68E-A007-E6F8-3B03278FCF40}"/>
                  </a:ext>
                </a:extLst>
              </p:cNvPr>
              <p:cNvSpPr/>
              <p:nvPr/>
            </p:nvSpPr>
            <p:spPr>
              <a:xfrm>
                <a:off x="636269" y="2252472"/>
                <a:ext cx="322516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225165" h="1905">
                    <a:moveTo>
                      <a:pt x="3223259" y="0"/>
                    </a:moveTo>
                    <a:lnTo>
                      <a:pt x="3224783" y="1523"/>
                    </a:lnTo>
                  </a:path>
                  <a:path w="3225165" h="1905">
                    <a:moveTo>
                      <a:pt x="3200400" y="0"/>
                    </a:moveTo>
                    <a:lnTo>
                      <a:pt x="3111245" y="0"/>
                    </a:lnTo>
                    <a:lnTo>
                      <a:pt x="3112007" y="0"/>
                    </a:lnTo>
                  </a:path>
                  <a:path w="3225165" h="1905">
                    <a:moveTo>
                      <a:pt x="3087624" y="0"/>
                    </a:moveTo>
                    <a:lnTo>
                      <a:pt x="3089909" y="1523"/>
                    </a:lnTo>
                  </a:path>
                  <a:path w="3225165" h="1905">
                    <a:moveTo>
                      <a:pt x="3065526" y="0"/>
                    </a:moveTo>
                    <a:lnTo>
                      <a:pt x="2976371" y="0"/>
                    </a:lnTo>
                    <a:lnTo>
                      <a:pt x="2977133" y="0"/>
                    </a:lnTo>
                  </a:path>
                  <a:path w="3225165" h="1905">
                    <a:moveTo>
                      <a:pt x="2954274" y="0"/>
                    </a:moveTo>
                    <a:lnTo>
                      <a:pt x="2956559" y="1523"/>
                    </a:lnTo>
                  </a:path>
                  <a:path w="3225165" h="1905">
                    <a:moveTo>
                      <a:pt x="2932176" y="0"/>
                    </a:moveTo>
                    <a:lnTo>
                      <a:pt x="2841497" y="0"/>
                    </a:lnTo>
                  </a:path>
                  <a:path w="3225165" h="1905">
                    <a:moveTo>
                      <a:pt x="2819400" y="0"/>
                    </a:moveTo>
                    <a:lnTo>
                      <a:pt x="2820924" y="1523"/>
                    </a:lnTo>
                  </a:path>
                  <a:path w="3225165" h="1905">
                    <a:moveTo>
                      <a:pt x="2797302" y="0"/>
                    </a:moveTo>
                    <a:lnTo>
                      <a:pt x="2706624" y="0"/>
                    </a:lnTo>
                  </a:path>
                  <a:path w="3225165" h="1905">
                    <a:moveTo>
                      <a:pt x="2684526" y="0"/>
                    </a:moveTo>
                    <a:lnTo>
                      <a:pt x="2686050" y="1523"/>
                    </a:lnTo>
                  </a:path>
                  <a:path w="3225165" h="1905">
                    <a:moveTo>
                      <a:pt x="2662428" y="0"/>
                    </a:moveTo>
                    <a:lnTo>
                      <a:pt x="2573273" y="0"/>
                    </a:lnTo>
                  </a:path>
                  <a:path w="3225165" h="1905">
                    <a:moveTo>
                      <a:pt x="2551175" y="0"/>
                    </a:moveTo>
                    <a:lnTo>
                      <a:pt x="2552699" y="1523"/>
                    </a:lnTo>
                  </a:path>
                  <a:path w="3225165" h="1905">
                    <a:moveTo>
                      <a:pt x="2529078" y="0"/>
                    </a:moveTo>
                    <a:lnTo>
                      <a:pt x="2438399" y="0"/>
                    </a:lnTo>
                  </a:path>
                  <a:path w="3225165" h="1905">
                    <a:moveTo>
                      <a:pt x="2416302" y="0"/>
                    </a:moveTo>
                    <a:lnTo>
                      <a:pt x="2417825" y="1523"/>
                    </a:lnTo>
                  </a:path>
                  <a:path w="3225165" h="1905">
                    <a:moveTo>
                      <a:pt x="2394204" y="0"/>
                    </a:moveTo>
                    <a:lnTo>
                      <a:pt x="2303525" y="0"/>
                    </a:lnTo>
                  </a:path>
                  <a:path w="3225165" h="1905">
                    <a:moveTo>
                      <a:pt x="2281428" y="0"/>
                    </a:moveTo>
                    <a:lnTo>
                      <a:pt x="2282952" y="1523"/>
                    </a:lnTo>
                  </a:path>
                  <a:path w="3225165" h="1905">
                    <a:moveTo>
                      <a:pt x="2259329" y="0"/>
                    </a:moveTo>
                    <a:lnTo>
                      <a:pt x="2170175" y="0"/>
                    </a:lnTo>
                  </a:path>
                  <a:path w="3225165" h="1905">
                    <a:moveTo>
                      <a:pt x="2148078" y="0"/>
                    </a:moveTo>
                    <a:lnTo>
                      <a:pt x="2149602" y="1523"/>
                    </a:lnTo>
                  </a:path>
                  <a:path w="3225165" h="1905">
                    <a:moveTo>
                      <a:pt x="2123693" y="0"/>
                    </a:moveTo>
                    <a:lnTo>
                      <a:pt x="2035302" y="0"/>
                    </a:lnTo>
                  </a:path>
                  <a:path w="3225165" h="1905">
                    <a:moveTo>
                      <a:pt x="2013203" y="0"/>
                    </a:moveTo>
                    <a:lnTo>
                      <a:pt x="2014727" y="1523"/>
                    </a:lnTo>
                  </a:path>
                  <a:path w="3225165" h="1905">
                    <a:moveTo>
                      <a:pt x="1990343" y="0"/>
                    </a:moveTo>
                    <a:lnTo>
                      <a:pt x="1900427" y="0"/>
                    </a:lnTo>
                  </a:path>
                  <a:path w="3225165" h="1905">
                    <a:moveTo>
                      <a:pt x="1878329" y="0"/>
                    </a:moveTo>
                    <a:lnTo>
                      <a:pt x="1879853" y="1523"/>
                    </a:lnTo>
                  </a:path>
                  <a:path w="3225165" h="1905">
                    <a:moveTo>
                      <a:pt x="1855469" y="0"/>
                    </a:moveTo>
                    <a:lnTo>
                      <a:pt x="1767077" y="0"/>
                    </a:lnTo>
                  </a:path>
                  <a:path w="3225165" h="1905">
                    <a:moveTo>
                      <a:pt x="1743455" y="0"/>
                    </a:moveTo>
                    <a:lnTo>
                      <a:pt x="1744979" y="1523"/>
                    </a:lnTo>
                  </a:path>
                  <a:path w="3225165" h="1905">
                    <a:moveTo>
                      <a:pt x="1720595" y="0"/>
                    </a:moveTo>
                    <a:lnTo>
                      <a:pt x="1632203" y="0"/>
                    </a:lnTo>
                  </a:path>
                  <a:path w="3225165" h="1905">
                    <a:moveTo>
                      <a:pt x="1610105" y="0"/>
                    </a:moveTo>
                    <a:lnTo>
                      <a:pt x="1611629" y="1523"/>
                    </a:lnTo>
                  </a:path>
                  <a:path w="3225165" h="1905">
                    <a:moveTo>
                      <a:pt x="1587245" y="0"/>
                    </a:moveTo>
                    <a:lnTo>
                      <a:pt x="1497329" y="0"/>
                    </a:lnTo>
                  </a:path>
                  <a:path w="3225165" h="1905">
                    <a:moveTo>
                      <a:pt x="1475231" y="0"/>
                    </a:moveTo>
                    <a:lnTo>
                      <a:pt x="1476755" y="1523"/>
                    </a:lnTo>
                  </a:path>
                  <a:path w="3225165" h="1905">
                    <a:moveTo>
                      <a:pt x="1452371" y="0"/>
                    </a:moveTo>
                    <a:lnTo>
                      <a:pt x="1363979" y="0"/>
                    </a:lnTo>
                  </a:path>
                  <a:path w="3225165" h="1905">
                    <a:moveTo>
                      <a:pt x="1340357" y="0"/>
                    </a:moveTo>
                    <a:lnTo>
                      <a:pt x="1341881" y="1523"/>
                    </a:lnTo>
                  </a:path>
                  <a:path w="3225165" h="1905">
                    <a:moveTo>
                      <a:pt x="1317497" y="0"/>
                    </a:moveTo>
                    <a:lnTo>
                      <a:pt x="1228343" y="0"/>
                    </a:lnTo>
                    <a:lnTo>
                      <a:pt x="1229105" y="0"/>
                    </a:lnTo>
                  </a:path>
                  <a:path w="3225165" h="1905">
                    <a:moveTo>
                      <a:pt x="1207007" y="0"/>
                    </a:moveTo>
                    <a:lnTo>
                      <a:pt x="1208531" y="1523"/>
                    </a:lnTo>
                  </a:path>
                  <a:path w="3225165" h="1905">
                    <a:moveTo>
                      <a:pt x="1184147" y="0"/>
                    </a:moveTo>
                    <a:lnTo>
                      <a:pt x="1093469" y="0"/>
                    </a:lnTo>
                    <a:lnTo>
                      <a:pt x="1094231" y="0"/>
                    </a:lnTo>
                  </a:path>
                  <a:path w="3225165" h="1905">
                    <a:moveTo>
                      <a:pt x="1072133" y="0"/>
                    </a:moveTo>
                    <a:lnTo>
                      <a:pt x="1073657" y="1523"/>
                    </a:lnTo>
                  </a:path>
                  <a:path w="3225165" h="1905">
                    <a:moveTo>
                      <a:pt x="1049273" y="0"/>
                    </a:moveTo>
                    <a:lnTo>
                      <a:pt x="958595" y="0"/>
                    </a:lnTo>
                    <a:lnTo>
                      <a:pt x="959357" y="0"/>
                    </a:lnTo>
                  </a:path>
                  <a:path w="3225165" h="1905">
                    <a:moveTo>
                      <a:pt x="937260" y="0"/>
                    </a:moveTo>
                    <a:lnTo>
                      <a:pt x="938783" y="1523"/>
                    </a:lnTo>
                  </a:path>
                  <a:path w="3225165" h="1905">
                    <a:moveTo>
                      <a:pt x="914400" y="0"/>
                    </a:moveTo>
                    <a:lnTo>
                      <a:pt x="825245" y="0"/>
                    </a:lnTo>
                    <a:lnTo>
                      <a:pt x="826007" y="0"/>
                    </a:lnTo>
                  </a:path>
                  <a:path w="3225165" h="1905">
                    <a:moveTo>
                      <a:pt x="803910" y="0"/>
                    </a:moveTo>
                    <a:lnTo>
                      <a:pt x="805433" y="1523"/>
                    </a:lnTo>
                  </a:path>
                  <a:path w="3225165" h="1905">
                    <a:moveTo>
                      <a:pt x="779526" y="0"/>
                    </a:moveTo>
                    <a:lnTo>
                      <a:pt x="690371" y="0"/>
                    </a:lnTo>
                    <a:lnTo>
                      <a:pt x="691133" y="0"/>
                    </a:lnTo>
                  </a:path>
                  <a:path w="3225165" h="1905">
                    <a:moveTo>
                      <a:pt x="668274" y="0"/>
                    </a:moveTo>
                    <a:lnTo>
                      <a:pt x="670560" y="1523"/>
                    </a:lnTo>
                  </a:path>
                  <a:path w="3225165" h="1905">
                    <a:moveTo>
                      <a:pt x="646176" y="0"/>
                    </a:moveTo>
                    <a:lnTo>
                      <a:pt x="555498" y="0"/>
                    </a:lnTo>
                  </a:path>
                  <a:path w="3225165" h="1905">
                    <a:moveTo>
                      <a:pt x="533399" y="0"/>
                    </a:moveTo>
                    <a:lnTo>
                      <a:pt x="534924" y="1523"/>
                    </a:lnTo>
                  </a:path>
                  <a:path w="3225165" h="1905">
                    <a:moveTo>
                      <a:pt x="511302" y="0"/>
                    </a:moveTo>
                    <a:lnTo>
                      <a:pt x="422148" y="0"/>
                    </a:lnTo>
                  </a:path>
                  <a:path w="3225165" h="1905">
                    <a:moveTo>
                      <a:pt x="400049" y="0"/>
                    </a:moveTo>
                    <a:lnTo>
                      <a:pt x="401573" y="1523"/>
                    </a:lnTo>
                  </a:path>
                  <a:path w="3225165" h="1905">
                    <a:moveTo>
                      <a:pt x="377952" y="0"/>
                    </a:moveTo>
                    <a:lnTo>
                      <a:pt x="287273" y="0"/>
                    </a:lnTo>
                  </a:path>
                  <a:path w="3225165" h="1905">
                    <a:moveTo>
                      <a:pt x="265176" y="0"/>
                    </a:moveTo>
                    <a:lnTo>
                      <a:pt x="266699" y="1523"/>
                    </a:lnTo>
                  </a:path>
                  <a:path w="3225165" h="1905">
                    <a:moveTo>
                      <a:pt x="243077" y="0"/>
                    </a:moveTo>
                    <a:lnTo>
                      <a:pt x="152400" y="0"/>
                    </a:lnTo>
                  </a:path>
                  <a:path w="3225165" h="1905">
                    <a:moveTo>
                      <a:pt x="130301" y="0"/>
                    </a:moveTo>
                    <a:lnTo>
                      <a:pt x="131825" y="1523"/>
                    </a:lnTo>
                  </a:path>
                  <a:path w="3225165" h="1905">
                    <a:moveTo>
                      <a:pt x="10820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bject 18">
                <a:extLst>
                  <a:ext uri="{FF2B5EF4-FFF2-40B4-BE49-F238E27FC236}">
                    <a16:creationId xmlns:a16="http://schemas.microsoft.com/office/drawing/2014/main" id="{7CCD637A-8CE2-2C20-533B-4CE17CD34E1D}"/>
                  </a:ext>
                </a:extLst>
              </p:cNvPr>
              <p:cNvSpPr/>
              <p:nvPr/>
            </p:nvSpPr>
            <p:spPr>
              <a:xfrm>
                <a:off x="2885693" y="2330196"/>
                <a:ext cx="5270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52705" h="147955">
                    <a:moveTo>
                      <a:pt x="3048" y="0"/>
                    </a:moveTo>
                    <a:lnTo>
                      <a:pt x="3048" y="147827"/>
                    </a:lnTo>
                    <a:lnTo>
                      <a:pt x="4572" y="147827"/>
                    </a:lnTo>
                  </a:path>
                  <a:path w="52705" h="147955">
                    <a:moveTo>
                      <a:pt x="0" y="0"/>
                    </a:moveTo>
                    <a:lnTo>
                      <a:pt x="0" y="147827"/>
                    </a:lnTo>
                    <a:lnTo>
                      <a:pt x="1524" y="147827"/>
                    </a:lnTo>
                  </a:path>
                  <a:path w="52705" h="147955">
                    <a:moveTo>
                      <a:pt x="45719" y="0"/>
                    </a:moveTo>
                    <a:lnTo>
                      <a:pt x="45719" y="147827"/>
                    </a:lnTo>
                    <a:lnTo>
                      <a:pt x="48006" y="147827"/>
                    </a:lnTo>
                  </a:path>
                  <a:path w="52705" h="147955">
                    <a:moveTo>
                      <a:pt x="51054" y="0"/>
                    </a:moveTo>
                    <a:lnTo>
                      <a:pt x="51054" y="147827"/>
                    </a:lnTo>
                    <a:lnTo>
                      <a:pt x="52578" y="14782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bject 19">
                <a:extLst>
                  <a:ext uri="{FF2B5EF4-FFF2-40B4-BE49-F238E27FC236}">
                    <a16:creationId xmlns:a16="http://schemas.microsoft.com/office/drawing/2014/main" id="{B9C9EED3-1A2F-615F-A607-7AB0E969A129}"/>
                  </a:ext>
                </a:extLst>
              </p:cNvPr>
              <p:cNvSpPr/>
              <p:nvPr/>
            </p:nvSpPr>
            <p:spPr>
              <a:xfrm>
                <a:off x="2910840" y="2287524"/>
                <a:ext cx="2540" cy="51308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513080">
                    <a:moveTo>
                      <a:pt x="0" y="0"/>
                    </a:moveTo>
                    <a:lnTo>
                      <a:pt x="0" y="88392"/>
                    </a:lnTo>
                    <a:lnTo>
                      <a:pt x="1524" y="88392"/>
                    </a:lnTo>
                  </a:path>
                  <a:path w="2539" h="513080">
                    <a:moveTo>
                      <a:pt x="762" y="111251"/>
                    </a:moveTo>
                    <a:lnTo>
                      <a:pt x="2286" y="112775"/>
                    </a:lnTo>
                  </a:path>
                  <a:path w="2539" h="513080">
                    <a:moveTo>
                      <a:pt x="0" y="133350"/>
                    </a:moveTo>
                    <a:lnTo>
                      <a:pt x="0" y="221742"/>
                    </a:lnTo>
                    <a:lnTo>
                      <a:pt x="1524" y="221742"/>
                    </a:lnTo>
                  </a:path>
                  <a:path w="2539" h="513080">
                    <a:moveTo>
                      <a:pt x="762" y="244601"/>
                    </a:moveTo>
                    <a:lnTo>
                      <a:pt x="2286" y="246125"/>
                    </a:lnTo>
                  </a:path>
                  <a:path w="2539" h="513080">
                    <a:moveTo>
                      <a:pt x="0" y="266700"/>
                    </a:moveTo>
                    <a:lnTo>
                      <a:pt x="0" y="355092"/>
                    </a:lnTo>
                    <a:lnTo>
                      <a:pt x="1524" y="355092"/>
                    </a:lnTo>
                  </a:path>
                  <a:path w="2539" h="513080">
                    <a:moveTo>
                      <a:pt x="762" y="377951"/>
                    </a:moveTo>
                    <a:lnTo>
                      <a:pt x="2286" y="379475"/>
                    </a:lnTo>
                  </a:path>
                  <a:path w="2539" h="513080">
                    <a:moveTo>
                      <a:pt x="0" y="400050"/>
                    </a:moveTo>
                    <a:lnTo>
                      <a:pt x="0" y="488442"/>
                    </a:lnTo>
                    <a:lnTo>
                      <a:pt x="1524" y="488442"/>
                    </a:lnTo>
                  </a:path>
                  <a:path w="2539" h="513080">
                    <a:moveTo>
                      <a:pt x="762" y="511301"/>
                    </a:moveTo>
                    <a:lnTo>
                      <a:pt x="2286" y="512825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object 20">
                <a:extLst>
                  <a:ext uri="{FF2B5EF4-FFF2-40B4-BE49-F238E27FC236}">
                    <a16:creationId xmlns:a16="http://schemas.microsoft.com/office/drawing/2014/main" id="{DACC1630-F822-88DC-B69E-68E02A5543C2}"/>
                  </a:ext>
                </a:extLst>
              </p:cNvPr>
              <p:cNvSpPr/>
              <p:nvPr/>
            </p:nvSpPr>
            <p:spPr>
              <a:xfrm>
                <a:off x="28384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685800" y="228599"/>
                    </a:moveTo>
                    <a:lnTo>
                      <a:pt x="685800" y="0"/>
                    </a:lnTo>
                    <a:lnTo>
                      <a:pt x="0" y="0"/>
                    </a:lnTo>
                    <a:lnTo>
                      <a:pt x="0" y="228600"/>
                    </a:lnTo>
                    <a:lnTo>
                      <a:pt x="685800" y="228599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bject 21">
                <a:extLst>
                  <a:ext uri="{FF2B5EF4-FFF2-40B4-BE49-F238E27FC236}">
                    <a16:creationId xmlns:a16="http://schemas.microsoft.com/office/drawing/2014/main" id="{B687179F-C02A-3D1E-E18C-DB7A3705F786}"/>
                  </a:ext>
                </a:extLst>
              </p:cNvPr>
              <p:cNvSpPr/>
              <p:nvPr/>
            </p:nvSpPr>
            <p:spPr>
              <a:xfrm>
                <a:off x="28384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0" y="0"/>
                    </a:moveTo>
                    <a:lnTo>
                      <a:pt x="0" y="228600"/>
                    </a:lnTo>
                    <a:lnTo>
                      <a:pt x="685800" y="228599"/>
                    </a:lnTo>
                    <a:lnTo>
                      <a:pt x="6858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bject 22">
                <a:extLst>
                  <a:ext uri="{FF2B5EF4-FFF2-40B4-BE49-F238E27FC236}">
                    <a16:creationId xmlns:a16="http://schemas.microsoft.com/office/drawing/2014/main" id="{4A39C3E1-3861-19D3-21D5-750BDCBEBBAF}"/>
                  </a:ext>
                </a:extLst>
              </p:cNvPr>
              <p:cNvSpPr/>
              <p:nvPr/>
            </p:nvSpPr>
            <p:spPr>
              <a:xfrm>
                <a:off x="2910840" y="2820924"/>
                <a:ext cx="254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222250">
                    <a:moveTo>
                      <a:pt x="0" y="0"/>
                    </a:moveTo>
                    <a:lnTo>
                      <a:pt x="0" y="88392"/>
                    </a:lnTo>
                    <a:lnTo>
                      <a:pt x="1524" y="88392"/>
                    </a:lnTo>
                  </a:path>
                  <a:path w="2539" h="222250">
                    <a:moveTo>
                      <a:pt x="762" y="111251"/>
                    </a:moveTo>
                    <a:lnTo>
                      <a:pt x="2286" y="112775"/>
                    </a:lnTo>
                  </a:path>
                  <a:path w="2539" h="222250">
                    <a:moveTo>
                      <a:pt x="0" y="134874"/>
                    </a:moveTo>
                    <a:lnTo>
                      <a:pt x="0" y="221742"/>
                    </a:lnTo>
                    <a:lnTo>
                      <a:pt x="1524" y="221742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bject 23">
                <a:extLst>
                  <a:ext uri="{FF2B5EF4-FFF2-40B4-BE49-F238E27FC236}">
                    <a16:creationId xmlns:a16="http://schemas.microsoft.com/office/drawing/2014/main" id="{F9F14D3D-3722-836B-A68E-BCF586C39BD7}"/>
                  </a:ext>
                </a:extLst>
              </p:cNvPr>
              <p:cNvSpPr/>
              <p:nvPr/>
            </p:nvSpPr>
            <p:spPr>
              <a:xfrm>
                <a:off x="3422141" y="2330196"/>
                <a:ext cx="5461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147955">
                    <a:moveTo>
                      <a:pt x="52578" y="0"/>
                    </a:moveTo>
                    <a:lnTo>
                      <a:pt x="52578" y="147828"/>
                    </a:lnTo>
                    <a:lnTo>
                      <a:pt x="54102" y="147828"/>
                    </a:lnTo>
                  </a:path>
                  <a:path w="54610" h="147955">
                    <a:moveTo>
                      <a:pt x="48006" y="0"/>
                    </a:moveTo>
                    <a:lnTo>
                      <a:pt x="48006" y="147828"/>
                    </a:lnTo>
                    <a:lnTo>
                      <a:pt x="49530" y="147828"/>
                    </a:lnTo>
                  </a:path>
                  <a:path w="54610" h="147955">
                    <a:moveTo>
                      <a:pt x="0" y="0"/>
                    </a:moveTo>
                    <a:lnTo>
                      <a:pt x="0" y="147828"/>
                    </a:lnTo>
                    <a:lnTo>
                      <a:pt x="1524" y="147828"/>
                    </a:lnTo>
                  </a:path>
                  <a:path w="54610" h="147955">
                    <a:moveTo>
                      <a:pt x="4572" y="0"/>
                    </a:moveTo>
                    <a:lnTo>
                      <a:pt x="4572" y="147828"/>
                    </a:lnTo>
                    <a:lnTo>
                      <a:pt x="6858" y="14782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bject 24">
                <a:extLst>
                  <a:ext uri="{FF2B5EF4-FFF2-40B4-BE49-F238E27FC236}">
                    <a16:creationId xmlns:a16="http://schemas.microsoft.com/office/drawing/2014/main" id="{E2E5727C-8D66-E425-5276-8489A3C8BAF9}"/>
                  </a:ext>
                </a:extLst>
              </p:cNvPr>
              <p:cNvSpPr/>
              <p:nvPr/>
            </p:nvSpPr>
            <p:spPr>
              <a:xfrm>
                <a:off x="3449574" y="2287524"/>
                <a:ext cx="1905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55650">
                    <a:moveTo>
                      <a:pt x="0" y="0"/>
                    </a:moveTo>
                    <a:lnTo>
                      <a:pt x="0" y="88391"/>
                    </a:lnTo>
                    <a:lnTo>
                      <a:pt x="1524" y="88391"/>
                    </a:lnTo>
                  </a:path>
                  <a:path w="1904" h="755650">
                    <a:moveTo>
                      <a:pt x="0" y="111251"/>
                    </a:moveTo>
                    <a:lnTo>
                      <a:pt x="1524" y="112775"/>
                    </a:lnTo>
                  </a:path>
                  <a:path w="1904" h="755650">
                    <a:moveTo>
                      <a:pt x="0" y="133349"/>
                    </a:moveTo>
                    <a:lnTo>
                      <a:pt x="0" y="221741"/>
                    </a:lnTo>
                    <a:lnTo>
                      <a:pt x="1524" y="221741"/>
                    </a:lnTo>
                  </a:path>
                  <a:path w="1904" h="755650">
                    <a:moveTo>
                      <a:pt x="0" y="244601"/>
                    </a:moveTo>
                    <a:lnTo>
                      <a:pt x="1524" y="246125"/>
                    </a:lnTo>
                  </a:path>
                  <a:path w="1904" h="755650">
                    <a:moveTo>
                      <a:pt x="0" y="266699"/>
                    </a:moveTo>
                    <a:lnTo>
                      <a:pt x="0" y="355091"/>
                    </a:lnTo>
                    <a:lnTo>
                      <a:pt x="1524" y="355091"/>
                    </a:lnTo>
                  </a:path>
                  <a:path w="1904" h="755650">
                    <a:moveTo>
                      <a:pt x="0" y="377951"/>
                    </a:moveTo>
                    <a:lnTo>
                      <a:pt x="1524" y="379475"/>
                    </a:lnTo>
                  </a:path>
                  <a:path w="1904" h="755650">
                    <a:moveTo>
                      <a:pt x="0" y="400049"/>
                    </a:moveTo>
                    <a:lnTo>
                      <a:pt x="0" y="488441"/>
                    </a:lnTo>
                    <a:lnTo>
                      <a:pt x="1524" y="488441"/>
                    </a:lnTo>
                  </a:path>
                  <a:path w="1904" h="755650">
                    <a:moveTo>
                      <a:pt x="0" y="511301"/>
                    </a:moveTo>
                    <a:lnTo>
                      <a:pt x="1524" y="512825"/>
                    </a:lnTo>
                  </a:path>
                  <a:path w="1904" h="755650">
                    <a:moveTo>
                      <a:pt x="0" y="533399"/>
                    </a:moveTo>
                    <a:lnTo>
                      <a:pt x="0" y="621791"/>
                    </a:lnTo>
                    <a:lnTo>
                      <a:pt x="1524" y="621791"/>
                    </a:lnTo>
                  </a:path>
                  <a:path w="1904" h="755650">
                    <a:moveTo>
                      <a:pt x="0" y="644651"/>
                    </a:moveTo>
                    <a:lnTo>
                      <a:pt x="1524" y="646175"/>
                    </a:lnTo>
                  </a:path>
                  <a:path w="1904" h="755650">
                    <a:moveTo>
                      <a:pt x="0" y="668273"/>
                    </a:moveTo>
                    <a:lnTo>
                      <a:pt x="0" y="755141"/>
                    </a:lnTo>
                    <a:lnTo>
                      <a:pt x="1524" y="755141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bject 25">
                <a:extLst>
                  <a:ext uri="{FF2B5EF4-FFF2-40B4-BE49-F238E27FC236}">
                    <a16:creationId xmlns:a16="http://schemas.microsoft.com/office/drawing/2014/main" id="{E4B63E65-E880-12D9-4E68-555781E5E199}"/>
                  </a:ext>
                </a:extLst>
              </p:cNvPr>
              <p:cNvSpPr/>
              <p:nvPr/>
            </p:nvSpPr>
            <p:spPr>
              <a:xfrm>
                <a:off x="3876293" y="2330196"/>
                <a:ext cx="5270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147955">
                    <a:moveTo>
                      <a:pt x="51053" y="0"/>
                    </a:moveTo>
                    <a:lnTo>
                      <a:pt x="51053" y="147828"/>
                    </a:lnTo>
                    <a:lnTo>
                      <a:pt x="52577" y="147828"/>
                    </a:lnTo>
                  </a:path>
                  <a:path w="52704" h="147955">
                    <a:moveTo>
                      <a:pt x="48005" y="0"/>
                    </a:moveTo>
                    <a:lnTo>
                      <a:pt x="48005" y="147828"/>
                    </a:lnTo>
                    <a:lnTo>
                      <a:pt x="49529" y="147828"/>
                    </a:lnTo>
                  </a:path>
                  <a:path w="52704" h="147955">
                    <a:moveTo>
                      <a:pt x="0" y="0"/>
                    </a:moveTo>
                    <a:lnTo>
                      <a:pt x="0" y="147828"/>
                    </a:lnTo>
                    <a:lnTo>
                      <a:pt x="1523" y="147828"/>
                    </a:lnTo>
                  </a:path>
                  <a:path w="52704" h="147955">
                    <a:moveTo>
                      <a:pt x="4571" y="0"/>
                    </a:moveTo>
                    <a:lnTo>
                      <a:pt x="4571" y="147828"/>
                    </a:lnTo>
                    <a:lnTo>
                      <a:pt x="6095" y="14782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bject 26">
                <a:extLst>
                  <a:ext uri="{FF2B5EF4-FFF2-40B4-BE49-F238E27FC236}">
                    <a16:creationId xmlns:a16="http://schemas.microsoft.com/office/drawing/2014/main" id="{F5FC4AF7-24EF-FFE6-F50B-656BD98A83CB}"/>
                  </a:ext>
                </a:extLst>
              </p:cNvPr>
              <p:cNvSpPr/>
              <p:nvPr/>
            </p:nvSpPr>
            <p:spPr>
              <a:xfrm>
                <a:off x="3901440" y="2287524"/>
                <a:ext cx="2540" cy="51308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513080">
                    <a:moveTo>
                      <a:pt x="0" y="0"/>
                    </a:moveTo>
                    <a:lnTo>
                      <a:pt x="0" y="88391"/>
                    </a:lnTo>
                    <a:lnTo>
                      <a:pt x="1524" y="88391"/>
                    </a:lnTo>
                  </a:path>
                  <a:path w="2539" h="513080">
                    <a:moveTo>
                      <a:pt x="762" y="111251"/>
                    </a:moveTo>
                    <a:lnTo>
                      <a:pt x="2286" y="112775"/>
                    </a:lnTo>
                  </a:path>
                  <a:path w="2539" h="513080">
                    <a:moveTo>
                      <a:pt x="0" y="133349"/>
                    </a:moveTo>
                    <a:lnTo>
                      <a:pt x="0" y="221741"/>
                    </a:lnTo>
                    <a:lnTo>
                      <a:pt x="1524" y="221741"/>
                    </a:lnTo>
                  </a:path>
                  <a:path w="2539" h="513080">
                    <a:moveTo>
                      <a:pt x="762" y="244601"/>
                    </a:moveTo>
                    <a:lnTo>
                      <a:pt x="2286" y="246125"/>
                    </a:lnTo>
                  </a:path>
                  <a:path w="2539" h="513080">
                    <a:moveTo>
                      <a:pt x="0" y="266699"/>
                    </a:moveTo>
                    <a:lnTo>
                      <a:pt x="0" y="355091"/>
                    </a:lnTo>
                    <a:lnTo>
                      <a:pt x="1524" y="355091"/>
                    </a:lnTo>
                  </a:path>
                  <a:path w="2539" h="513080">
                    <a:moveTo>
                      <a:pt x="762" y="377951"/>
                    </a:moveTo>
                    <a:lnTo>
                      <a:pt x="2286" y="379475"/>
                    </a:lnTo>
                  </a:path>
                  <a:path w="2539" h="513080">
                    <a:moveTo>
                      <a:pt x="0" y="400049"/>
                    </a:moveTo>
                    <a:lnTo>
                      <a:pt x="0" y="488441"/>
                    </a:lnTo>
                    <a:lnTo>
                      <a:pt x="1524" y="488441"/>
                    </a:lnTo>
                  </a:path>
                  <a:path w="2539" h="513080">
                    <a:moveTo>
                      <a:pt x="762" y="511301"/>
                    </a:moveTo>
                    <a:lnTo>
                      <a:pt x="2286" y="512825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bject 27">
                <a:extLst>
                  <a:ext uri="{FF2B5EF4-FFF2-40B4-BE49-F238E27FC236}">
                    <a16:creationId xmlns:a16="http://schemas.microsoft.com/office/drawing/2014/main" id="{91046236-5844-D81E-4B8F-638A1D5CF0E1}"/>
                  </a:ext>
                </a:extLst>
              </p:cNvPr>
              <p:cNvSpPr/>
              <p:nvPr/>
            </p:nvSpPr>
            <p:spPr>
              <a:xfrm>
                <a:off x="38290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685800" y="228599"/>
                    </a:moveTo>
                    <a:lnTo>
                      <a:pt x="685800" y="0"/>
                    </a:lnTo>
                    <a:lnTo>
                      <a:pt x="0" y="0"/>
                    </a:lnTo>
                    <a:lnTo>
                      <a:pt x="0" y="228599"/>
                    </a:lnTo>
                    <a:lnTo>
                      <a:pt x="685800" y="228599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bject 28">
                <a:extLst>
                  <a:ext uri="{FF2B5EF4-FFF2-40B4-BE49-F238E27FC236}">
                    <a16:creationId xmlns:a16="http://schemas.microsoft.com/office/drawing/2014/main" id="{A6A8F1F8-194F-A2A2-BB90-346BD4B27EAF}"/>
                  </a:ext>
                </a:extLst>
              </p:cNvPr>
              <p:cNvSpPr/>
              <p:nvPr/>
            </p:nvSpPr>
            <p:spPr>
              <a:xfrm>
                <a:off x="38290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0" y="0"/>
                    </a:moveTo>
                    <a:lnTo>
                      <a:pt x="0" y="228599"/>
                    </a:lnTo>
                    <a:lnTo>
                      <a:pt x="685800" y="228599"/>
                    </a:lnTo>
                    <a:lnTo>
                      <a:pt x="6858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bject 29">
                <a:extLst>
                  <a:ext uri="{FF2B5EF4-FFF2-40B4-BE49-F238E27FC236}">
                    <a16:creationId xmlns:a16="http://schemas.microsoft.com/office/drawing/2014/main" id="{B388C92B-8EFA-B9AB-70FC-0EA01AF34DEA}"/>
                  </a:ext>
                </a:extLst>
              </p:cNvPr>
              <p:cNvSpPr/>
              <p:nvPr/>
            </p:nvSpPr>
            <p:spPr>
              <a:xfrm>
                <a:off x="3901440" y="2820924"/>
                <a:ext cx="254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222250">
                    <a:moveTo>
                      <a:pt x="0" y="0"/>
                    </a:moveTo>
                    <a:lnTo>
                      <a:pt x="0" y="88391"/>
                    </a:lnTo>
                    <a:lnTo>
                      <a:pt x="1524" y="88391"/>
                    </a:lnTo>
                  </a:path>
                  <a:path w="2539" h="222250">
                    <a:moveTo>
                      <a:pt x="762" y="111251"/>
                    </a:moveTo>
                    <a:lnTo>
                      <a:pt x="2286" y="112775"/>
                    </a:lnTo>
                  </a:path>
                  <a:path w="2539" h="222250">
                    <a:moveTo>
                      <a:pt x="0" y="134873"/>
                    </a:moveTo>
                    <a:lnTo>
                      <a:pt x="0" y="221741"/>
                    </a:lnTo>
                    <a:lnTo>
                      <a:pt x="1524" y="221741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bject 30">
                <a:extLst>
                  <a:ext uri="{FF2B5EF4-FFF2-40B4-BE49-F238E27FC236}">
                    <a16:creationId xmlns:a16="http://schemas.microsoft.com/office/drawing/2014/main" id="{059C0CE3-1CB5-EC58-DEA7-99FA557AB53E}"/>
                  </a:ext>
                </a:extLst>
              </p:cNvPr>
              <p:cNvSpPr/>
              <p:nvPr/>
            </p:nvSpPr>
            <p:spPr>
              <a:xfrm>
                <a:off x="902969" y="2330196"/>
                <a:ext cx="158305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1583055" h="147955">
                    <a:moveTo>
                      <a:pt x="1037843" y="0"/>
                    </a:moveTo>
                    <a:lnTo>
                      <a:pt x="1037843" y="147827"/>
                    </a:lnTo>
                    <a:lnTo>
                      <a:pt x="1040129" y="147827"/>
                    </a:lnTo>
                  </a:path>
                  <a:path w="1583055" h="147955">
                    <a:moveTo>
                      <a:pt x="1043178" y="0"/>
                    </a:moveTo>
                    <a:lnTo>
                      <a:pt x="1043178" y="147827"/>
                    </a:lnTo>
                    <a:lnTo>
                      <a:pt x="1044702" y="147827"/>
                    </a:lnTo>
                  </a:path>
                  <a:path w="1583055" h="147955">
                    <a:moveTo>
                      <a:pt x="995172" y="0"/>
                    </a:moveTo>
                    <a:lnTo>
                      <a:pt x="995172" y="147827"/>
                    </a:lnTo>
                    <a:lnTo>
                      <a:pt x="996696" y="147827"/>
                    </a:lnTo>
                  </a:path>
                  <a:path w="1583055" h="147955">
                    <a:moveTo>
                      <a:pt x="990599" y="0"/>
                    </a:moveTo>
                    <a:lnTo>
                      <a:pt x="990599" y="147827"/>
                    </a:lnTo>
                    <a:lnTo>
                      <a:pt x="992123" y="147827"/>
                    </a:lnTo>
                  </a:path>
                  <a:path w="1583055" h="147955">
                    <a:moveTo>
                      <a:pt x="1528572" y="0"/>
                    </a:moveTo>
                    <a:lnTo>
                      <a:pt x="1528572" y="147827"/>
                    </a:lnTo>
                    <a:lnTo>
                      <a:pt x="1530096" y="147827"/>
                    </a:lnTo>
                  </a:path>
                  <a:path w="1583055" h="147955">
                    <a:moveTo>
                      <a:pt x="1533143" y="0"/>
                    </a:moveTo>
                    <a:lnTo>
                      <a:pt x="1533143" y="147827"/>
                    </a:lnTo>
                    <a:lnTo>
                      <a:pt x="1535430" y="147827"/>
                    </a:lnTo>
                  </a:path>
                  <a:path w="1583055" h="147955">
                    <a:moveTo>
                      <a:pt x="1581149" y="0"/>
                    </a:moveTo>
                    <a:lnTo>
                      <a:pt x="1581149" y="147827"/>
                    </a:lnTo>
                    <a:lnTo>
                      <a:pt x="1582673" y="147827"/>
                    </a:lnTo>
                  </a:path>
                  <a:path w="1583055" h="147955">
                    <a:moveTo>
                      <a:pt x="1576578" y="0"/>
                    </a:moveTo>
                    <a:lnTo>
                      <a:pt x="1576578" y="147827"/>
                    </a:lnTo>
                    <a:lnTo>
                      <a:pt x="1578102" y="147827"/>
                    </a:lnTo>
                  </a:path>
                  <a:path w="1583055" h="147955">
                    <a:moveTo>
                      <a:pt x="537972" y="0"/>
                    </a:moveTo>
                    <a:lnTo>
                      <a:pt x="537972" y="147827"/>
                    </a:lnTo>
                    <a:lnTo>
                      <a:pt x="539496" y="147827"/>
                    </a:lnTo>
                  </a:path>
                  <a:path w="1583055" h="147955">
                    <a:moveTo>
                      <a:pt x="542544" y="0"/>
                    </a:moveTo>
                    <a:lnTo>
                      <a:pt x="542544" y="147827"/>
                    </a:lnTo>
                    <a:lnTo>
                      <a:pt x="544830" y="147827"/>
                    </a:lnTo>
                  </a:path>
                  <a:path w="1583055" h="147955">
                    <a:moveTo>
                      <a:pt x="589026" y="0"/>
                    </a:moveTo>
                    <a:lnTo>
                      <a:pt x="589026" y="147827"/>
                    </a:lnTo>
                    <a:lnTo>
                      <a:pt x="590550" y="147827"/>
                    </a:lnTo>
                  </a:path>
                  <a:path w="1583055" h="147955">
                    <a:moveTo>
                      <a:pt x="585978" y="0"/>
                    </a:moveTo>
                    <a:lnTo>
                      <a:pt x="585978" y="147827"/>
                    </a:lnTo>
                    <a:lnTo>
                      <a:pt x="587502" y="147827"/>
                    </a:lnTo>
                  </a:path>
                  <a:path w="1583055" h="147955">
                    <a:moveTo>
                      <a:pt x="47243" y="0"/>
                    </a:moveTo>
                    <a:lnTo>
                      <a:pt x="47243" y="147827"/>
                    </a:lnTo>
                    <a:lnTo>
                      <a:pt x="49530" y="147827"/>
                    </a:lnTo>
                  </a:path>
                  <a:path w="1583055" h="147955">
                    <a:moveTo>
                      <a:pt x="52578" y="0"/>
                    </a:moveTo>
                    <a:lnTo>
                      <a:pt x="52578" y="147827"/>
                    </a:lnTo>
                    <a:lnTo>
                      <a:pt x="54102" y="147827"/>
                    </a:lnTo>
                  </a:path>
                  <a:path w="1583055" h="147955">
                    <a:moveTo>
                      <a:pt x="4571" y="0"/>
                    </a:moveTo>
                    <a:lnTo>
                      <a:pt x="4571" y="147827"/>
                    </a:lnTo>
                    <a:lnTo>
                      <a:pt x="6096" y="147827"/>
                    </a:lnTo>
                  </a:path>
                  <a:path w="1583055" h="147955">
                    <a:moveTo>
                      <a:pt x="0" y="0"/>
                    </a:moveTo>
                    <a:lnTo>
                      <a:pt x="0" y="147827"/>
                    </a:lnTo>
                    <a:lnTo>
                      <a:pt x="1524" y="14782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bject 31">
                <a:extLst>
                  <a:ext uri="{FF2B5EF4-FFF2-40B4-BE49-F238E27FC236}">
                    <a16:creationId xmlns:a16="http://schemas.microsoft.com/office/drawing/2014/main" id="{D486162F-1CD4-FD32-9CC6-F527B94CCB8D}"/>
                  </a:ext>
                </a:extLst>
              </p:cNvPr>
              <p:cNvSpPr/>
              <p:nvPr/>
            </p:nvSpPr>
            <p:spPr>
              <a:xfrm>
                <a:off x="928115" y="2287524"/>
                <a:ext cx="2540" cy="49085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490855">
                    <a:moveTo>
                      <a:pt x="0" y="0"/>
                    </a:moveTo>
                    <a:lnTo>
                      <a:pt x="0" y="66293"/>
                    </a:lnTo>
                    <a:lnTo>
                      <a:pt x="1524" y="66293"/>
                    </a:lnTo>
                  </a:path>
                  <a:path w="2540" h="490855">
                    <a:moveTo>
                      <a:pt x="762" y="89153"/>
                    </a:moveTo>
                    <a:lnTo>
                      <a:pt x="2286" y="90677"/>
                    </a:lnTo>
                  </a:path>
                  <a:path w="2540" h="490855">
                    <a:moveTo>
                      <a:pt x="0" y="110489"/>
                    </a:moveTo>
                    <a:lnTo>
                      <a:pt x="0" y="199644"/>
                    </a:lnTo>
                    <a:lnTo>
                      <a:pt x="1524" y="199644"/>
                    </a:lnTo>
                  </a:path>
                  <a:path w="2540" h="490855">
                    <a:moveTo>
                      <a:pt x="762" y="222503"/>
                    </a:moveTo>
                    <a:lnTo>
                      <a:pt x="2286" y="224027"/>
                    </a:lnTo>
                  </a:path>
                  <a:path w="2540" h="490855">
                    <a:moveTo>
                      <a:pt x="0" y="243839"/>
                    </a:moveTo>
                    <a:lnTo>
                      <a:pt x="0" y="332994"/>
                    </a:lnTo>
                    <a:lnTo>
                      <a:pt x="1524" y="332994"/>
                    </a:lnTo>
                  </a:path>
                  <a:path w="2540" h="490855">
                    <a:moveTo>
                      <a:pt x="762" y="355853"/>
                    </a:moveTo>
                    <a:lnTo>
                      <a:pt x="2286" y="357377"/>
                    </a:lnTo>
                  </a:path>
                  <a:path w="2540" h="490855">
                    <a:moveTo>
                      <a:pt x="0" y="377189"/>
                    </a:moveTo>
                    <a:lnTo>
                      <a:pt x="0" y="466344"/>
                    </a:lnTo>
                    <a:lnTo>
                      <a:pt x="1524" y="466344"/>
                    </a:lnTo>
                  </a:path>
                  <a:path w="2540" h="490855">
                    <a:moveTo>
                      <a:pt x="762" y="489203"/>
                    </a:moveTo>
                    <a:lnTo>
                      <a:pt x="2286" y="490727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32">
                <a:extLst>
                  <a:ext uri="{FF2B5EF4-FFF2-40B4-BE49-F238E27FC236}">
                    <a16:creationId xmlns:a16="http://schemas.microsoft.com/office/drawing/2014/main" id="{33E5BC86-EC1F-922E-9C15-219E20EE9954}"/>
                  </a:ext>
                </a:extLst>
              </p:cNvPr>
              <p:cNvSpPr/>
              <p:nvPr/>
            </p:nvSpPr>
            <p:spPr>
              <a:xfrm>
                <a:off x="8572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685800" y="228600"/>
                    </a:moveTo>
                    <a:lnTo>
                      <a:pt x="685800" y="0"/>
                    </a:lnTo>
                    <a:lnTo>
                      <a:pt x="0" y="0"/>
                    </a:lnTo>
                    <a:lnTo>
                      <a:pt x="0" y="228600"/>
                    </a:lnTo>
                    <a:lnTo>
                      <a:pt x="685800" y="228600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bject 33">
                <a:extLst>
                  <a:ext uri="{FF2B5EF4-FFF2-40B4-BE49-F238E27FC236}">
                    <a16:creationId xmlns:a16="http://schemas.microsoft.com/office/drawing/2014/main" id="{4D0ADE17-4D79-F4B2-1428-CF2030545A53}"/>
                  </a:ext>
                </a:extLst>
              </p:cNvPr>
              <p:cNvSpPr/>
              <p:nvPr/>
            </p:nvSpPr>
            <p:spPr>
              <a:xfrm>
                <a:off x="8572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0" y="0"/>
                    </a:moveTo>
                    <a:lnTo>
                      <a:pt x="0" y="228600"/>
                    </a:lnTo>
                    <a:lnTo>
                      <a:pt x="685800" y="228600"/>
                    </a:lnTo>
                    <a:lnTo>
                      <a:pt x="6858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bject 34">
                <a:extLst>
                  <a:ext uri="{FF2B5EF4-FFF2-40B4-BE49-F238E27FC236}">
                    <a16:creationId xmlns:a16="http://schemas.microsoft.com/office/drawing/2014/main" id="{24D523FE-F5E3-2C8A-78B2-5BDBFADA77B0}"/>
                  </a:ext>
                </a:extLst>
              </p:cNvPr>
              <p:cNvSpPr/>
              <p:nvPr/>
            </p:nvSpPr>
            <p:spPr>
              <a:xfrm>
                <a:off x="928115" y="2287524"/>
                <a:ext cx="994410" cy="844550"/>
              </a:xfrm>
              <a:custGeom>
                <a:avLst/>
                <a:gdLst/>
                <a:ahLst/>
                <a:cxnLst/>
                <a:rect l="l" t="t" r="r" b="b"/>
                <a:pathLst>
                  <a:path w="994410" h="844550">
                    <a:moveTo>
                      <a:pt x="0" y="510539"/>
                    </a:moveTo>
                    <a:lnTo>
                      <a:pt x="0" y="599694"/>
                    </a:lnTo>
                    <a:lnTo>
                      <a:pt x="1524" y="599694"/>
                    </a:lnTo>
                  </a:path>
                  <a:path w="994410" h="844550">
                    <a:moveTo>
                      <a:pt x="762" y="622553"/>
                    </a:moveTo>
                    <a:lnTo>
                      <a:pt x="2286" y="624077"/>
                    </a:lnTo>
                  </a:path>
                  <a:path w="994410" h="844550">
                    <a:moveTo>
                      <a:pt x="0" y="643889"/>
                    </a:moveTo>
                    <a:lnTo>
                      <a:pt x="0" y="733044"/>
                    </a:lnTo>
                    <a:lnTo>
                      <a:pt x="1524" y="733044"/>
                    </a:lnTo>
                  </a:path>
                  <a:path w="994410" h="844550">
                    <a:moveTo>
                      <a:pt x="762" y="757427"/>
                    </a:moveTo>
                    <a:lnTo>
                      <a:pt x="2286" y="758951"/>
                    </a:lnTo>
                  </a:path>
                  <a:path w="994410" h="844550">
                    <a:moveTo>
                      <a:pt x="0" y="779526"/>
                    </a:moveTo>
                    <a:lnTo>
                      <a:pt x="0" y="844295"/>
                    </a:lnTo>
                    <a:lnTo>
                      <a:pt x="1524" y="844295"/>
                    </a:lnTo>
                  </a:path>
                  <a:path w="994410" h="844550">
                    <a:moveTo>
                      <a:pt x="538734" y="0"/>
                    </a:moveTo>
                    <a:lnTo>
                      <a:pt x="538734" y="88392"/>
                    </a:lnTo>
                    <a:lnTo>
                      <a:pt x="540258" y="88392"/>
                    </a:lnTo>
                  </a:path>
                  <a:path w="994410" h="844550">
                    <a:moveTo>
                      <a:pt x="538734" y="111251"/>
                    </a:moveTo>
                    <a:lnTo>
                      <a:pt x="540258" y="112775"/>
                    </a:lnTo>
                  </a:path>
                  <a:path w="994410" h="844550">
                    <a:moveTo>
                      <a:pt x="538734" y="133350"/>
                    </a:moveTo>
                    <a:lnTo>
                      <a:pt x="538734" y="221742"/>
                    </a:lnTo>
                    <a:lnTo>
                      <a:pt x="540258" y="221742"/>
                    </a:lnTo>
                  </a:path>
                  <a:path w="994410" h="844550">
                    <a:moveTo>
                      <a:pt x="538734" y="244601"/>
                    </a:moveTo>
                    <a:lnTo>
                      <a:pt x="540258" y="246125"/>
                    </a:lnTo>
                  </a:path>
                  <a:path w="994410" h="844550">
                    <a:moveTo>
                      <a:pt x="538734" y="266700"/>
                    </a:moveTo>
                    <a:lnTo>
                      <a:pt x="538734" y="355092"/>
                    </a:lnTo>
                    <a:lnTo>
                      <a:pt x="540258" y="355092"/>
                    </a:lnTo>
                  </a:path>
                  <a:path w="994410" h="844550">
                    <a:moveTo>
                      <a:pt x="538734" y="377951"/>
                    </a:moveTo>
                    <a:lnTo>
                      <a:pt x="540258" y="379475"/>
                    </a:lnTo>
                  </a:path>
                  <a:path w="994410" h="844550">
                    <a:moveTo>
                      <a:pt x="538734" y="400050"/>
                    </a:moveTo>
                    <a:lnTo>
                      <a:pt x="538734" y="488442"/>
                    </a:lnTo>
                    <a:lnTo>
                      <a:pt x="540258" y="488442"/>
                    </a:lnTo>
                  </a:path>
                  <a:path w="994410" h="844550">
                    <a:moveTo>
                      <a:pt x="538734" y="511301"/>
                    </a:moveTo>
                    <a:lnTo>
                      <a:pt x="540258" y="512825"/>
                    </a:lnTo>
                  </a:path>
                  <a:path w="994410" h="844550">
                    <a:moveTo>
                      <a:pt x="538734" y="533400"/>
                    </a:moveTo>
                    <a:lnTo>
                      <a:pt x="538734" y="621792"/>
                    </a:lnTo>
                    <a:lnTo>
                      <a:pt x="540258" y="621792"/>
                    </a:lnTo>
                  </a:path>
                  <a:path w="994410" h="844550">
                    <a:moveTo>
                      <a:pt x="538734" y="644651"/>
                    </a:moveTo>
                    <a:lnTo>
                      <a:pt x="540258" y="646176"/>
                    </a:lnTo>
                  </a:path>
                  <a:path w="994410" h="844550">
                    <a:moveTo>
                      <a:pt x="538734" y="668274"/>
                    </a:moveTo>
                    <a:lnTo>
                      <a:pt x="538734" y="755142"/>
                    </a:lnTo>
                    <a:lnTo>
                      <a:pt x="540258" y="755142"/>
                    </a:lnTo>
                  </a:path>
                  <a:path w="994410" h="844550">
                    <a:moveTo>
                      <a:pt x="992123" y="0"/>
                    </a:moveTo>
                    <a:lnTo>
                      <a:pt x="992123" y="88392"/>
                    </a:lnTo>
                    <a:lnTo>
                      <a:pt x="993647" y="88392"/>
                    </a:lnTo>
                  </a:path>
                  <a:path w="994410" h="844550">
                    <a:moveTo>
                      <a:pt x="992885" y="111251"/>
                    </a:moveTo>
                    <a:lnTo>
                      <a:pt x="994409" y="112775"/>
                    </a:lnTo>
                  </a:path>
                  <a:path w="994410" h="844550">
                    <a:moveTo>
                      <a:pt x="992123" y="133350"/>
                    </a:moveTo>
                    <a:lnTo>
                      <a:pt x="992123" y="221742"/>
                    </a:lnTo>
                    <a:lnTo>
                      <a:pt x="993647" y="221742"/>
                    </a:lnTo>
                  </a:path>
                  <a:path w="994410" h="844550">
                    <a:moveTo>
                      <a:pt x="992885" y="244601"/>
                    </a:moveTo>
                    <a:lnTo>
                      <a:pt x="994409" y="246125"/>
                    </a:lnTo>
                  </a:path>
                  <a:path w="994410" h="844550">
                    <a:moveTo>
                      <a:pt x="992123" y="266700"/>
                    </a:moveTo>
                    <a:lnTo>
                      <a:pt x="992123" y="355092"/>
                    </a:lnTo>
                    <a:lnTo>
                      <a:pt x="993647" y="355092"/>
                    </a:lnTo>
                  </a:path>
                  <a:path w="994410" h="844550">
                    <a:moveTo>
                      <a:pt x="992885" y="377951"/>
                    </a:moveTo>
                    <a:lnTo>
                      <a:pt x="994409" y="379475"/>
                    </a:lnTo>
                  </a:path>
                  <a:path w="994410" h="844550">
                    <a:moveTo>
                      <a:pt x="992123" y="400050"/>
                    </a:moveTo>
                    <a:lnTo>
                      <a:pt x="992123" y="488442"/>
                    </a:lnTo>
                    <a:lnTo>
                      <a:pt x="993647" y="488442"/>
                    </a:lnTo>
                  </a:path>
                  <a:path w="994410" h="844550">
                    <a:moveTo>
                      <a:pt x="992885" y="511301"/>
                    </a:moveTo>
                    <a:lnTo>
                      <a:pt x="994409" y="512825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bject 35">
                <a:extLst>
                  <a:ext uri="{FF2B5EF4-FFF2-40B4-BE49-F238E27FC236}">
                    <a16:creationId xmlns:a16="http://schemas.microsoft.com/office/drawing/2014/main" id="{7AA2F348-7FE0-0F89-A5ED-2A3BB209507A}"/>
                  </a:ext>
                </a:extLst>
              </p:cNvPr>
              <p:cNvSpPr/>
              <p:nvPr/>
            </p:nvSpPr>
            <p:spPr>
              <a:xfrm>
                <a:off x="1847850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685800" y="228600"/>
                    </a:moveTo>
                    <a:lnTo>
                      <a:pt x="685800" y="0"/>
                    </a:lnTo>
                    <a:lnTo>
                      <a:pt x="0" y="0"/>
                    </a:lnTo>
                    <a:lnTo>
                      <a:pt x="0" y="228600"/>
                    </a:lnTo>
                    <a:lnTo>
                      <a:pt x="685800" y="228600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bject 36">
                <a:extLst>
                  <a:ext uri="{FF2B5EF4-FFF2-40B4-BE49-F238E27FC236}">
                    <a16:creationId xmlns:a16="http://schemas.microsoft.com/office/drawing/2014/main" id="{8BECDAC5-7989-48E5-7883-FFE72B96FDD6}"/>
                  </a:ext>
                </a:extLst>
              </p:cNvPr>
              <p:cNvSpPr/>
              <p:nvPr/>
            </p:nvSpPr>
            <p:spPr>
              <a:xfrm>
                <a:off x="1847850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0" y="0"/>
                    </a:moveTo>
                    <a:lnTo>
                      <a:pt x="0" y="228600"/>
                    </a:lnTo>
                    <a:lnTo>
                      <a:pt x="685800" y="228600"/>
                    </a:lnTo>
                    <a:lnTo>
                      <a:pt x="6858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37">
                <a:extLst>
                  <a:ext uri="{FF2B5EF4-FFF2-40B4-BE49-F238E27FC236}">
                    <a16:creationId xmlns:a16="http://schemas.microsoft.com/office/drawing/2014/main" id="{BA87B24F-F6D9-C896-BE07-ED824A3AE496}"/>
                  </a:ext>
                </a:extLst>
              </p:cNvPr>
              <p:cNvSpPr/>
              <p:nvPr/>
            </p:nvSpPr>
            <p:spPr>
              <a:xfrm>
                <a:off x="1920239" y="2287524"/>
                <a:ext cx="539115" cy="755650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755650">
                    <a:moveTo>
                      <a:pt x="0" y="533400"/>
                    </a:moveTo>
                    <a:lnTo>
                      <a:pt x="0" y="621792"/>
                    </a:lnTo>
                    <a:lnTo>
                      <a:pt x="1524" y="621792"/>
                    </a:lnTo>
                  </a:path>
                  <a:path w="539114" h="755650">
                    <a:moveTo>
                      <a:pt x="762" y="644651"/>
                    </a:moveTo>
                    <a:lnTo>
                      <a:pt x="2286" y="646176"/>
                    </a:lnTo>
                  </a:path>
                  <a:path w="539114" h="755650">
                    <a:moveTo>
                      <a:pt x="0" y="668274"/>
                    </a:moveTo>
                    <a:lnTo>
                      <a:pt x="0" y="755142"/>
                    </a:lnTo>
                    <a:lnTo>
                      <a:pt x="1524" y="755142"/>
                    </a:lnTo>
                  </a:path>
                  <a:path w="539114" h="755650">
                    <a:moveTo>
                      <a:pt x="537210" y="0"/>
                    </a:moveTo>
                    <a:lnTo>
                      <a:pt x="537210" y="88392"/>
                    </a:lnTo>
                    <a:lnTo>
                      <a:pt x="538734" y="88392"/>
                    </a:lnTo>
                  </a:path>
                  <a:path w="539114" h="755650">
                    <a:moveTo>
                      <a:pt x="537210" y="111251"/>
                    </a:moveTo>
                    <a:lnTo>
                      <a:pt x="538734" y="112775"/>
                    </a:lnTo>
                  </a:path>
                  <a:path w="539114" h="755650">
                    <a:moveTo>
                      <a:pt x="537210" y="133350"/>
                    </a:moveTo>
                    <a:lnTo>
                      <a:pt x="537210" y="221742"/>
                    </a:lnTo>
                    <a:lnTo>
                      <a:pt x="538734" y="221742"/>
                    </a:lnTo>
                  </a:path>
                  <a:path w="539114" h="755650">
                    <a:moveTo>
                      <a:pt x="537210" y="244601"/>
                    </a:moveTo>
                    <a:lnTo>
                      <a:pt x="538734" y="246125"/>
                    </a:lnTo>
                  </a:path>
                  <a:path w="539114" h="755650">
                    <a:moveTo>
                      <a:pt x="537210" y="266700"/>
                    </a:moveTo>
                    <a:lnTo>
                      <a:pt x="537210" y="355092"/>
                    </a:lnTo>
                    <a:lnTo>
                      <a:pt x="538734" y="355092"/>
                    </a:lnTo>
                  </a:path>
                  <a:path w="539114" h="755650">
                    <a:moveTo>
                      <a:pt x="537210" y="377951"/>
                    </a:moveTo>
                    <a:lnTo>
                      <a:pt x="538734" y="379475"/>
                    </a:lnTo>
                  </a:path>
                  <a:path w="539114" h="755650">
                    <a:moveTo>
                      <a:pt x="537210" y="400050"/>
                    </a:moveTo>
                    <a:lnTo>
                      <a:pt x="537210" y="488442"/>
                    </a:lnTo>
                    <a:lnTo>
                      <a:pt x="538734" y="488442"/>
                    </a:lnTo>
                  </a:path>
                  <a:path w="539114" h="755650">
                    <a:moveTo>
                      <a:pt x="537210" y="511301"/>
                    </a:moveTo>
                    <a:lnTo>
                      <a:pt x="538734" y="512825"/>
                    </a:lnTo>
                  </a:path>
                  <a:path w="539114" h="755650">
                    <a:moveTo>
                      <a:pt x="537210" y="533400"/>
                    </a:moveTo>
                    <a:lnTo>
                      <a:pt x="537210" y="621792"/>
                    </a:lnTo>
                    <a:lnTo>
                      <a:pt x="538734" y="621792"/>
                    </a:lnTo>
                  </a:path>
                  <a:path w="539114" h="755650">
                    <a:moveTo>
                      <a:pt x="537210" y="644651"/>
                    </a:moveTo>
                    <a:lnTo>
                      <a:pt x="538734" y="646176"/>
                    </a:lnTo>
                  </a:path>
                  <a:path w="539114" h="755650">
                    <a:moveTo>
                      <a:pt x="537210" y="668274"/>
                    </a:moveTo>
                    <a:lnTo>
                      <a:pt x="537210" y="755142"/>
                    </a:lnTo>
                    <a:lnTo>
                      <a:pt x="538734" y="755142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bject 38">
                <a:extLst>
                  <a:ext uri="{FF2B5EF4-FFF2-40B4-BE49-F238E27FC236}">
                    <a16:creationId xmlns:a16="http://schemas.microsoft.com/office/drawing/2014/main" id="{CE543486-B934-C247-053A-2CD83B3A9147}"/>
                  </a:ext>
                </a:extLst>
              </p:cNvPr>
              <p:cNvSpPr/>
              <p:nvPr/>
            </p:nvSpPr>
            <p:spPr>
              <a:xfrm>
                <a:off x="958595" y="2606040"/>
                <a:ext cx="352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2425">
                    <a:moveTo>
                      <a:pt x="35204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bject 39">
                <a:extLst>
                  <a:ext uri="{FF2B5EF4-FFF2-40B4-BE49-F238E27FC236}">
                    <a16:creationId xmlns:a16="http://schemas.microsoft.com/office/drawing/2014/main" id="{38AAF44F-95C6-006B-F245-ED105ACF868E}"/>
                  </a:ext>
                </a:extLst>
              </p:cNvPr>
              <p:cNvSpPr/>
              <p:nvPr/>
            </p:nvSpPr>
            <p:spPr>
              <a:xfrm>
                <a:off x="980693" y="2552700"/>
                <a:ext cx="3048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44450">
                    <a:moveTo>
                      <a:pt x="8381" y="0"/>
                    </a:moveTo>
                    <a:lnTo>
                      <a:pt x="0" y="44195"/>
                    </a:lnTo>
                    <a:lnTo>
                      <a:pt x="762" y="44195"/>
                    </a:lnTo>
                  </a:path>
                  <a:path w="304800" h="44450">
                    <a:moveTo>
                      <a:pt x="8381" y="0"/>
                    </a:moveTo>
                    <a:lnTo>
                      <a:pt x="19050" y="0"/>
                    </a:lnTo>
                    <a:lnTo>
                      <a:pt x="22859" y="2286"/>
                    </a:lnTo>
                    <a:lnTo>
                      <a:pt x="23621" y="3810"/>
                    </a:lnTo>
                    <a:lnTo>
                      <a:pt x="24384" y="8381"/>
                    </a:lnTo>
                    <a:lnTo>
                      <a:pt x="23621" y="12192"/>
                    </a:lnTo>
                    <a:lnTo>
                      <a:pt x="21336" y="16763"/>
                    </a:lnTo>
                    <a:lnTo>
                      <a:pt x="19812" y="18287"/>
                    </a:lnTo>
                    <a:lnTo>
                      <a:pt x="16002" y="20574"/>
                    </a:lnTo>
                  </a:path>
                  <a:path w="304800" h="44450">
                    <a:moveTo>
                      <a:pt x="4571" y="20574"/>
                    </a:moveTo>
                    <a:lnTo>
                      <a:pt x="16002" y="20574"/>
                    </a:lnTo>
                    <a:lnTo>
                      <a:pt x="19812" y="22860"/>
                    </a:lnTo>
                    <a:lnTo>
                      <a:pt x="20574" y="25145"/>
                    </a:lnTo>
                    <a:lnTo>
                      <a:pt x="21336" y="29718"/>
                    </a:lnTo>
                    <a:lnTo>
                      <a:pt x="19812" y="35813"/>
                    </a:lnTo>
                    <a:lnTo>
                      <a:pt x="17525" y="40386"/>
                    </a:lnTo>
                    <a:lnTo>
                      <a:pt x="16002" y="41910"/>
                    </a:lnTo>
                    <a:lnTo>
                      <a:pt x="12192" y="44195"/>
                    </a:lnTo>
                    <a:lnTo>
                      <a:pt x="0" y="44195"/>
                    </a:lnTo>
                    <a:lnTo>
                      <a:pt x="762" y="44195"/>
                    </a:lnTo>
                  </a:path>
                  <a:path w="304800" h="44450">
                    <a:moveTo>
                      <a:pt x="28193" y="27431"/>
                    </a:moveTo>
                    <a:lnTo>
                      <a:pt x="44196" y="27431"/>
                    </a:lnTo>
                    <a:lnTo>
                      <a:pt x="44958" y="22860"/>
                    </a:lnTo>
                    <a:lnTo>
                      <a:pt x="44196" y="18287"/>
                    </a:lnTo>
                    <a:lnTo>
                      <a:pt x="43434" y="16763"/>
                    </a:lnTo>
                    <a:lnTo>
                      <a:pt x="41147" y="14477"/>
                    </a:lnTo>
                    <a:lnTo>
                      <a:pt x="36575" y="14477"/>
                    </a:lnTo>
                    <a:lnTo>
                      <a:pt x="33528" y="16763"/>
                    </a:lnTo>
                    <a:lnTo>
                      <a:pt x="30480" y="20574"/>
                    </a:lnTo>
                    <a:lnTo>
                      <a:pt x="28193" y="27431"/>
                    </a:lnTo>
                    <a:lnTo>
                      <a:pt x="27431" y="32004"/>
                    </a:lnTo>
                    <a:lnTo>
                      <a:pt x="27431" y="38100"/>
                    </a:lnTo>
                    <a:lnTo>
                      <a:pt x="28956" y="41910"/>
                    </a:lnTo>
                    <a:lnTo>
                      <a:pt x="32003" y="44195"/>
                    </a:lnTo>
                    <a:lnTo>
                      <a:pt x="35814" y="44195"/>
                    </a:lnTo>
                    <a:lnTo>
                      <a:pt x="38862" y="41910"/>
                    </a:lnTo>
                    <a:lnTo>
                      <a:pt x="41909" y="38100"/>
                    </a:lnTo>
                    <a:lnTo>
                      <a:pt x="42671" y="38100"/>
                    </a:lnTo>
                  </a:path>
                  <a:path w="304800" h="44450">
                    <a:moveTo>
                      <a:pt x="70103" y="14477"/>
                    </a:moveTo>
                    <a:lnTo>
                      <a:pt x="64008" y="44195"/>
                    </a:lnTo>
                  </a:path>
                  <a:path w="304800" h="44450">
                    <a:moveTo>
                      <a:pt x="68580" y="20574"/>
                    </a:moveTo>
                    <a:lnTo>
                      <a:pt x="67056" y="16763"/>
                    </a:lnTo>
                    <a:lnTo>
                      <a:pt x="64769" y="14477"/>
                    </a:lnTo>
                    <a:lnTo>
                      <a:pt x="60197" y="14477"/>
                    </a:lnTo>
                    <a:lnTo>
                      <a:pt x="54102" y="20574"/>
                    </a:lnTo>
                    <a:lnTo>
                      <a:pt x="51815" y="27431"/>
                    </a:lnTo>
                    <a:lnTo>
                      <a:pt x="51053" y="32004"/>
                    </a:lnTo>
                    <a:lnTo>
                      <a:pt x="51053" y="38100"/>
                    </a:lnTo>
                    <a:lnTo>
                      <a:pt x="53340" y="41910"/>
                    </a:lnTo>
                    <a:lnTo>
                      <a:pt x="55625" y="44195"/>
                    </a:lnTo>
                    <a:lnTo>
                      <a:pt x="59436" y="44195"/>
                    </a:lnTo>
                    <a:lnTo>
                      <a:pt x="62484" y="41910"/>
                    </a:lnTo>
                    <a:lnTo>
                      <a:pt x="65531" y="38100"/>
                    </a:lnTo>
                    <a:lnTo>
                      <a:pt x="66293" y="38100"/>
                    </a:lnTo>
                  </a:path>
                  <a:path w="304800" h="44450">
                    <a:moveTo>
                      <a:pt x="80009" y="14477"/>
                    </a:moveTo>
                    <a:lnTo>
                      <a:pt x="74675" y="44195"/>
                    </a:lnTo>
                    <a:lnTo>
                      <a:pt x="75437" y="44195"/>
                    </a:lnTo>
                  </a:path>
                  <a:path w="304800" h="44450">
                    <a:moveTo>
                      <a:pt x="78486" y="22860"/>
                    </a:moveTo>
                    <a:lnTo>
                      <a:pt x="83058" y="16763"/>
                    </a:lnTo>
                    <a:lnTo>
                      <a:pt x="86106" y="14477"/>
                    </a:lnTo>
                    <a:lnTo>
                      <a:pt x="89915" y="14477"/>
                    </a:lnTo>
                    <a:lnTo>
                      <a:pt x="92202" y="16763"/>
                    </a:lnTo>
                    <a:lnTo>
                      <a:pt x="92202" y="22860"/>
                    </a:lnTo>
                    <a:lnTo>
                      <a:pt x="88392" y="44195"/>
                    </a:lnTo>
                    <a:lnTo>
                      <a:pt x="89153" y="44195"/>
                    </a:lnTo>
                  </a:path>
                  <a:path w="304800" h="44450">
                    <a:moveTo>
                      <a:pt x="92202" y="22860"/>
                    </a:moveTo>
                    <a:lnTo>
                      <a:pt x="97536" y="16763"/>
                    </a:lnTo>
                    <a:lnTo>
                      <a:pt x="100584" y="14477"/>
                    </a:lnTo>
                    <a:lnTo>
                      <a:pt x="104393" y="14477"/>
                    </a:lnTo>
                    <a:lnTo>
                      <a:pt x="106680" y="16763"/>
                    </a:lnTo>
                    <a:lnTo>
                      <a:pt x="106680" y="22860"/>
                    </a:lnTo>
                    <a:lnTo>
                      <a:pt x="102869" y="44195"/>
                    </a:lnTo>
                  </a:path>
                  <a:path w="304800" h="44450">
                    <a:moveTo>
                      <a:pt x="162306" y="0"/>
                    </a:moveTo>
                    <a:lnTo>
                      <a:pt x="154686" y="44195"/>
                    </a:lnTo>
                  </a:path>
                  <a:path w="304800" h="44450">
                    <a:moveTo>
                      <a:pt x="157734" y="20574"/>
                    </a:moveTo>
                    <a:lnTo>
                      <a:pt x="155447" y="16763"/>
                    </a:lnTo>
                    <a:lnTo>
                      <a:pt x="153924" y="14477"/>
                    </a:lnTo>
                    <a:lnTo>
                      <a:pt x="150114" y="14477"/>
                    </a:lnTo>
                    <a:lnTo>
                      <a:pt x="147065" y="16763"/>
                    </a:lnTo>
                    <a:lnTo>
                      <a:pt x="143256" y="20574"/>
                    </a:lnTo>
                    <a:lnTo>
                      <a:pt x="140969" y="27431"/>
                    </a:lnTo>
                    <a:lnTo>
                      <a:pt x="140208" y="32004"/>
                    </a:lnTo>
                    <a:lnTo>
                      <a:pt x="140208" y="38100"/>
                    </a:lnTo>
                    <a:lnTo>
                      <a:pt x="142494" y="41910"/>
                    </a:lnTo>
                    <a:lnTo>
                      <a:pt x="144780" y="44195"/>
                    </a:lnTo>
                    <a:lnTo>
                      <a:pt x="148590" y="44195"/>
                    </a:lnTo>
                    <a:lnTo>
                      <a:pt x="154686" y="38100"/>
                    </a:lnTo>
                  </a:path>
                  <a:path w="304800" h="44450">
                    <a:moveTo>
                      <a:pt x="169925" y="1524"/>
                    </a:moveTo>
                    <a:lnTo>
                      <a:pt x="171450" y="3048"/>
                    </a:lnTo>
                    <a:lnTo>
                      <a:pt x="173736" y="1524"/>
                    </a:lnTo>
                    <a:lnTo>
                      <a:pt x="172212" y="0"/>
                    </a:lnTo>
                    <a:lnTo>
                      <a:pt x="169925" y="1524"/>
                    </a:lnTo>
                    <a:lnTo>
                      <a:pt x="170687" y="1524"/>
                    </a:lnTo>
                  </a:path>
                  <a:path w="304800" h="44450">
                    <a:moveTo>
                      <a:pt x="168402" y="16001"/>
                    </a:moveTo>
                    <a:lnTo>
                      <a:pt x="163830" y="44195"/>
                    </a:lnTo>
                  </a:path>
                  <a:path w="304800" h="44450">
                    <a:moveTo>
                      <a:pt x="179831" y="14477"/>
                    </a:moveTo>
                    <a:lnTo>
                      <a:pt x="175259" y="44195"/>
                    </a:lnTo>
                  </a:path>
                  <a:path w="304800" h="44450">
                    <a:moveTo>
                      <a:pt x="178308" y="26669"/>
                    </a:moveTo>
                    <a:lnTo>
                      <a:pt x="180594" y="20574"/>
                    </a:lnTo>
                    <a:lnTo>
                      <a:pt x="183642" y="16001"/>
                    </a:lnTo>
                    <a:lnTo>
                      <a:pt x="186690" y="14477"/>
                    </a:lnTo>
                    <a:lnTo>
                      <a:pt x="190500" y="14477"/>
                    </a:lnTo>
                  </a:path>
                  <a:path w="304800" h="44450">
                    <a:moveTo>
                      <a:pt x="193547" y="27431"/>
                    </a:moveTo>
                    <a:lnTo>
                      <a:pt x="208025" y="27431"/>
                    </a:lnTo>
                    <a:lnTo>
                      <a:pt x="208025" y="18287"/>
                    </a:lnTo>
                    <a:lnTo>
                      <a:pt x="207264" y="16763"/>
                    </a:lnTo>
                    <a:lnTo>
                      <a:pt x="204978" y="14477"/>
                    </a:lnTo>
                    <a:lnTo>
                      <a:pt x="201168" y="14477"/>
                    </a:lnTo>
                    <a:lnTo>
                      <a:pt x="195072" y="20574"/>
                    </a:lnTo>
                    <a:lnTo>
                      <a:pt x="193547" y="27431"/>
                    </a:lnTo>
                    <a:lnTo>
                      <a:pt x="192786" y="32004"/>
                    </a:lnTo>
                    <a:lnTo>
                      <a:pt x="192786" y="38100"/>
                    </a:lnTo>
                    <a:lnTo>
                      <a:pt x="194309" y="41910"/>
                    </a:lnTo>
                    <a:lnTo>
                      <a:pt x="196596" y="44195"/>
                    </a:lnTo>
                    <a:lnTo>
                      <a:pt x="199644" y="44195"/>
                    </a:lnTo>
                    <a:lnTo>
                      <a:pt x="202692" y="41910"/>
                    </a:lnTo>
                    <a:lnTo>
                      <a:pt x="205740" y="38100"/>
                    </a:lnTo>
                    <a:lnTo>
                      <a:pt x="206502" y="38100"/>
                    </a:lnTo>
                  </a:path>
                  <a:path w="304800" h="44450">
                    <a:moveTo>
                      <a:pt x="232409" y="20574"/>
                    </a:moveTo>
                    <a:lnTo>
                      <a:pt x="230124" y="16763"/>
                    </a:lnTo>
                    <a:lnTo>
                      <a:pt x="227837" y="14477"/>
                    </a:lnTo>
                    <a:lnTo>
                      <a:pt x="224790" y="14477"/>
                    </a:lnTo>
                    <a:lnTo>
                      <a:pt x="220980" y="16763"/>
                    </a:lnTo>
                    <a:lnTo>
                      <a:pt x="217931" y="20574"/>
                    </a:lnTo>
                    <a:lnTo>
                      <a:pt x="215646" y="27431"/>
                    </a:lnTo>
                    <a:lnTo>
                      <a:pt x="214884" y="32004"/>
                    </a:lnTo>
                    <a:lnTo>
                      <a:pt x="214884" y="38100"/>
                    </a:lnTo>
                    <a:lnTo>
                      <a:pt x="216408" y="41910"/>
                    </a:lnTo>
                    <a:lnTo>
                      <a:pt x="218694" y="44195"/>
                    </a:lnTo>
                    <a:lnTo>
                      <a:pt x="222503" y="44195"/>
                    </a:lnTo>
                    <a:lnTo>
                      <a:pt x="225552" y="41910"/>
                    </a:lnTo>
                    <a:lnTo>
                      <a:pt x="229362" y="38100"/>
                    </a:lnTo>
                  </a:path>
                  <a:path w="304800" h="44450">
                    <a:moveTo>
                      <a:pt x="246125" y="0"/>
                    </a:moveTo>
                    <a:lnTo>
                      <a:pt x="240030" y="35813"/>
                    </a:lnTo>
                    <a:lnTo>
                      <a:pt x="240030" y="42672"/>
                    </a:lnTo>
                    <a:lnTo>
                      <a:pt x="242315" y="44195"/>
                    </a:lnTo>
                    <a:lnTo>
                      <a:pt x="245364" y="44195"/>
                    </a:lnTo>
                  </a:path>
                  <a:path w="304800" h="44450">
                    <a:moveTo>
                      <a:pt x="240030" y="13716"/>
                    </a:moveTo>
                    <a:lnTo>
                      <a:pt x="249174" y="13716"/>
                    </a:lnTo>
                  </a:path>
                  <a:path w="304800" h="44450">
                    <a:moveTo>
                      <a:pt x="259080" y="1524"/>
                    </a:moveTo>
                    <a:lnTo>
                      <a:pt x="259842" y="3048"/>
                    </a:lnTo>
                    <a:lnTo>
                      <a:pt x="260603" y="1524"/>
                    </a:lnTo>
                    <a:lnTo>
                      <a:pt x="260603" y="0"/>
                    </a:lnTo>
                    <a:lnTo>
                      <a:pt x="259080" y="1524"/>
                    </a:lnTo>
                  </a:path>
                  <a:path w="304800" h="44450">
                    <a:moveTo>
                      <a:pt x="257556" y="16001"/>
                    </a:moveTo>
                    <a:lnTo>
                      <a:pt x="252984" y="44195"/>
                    </a:lnTo>
                  </a:path>
                  <a:path w="304800" h="44450">
                    <a:moveTo>
                      <a:pt x="273558" y="14477"/>
                    </a:moveTo>
                    <a:lnTo>
                      <a:pt x="270509" y="16763"/>
                    </a:lnTo>
                    <a:lnTo>
                      <a:pt x="267462" y="20574"/>
                    </a:lnTo>
                    <a:lnTo>
                      <a:pt x="265175" y="27431"/>
                    </a:lnTo>
                    <a:lnTo>
                      <a:pt x="263652" y="32004"/>
                    </a:lnTo>
                    <a:lnTo>
                      <a:pt x="263652" y="38100"/>
                    </a:lnTo>
                    <a:lnTo>
                      <a:pt x="265938" y="41910"/>
                    </a:lnTo>
                    <a:lnTo>
                      <a:pt x="268224" y="44195"/>
                    </a:lnTo>
                    <a:lnTo>
                      <a:pt x="272034" y="44195"/>
                    </a:lnTo>
                    <a:lnTo>
                      <a:pt x="275081" y="41910"/>
                    </a:lnTo>
                    <a:lnTo>
                      <a:pt x="278130" y="38100"/>
                    </a:lnTo>
                    <a:lnTo>
                      <a:pt x="280416" y="32004"/>
                    </a:lnTo>
                    <a:lnTo>
                      <a:pt x="281178" y="27431"/>
                    </a:lnTo>
                    <a:lnTo>
                      <a:pt x="281178" y="20574"/>
                    </a:lnTo>
                    <a:lnTo>
                      <a:pt x="279653" y="16763"/>
                    </a:lnTo>
                    <a:lnTo>
                      <a:pt x="277368" y="14477"/>
                    </a:lnTo>
                    <a:lnTo>
                      <a:pt x="273558" y="14477"/>
                    </a:lnTo>
                  </a:path>
                  <a:path w="304800" h="44450">
                    <a:moveTo>
                      <a:pt x="292608" y="14477"/>
                    </a:moveTo>
                    <a:lnTo>
                      <a:pt x="288036" y="44195"/>
                    </a:lnTo>
                  </a:path>
                  <a:path w="304800" h="44450">
                    <a:moveTo>
                      <a:pt x="291084" y="22860"/>
                    </a:moveTo>
                    <a:lnTo>
                      <a:pt x="295656" y="16763"/>
                    </a:lnTo>
                    <a:lnTo>
                      <a:pt x="298703" y="14477"/>
                    </a:lnTo>
                    <a:lnTo>
                      <a:pt x="302514" y="14477"/>
                    </a:lnTo>
                    <a:lnTo>
                      <a:pt x="304800" y="16763"/>
                    </a:lnTo>
                    <a:lnTo>
                      <a:pt x="304800" y="22860"/>
                    </a:lnTo>
                    <a:lnTo>
                      <a:pt x="300990" y="44195"/>
                    </a:lnTo>
                    <a:lnTo>
                      <a:pt x="301752" y="44195"/>
                    </a:lnTo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bject 40">
                <a:extLst>
                  <a:ext uri="{FF2B5EF4-FFF2-40B4-BE49-F238E27FC236}">
                    <a16:creationId xmlns:a16="http://schemas.microsoft.com/office/drawing/2014/main" id="{AAC73778-CEB4-74EB-07A6-1A0DEB6B4B73}"/>
                  </a:ext>
                </a:extLst>
              </p:cNvPr>
              <p:cNvSpPr/>
              <p:nvPr/>
            </p:nvSpPr>
            <p:spPr>
              <a:xfrm>
                <a:off x="899921" y="2363724"/>
                <a:ext cx="5905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9055" h="117475">
                    <a:moveTo>
                      <a:pt x="7619" y="0"/>
                    </a:moveTo>
                    <a:lnTo>
                      <a:pt x="50291" y="0"/>
                    </a:lnTo>
                  </a:path>
                  <a:path w="59055" h="117475">
                    <a:moveTo>
                      <a:pt x="0" y="117348"/>
                    </a:moveTo>
                    <a:lnTo>
                      <a:pt x="58674" y="117348"/>
                    </a:lnTo>
                  </a:path>
                  <a:path w="59055" h="117475">
                    <a:moveTo>
                      <a:pt x="0" y="114300"/>
                    </a:moveTo>
                    <a:lnTo>
                      <a:pt x="58674" y="114300"/>
                    </a:lnTo>
                  </a:path>
                  <a:path w="59055" h="117475">
                    <a:moveTo>
                      <a:pt x="3047" y="111251"/>
                    </a:moveTo>
                    <a:lnTo>
                      <a:pt x="1524" y="114300"/>
                    </a:lnTo>
                    <a:lnTo>
                      <a:pt x="2286" y="114300"/>
                    </a:lnTo>
                  </a:path>
                  <a:path w="59055" h="117475">
                    <a:moveTo>
                      <a:pt x="3047" y="108965"/>
                    </a:moveTo>
                    <a:lnTo>
                      <a:pt x="7619" y="108965"/>
                    </a:lnTo>
                  </a:path>
                  <a:path w="59055" h="117475">
                    <a:moveTo>
                      <a:pt x="0" y="114300"/>
                    </a:moveTo>
                    <a:lnTo>
                      <a:pt x="0" y="117348"/>
                    </a:lnTo>
                    <a:lnTo>
                      <a:pt x="1524" y="11734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bject 41">
                <a:extLst>
                  <a:ext uri="{FF2B5EF4-FFF2-40B4-BE49-F238E27FC236}">
                    <a16:creationId xmlns:a16="http://schemas.microsoft.com/office/drawing/2014/main" id="{DB6104C8-42B7-19AC-E33E-9289120D16EF}"/>
                  </a:ext>
                </a:extLst>
              </p:cNvPr>
              <p:cNvSpPr/>
              <p:nvPr/>
            </p:nvSpPr>
            <p:spPr>
              <a:xfrm>
                <a:off x="922019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bject 42">
                <a:extLst>
                  <a:ext uri="{FF2B5EF4-FFF2-40B4-BE49-F238E27FC236}">
                    <a16:creationId xmlns:a16="http://schemas.microsoft.com/office/drawing/2014/main" id="{0AA43EFC-9DB9-1D9A-97B4-DBAD860E9AE4}"/>
                  </a:ext>
                </a:extLst>
              </p:cNvPr>
              <p:cNvSpPr/>
              <p:nvPr/>
            </p:nvSpPr>
            <p:spPr>
              <a:xfrm>
                <a:off x="950213" y="2472690"/>
                <a:ext cx="1016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8889">
                    <a:moveTo>
                      <a:pt x="8382" y="5334"/>
                    </a:moveTo>
                    <a:lnTo>
                      <a:pt x="8382" y="8382"/>
                    </a:lnTo>
                    <a:lnTo>
                      <a:pt x="9906" y="8382"/>
                    </a:lnTo>
                  </a:path>
                  <a:path w="10159" h="8889">
                    <a:moveTo>
                      <a:pt x="0" y="0"/>
                    </a:moveTo>
                    <a:lnTo>
                      <a:pt x="5334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bject 43">
                <a:extLst>
                  <a:ext uri="{FF2B5EF4-FFF2-40B4-BE49-F238E27FC236}">
                    <a16:creationId xmlns:a16="http://schemas.microsoft.com/office/drawing/2014/main" id="{3E7C3664-6EA1-AEB7-E607-72502954650C}"/>
                  </a:ext>
                </a:extLst>
              </p:cNvPr>
              <p:cNvSpPr/>
              <p:nvPr/>
            </p:nvSpPr>
            <p:spPr>
              <a:xfrm>
                <a:off x="936497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bject 44">
                <a:extLst>
                  <a:ext uri="{FF2B5EF4-FFF2-40B4-BE49-F238E27FC236}">
                    <a16:creationId xmlns:a16="http://schemas.microsoft.com/office/drawing/2014/main" id="{0BB03E2C-B2CA-61BF-D9F2-FC5087E9F67B}"/>
                  </a:ext>
                </a:extLst>
              </p:cNvPr>
              <p:cNvSpPr/>
              <p:nvPr/>
            </p:nvSpPr>
            <p:spPr>
              <a:xfrm>
                <a:off x="955547" y="2474976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bject 45">
                <a:extLst>
                  <a:ext uri="{FF2B5EF4-FFF2-40B4-BE49-F238E27FC236}">
                    <a16:creationId xmlns:a16="http://schemas.microsoft.com/office/drawing/2014/main" id="{CF193E12-CB5B-5C31-3C95-AA2A8D51AC32}"/>
                  </a:ext>
                </a:extLst>
              </p:cNvPr>
              <p:cNvSpPr/>
              <p:nvPr/>
            </p:nvSpPr>
            <p:spPr>
              <a:xfrm>
                <a:off x="1311401" y="2587752"/>
                <a:ext cx="111760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111759" h="36830">
                    <a:moveTo>
                      <a:pt x="111251" y="18287"/>
                    </a:moveTo>
                    <a:lnTo>
                      <a:pt x="0" y="0"/>
                    </a:lnTo>
                    <a:lnTo>
                      <a:pt x="0" y="36575"/>
                    </a:lnTo>
                    <a:lnTo>
                      <a:pt x="111251" y="18287"/>
                    </a:lnTo>
                    <a:close/>
                  </a:path>
                </a:pathLst>
              </a:custGeom>
              <a:solidFill>
                <a:srgbClr val="0101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bject 46">
                <a:extLst>
                  <a:ext uri="{FF2B5EF4-FFF2-40B4-BE49-F238E27FC236}">
                    <a16:creationId xmlns:a16="http://schemas.microsoft.com/office/drawing/2014/main" id="{94F4472C-D433-8A0F-73BF-C0606F1F483A}"/>
                  </a:ext>
                </a:extLst>
              </p:cNvPr>
              <p:cNvSpPr/>
              <p:nvPr/>
            </p:nvSpPr>
            <p:spPr>
              <a:xfrm>
                <a:off x="1311401" y="2587752"/>
                <a:ext cx="111760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111759" h="36830">
                    <a:moveTo>
                      <a:pt x="0" y="0"/>
                    </a:moveTo>
                    <a:lnTo>
                      <a:pt x="0" y="36575"/>
                    </a:lnTo>
                    <a:lnTo>
                      <a:pt x="111251" y="18287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object 47">
                <a:extLst>
                  <a:ext uri="{FF2B5EF4-FFF2-40B4-BE49-F238E27FC236}">
                    <a16:creationId xmlns:a16="http://schemas.microsoft.com/office/drawing/2014/main" id="{8C3B303C-B6AF-74CF-327A-983C26395E0D}"/>
                  </a:ext>
                </a:extLst>
              </p:cNvPr>
              <p:cNvSpPr/>
              <p:nvPr/>
            </p:nvSpPr>
            <p:spPr>
              <a:xfrm>
                <a:off x="1495044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bject 48">
                <a:extLst>
                  <a:ext uri="{FF2B5EF4-FFF2-40B4-BE49-F238E27FC236}">
                    <a16:creationId xmlns:a16="http://schemas.microsoft.com/office/drawing/2014/main" id="{1C9545ED-1E52-89C7-6C78-0C4EB60272F8}"/>
                  </a:ext>
                </a:extLst>
              </p:cNvPr>
              <p:cNvSpPr/>
              <p:nvPr/>
            </p:nvSpPr>
            <p:spPr>
              <a:xfrm>
                <a:off x="1458467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3" y="3048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object 49">
                <a:extLst>
                  <a:ext uri="{FF2B5EF4-FFF2-40B4-BE49-F238E27FC236}">
                    <a16:creationId xmlns:a16="http://schemas.microsoft.com/office/drawing/2014/main" id="{57D39C30-C449-E51C-9CD8-1965E0175372}"/>
                  </a:ext>
                </a:extLst>
              </p:cNvPr>
              <p:cNvSpPr/>
              <p:nvPr/>
            </p:nvSpPr>
            <p:spPr>
              <a:xfrm>
                <a:off x="1437893" y="2474976"/>
                <a:ext cx="571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350">
                    <a:moveTo>
                      <a:pt x="0" y="3048"/>
                    </a:moveTo>
                    <a:lnTo>
                      <a:pt x="0" y="6096"/>
                    </a:lnTo>
                    <a:lnTo>
                      <a:pt x="1524" y="6096"/>
                    </a:lnTo>
                  </a:path>
                  <a:path w="57150" h="6350">
                    <a:moveTo>
                      <a:pt x="0" y="3048"/>
                    </a:moveTo>
                    <a:lnTo>
                      <a:pt x="57150" y="3048"/>
                    </a:lnTo>
                  </a:path>
                  <a:path w="57150" h="6350">
                    <a:moveTo>
                      <a:pt x="54102" y="0"/>
                    </a:moveTo>
                    <a:lnTo>
                      <a:pt x="57150" y="304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bject 50">
                <a:extLst>
                  <a:ext uri="{FF2B5EF4-FFF2-40B4-BE49-F238E27FC236}">
                    <a16:creationId xmlns:a16="http://schemas.microsoft.com/office/drawing/2014/main" id="{EC92966D-A415-3059-8920-02671A79697E}"/>
                  </a:ext>
                </a:extLst>
              </p:cNvPr>
              <p:cNvSpPr/>
              <p:nvPr/>
            </p:nvSpPr>
            <p:spPr>
              <a:xfrm>
                <a:off x="1474469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bject 51">
                <a:extLst>
                  <a:ext uri="{FF2B5EF4-FFF2-40B4-BE49-F238E27FC236}">
                    <a16:creationId xmlns:a16="http://schemas.microsoft.com/office/drawing/2014/main" id="{AE47FB77-5134-C482-14F3-C6AD9CA55625}"/>
                  </a:ext>
                </a:extLst>
              </p:cNvPr>
              <p:cNvSpPr/>
              <p:nvPr/>
            </p:nvSpPr>
            <p:spPr>
              <a:xfrm>
                <a:off x="1437893" y="2363724"/>
                <a:ext cx="150241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1502410" h="117475">
                    <a:moveTo>
                      <a:pt x="51053" y="108965"/>
                    </a:moveTo>
                    <a:lnTo>
                      <a:pt x="55625" y="108965"/>
                    </a:lnTo>
                  </a:path>
                  <a:path w="1502410" h="117475">
                    <a:moveTo>
                      <a:pt x="3047" y="108965"/>
                    </a:moveTo>
                    <a:lnTo>
                      <a:pt x="7619" y="108965"/>
                    </a:lnTo>
                  </a:path>
                  <a:path w="1502410" h="117475">
                    <a:moveTo>
                      <a:pt x="3809" y="111251"/>
                    </a:moveTo>
                    <a:lnTo>
                      <a:pt x="2286" y="114300"/>
                    </a:lnTo>
                  </a:path>
                  <a:path w="1502410" h="117475">
                    <a:moveTo>
                      <a:pt x="0" y="117348"/>
                    </a:moveTo>
                    <a:lnTo>
                      <a:pt x="57150" y="117348"/>
                    </a:lnTo>
                  </a:path>
                  <a:path w="1502410" h="117475">
                    <a:moveTo>
                      <a:pt x="7619" y="0"/>
                    </a:moveTo>
                    <a:lnTo>
                      <a:pt x="51053" y="0"/>
                    </a:lnTo>
                  </a:path>
                  <a:path w="1502410" h="117475">
                    <a:moveTo>
                      <a:pt x="1447799" y="108965"/>
                    </a:moveTo>
                    <a:lnTo>
                      <a:pt x="1450848" y="108965"/>
                    </a:lnTo>
                  </a:path>
                  <a:path w="1502410" h="117475">
                    <a:moveTo>
                      <a:pt x="1444751" y="114300"/>
                    </a:moveTo>
                    <a:lnTo>
                      <a:pt x="1501901" y="114300"/>
                    </a:lnTo>
                  </a:path>
                  <a:path w="1502410" h="117475">
                    <a:moveTo>
                      <a:pt x="1444751" y="117348"/>
                    </a:moveTo>
                    <a:lnTo>
                      <a:pt x="1501901" y="117348"/>
                    </a:lnTo>
                  </a:path>
                  <a:path w="1502410" h="117475">
                    <a:moveTo>
                      <a:pt x="454151" y="114300"/>
                    </a:moveTo>
                    <a:lnTo>
                      <a:pt x="511301" y="114300"/>
                    </a:lnTo>
                  </a:path>
                  <a:path w="1502410" h="117475">
                    <a:moveTo>
                      <a:pt x="454151" y="117348"/>
                    </a:moveTo>
                    <a:lnTo>
                      <a:pt x="511301" y="117348"/>
                    </a:lnTo>
                  </a:path>
                  <a:path w="1502410" h="117475">
                    <a:moveTo>
                      <a:pt x="460247" y="0"/>
                    </a:moveTo>
                    <a:lnTo>
                      <a:pt x="502919" y="0"/>
                    </a:lnTo>
                  </a:path>
                  <a:path w="1502410" h="117475">
                    <a:moveTo>
                      <a:pt x="454151" y="114300"/>
                    </a:moveTo>
                    <a:lnTo>
                      <a:pt x="454151" y="117348"/>
                    </a:lnTo>
                    <a:lnTo>
                      <a:pt x="455675" y="11734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bject 52">
                <a:extLst>
                  <a:ext uri="{FF2B5EF4-FFF2-40B4-BE49-F238E27FC236}">
                    <a16:creationId xmlns:a16="http://schemas.microsoft.com/office/drawing/2014/main" id="{7E9974BB-13BE-53F1-9CD5-CB310F3267CE}"/>
                  </a:ext>
                </a:extLst>
              </p:cNvPr>
              <p:cNvSpPr/>
              <p:nvPr/>
            </p:nvSpPr>
            <p:spPr>
              <a:xfrm>
                <a:off x="1912619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bject 53">
                <a:extLst>
                  <a:ext uri="{FF2B5EF4-FFF2-40B4-BE49-F238E27FC236}">
                    <a16:creationId xmlns:a16="http://schemas.microsoft.com/office/drawing/2014/main" id="{7AA063DF-DFA1-55AE-1032-FD2DBFC3673E}"/>
                  </a:ext>
                </a:extLst>
              </p:cNvPr>
              <p:cNvSpPr/>
              <p:nvPr/>
            </p:nvSpPr>
            <p:spPr>
              <a:xfrm>
                <a:off x="1892045" y="2472690"/>
                <a:ext cx="5905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9055" h="8889">
                    <a:moveTo>
                      <a:pt x="1524" y="2286"/>
                    </a:moveTo>
                    <a:lnTo>
                      <a:pt x="0" y="5334"/>
                    </a:lnTo>
                    <a:lnTo>
                      <a:pt x="762" y="5334"/>
                    </a:lnTo>
                  </a:path>
                  <a:path w="59055" h="8889">
                    <a:moveTo>
                      <a:pt x="1524" y="0"/>
                    </a:moveTo>
                    <a:lnTo>
                      <a:pt x="6096" y="0"/>
                    </a:lnTo>
                  </a:path>
                  <a:path w="59055" h="8889">
                    <a:moveTo>
                      <a:pt x="57150" y="5334"/>
                    </a:moveTo>
                    <a:lnTo>
                      <a:pt x="57150" y="8382"/>
                    </a:lnTo>
                    <a:lnTo>
                      <a:pt x="58674" y="8382"/>
                    </a:lnTo>
                  </a:path>
                  <a:path w="59055" h="8889">
                    <a:moveTo>
                      <a:pt x="48768" y="0"/>
                    </a:moveTo>
                    <a:lnTo>
                      <a:pt x="5410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bject 54">
                <a:extLst>
                  <a:ext uri="{FF2B5EF4-FFF2-40B4-BE49-F238E27FC236}">
                    <a16:creationId xmlns:a16="http://schemas.microsoft.com/office/drawing/2014/main" id="{4FBB0FF6-0D73-86A9-B8FB-FD8888BB2E0C}"/>
                  </a:ext>
                </a:extLst>
              </p:cNvPr>
              <p:cNvSpPr/>
              <p:nvPr/>
            </p:nvSpPr>
            <p:spPr>
              <a:xfrm>
                <a:off x="1928622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3" y="3048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bject 55">
                <a:extLst>
                  <a:ext uri="{FF2B5EF4-FFF2-40B4-BE49-F238E27FC236}">
                    <a16:creationId xmlns:a16="http://schemas.microsoft.com/office/drawing/2014/main" id="{6C7A9DD2-90D9-CB26-4D5D-304F99FB7116}"/>
                  </a:ext>
                </a:extLst>
              </p:cNvPr>
              <p:cNvSpPr/>
              <p:nvPr/>
            </p:nvSpPr>
            <p:spPr>
              <a:xfrm>
                <a:off x="1946147" y="2363724"/>
                <a:ext cx="54102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41019" h="117475">
                    <a:moveTo>
                      <a:pt x="0" y="111251"/>
                    </a:moveTo>
                    <a:lnTo>
                      <a:pt x="3047" y="114300"/>
                    </a:lnTo>
                  </a:path>
                  <a:path w="541019" h="117475">
                    <a:moveTo>
                      <a:pt x="482345" y="114300"/>
                    </a:moveTo>
                    <a:lnTo>
                      <a:pt x="541019" y="114300"/>
                    </a:lnTo>
                  </a:path>
                  <a:path w="541019" h="117475">
                    <a:moveTo>
                      <a:pt x="482345" y="117348"/>
                    </a:moveTo>
                    <a:lnTo>
                      <a:pt x="541019" y="117348"/>
                    </a:lnTo>
                  </a:path>
                  <a:path w="541019" h="117475">
                    <a:moveTo>
                      <a:pt x="489965" y="0"/>
                    </a:moveTo>
                    <a:lnTo>
                      <a:pt x="533400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object 56">
                <a:extLst>
                  <a:ext uri="{FF2B5EF4-FFF2-40B4-BE49-F238E27FC236}">
                    <a16:creationId xmlns:a16="http://schemas.microsoft.com/office/drawing/2014/main" id="{68C26789-B4CA-FD36-E3F4-272156B0FE69}"/>
                  </a:ext>
                </a:extLst>
              </p:cNvPr>
              <p:cNvSpPr/>
              <p:nvPr/>
            </p:nvSpPr>
            <p:spPr>
              <a:xfrm>
                <a:off x="2450591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bject 57">
                <a:extLst>
                  <a:ext uri="{FF2B5EF4-FFF2-40B4-BE49-F238E27FC236}">
                    <a16:creationId xmlns:a16="http://schemas.microsoft.com/office/drawing/2014/main" id="{7146CE79-6EC7-0987-F5F9-578432929206}"/>
                  </a:ext>
                </a:extLst>
              </p:cNvPr>
              <p:cNvSpPr/>
              <p:nvPr/>
            </p:nvSpPr>
            <p:spPr>
              <a:xfrm>
                <a:off x="2428493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bject 58">
                <a:extLst>
                  <a:ext uri="{FF2B5EF4-FFF2-40B4-BE49-F238E27FC236}">
                    <a16:creationId xmlns:a16="http://schemas.microsoft.com/office/drawing/2014/main" id="{FC0D133D-A5B2-207C-F69D-EF0A38193899}"/>
                  </a:ext>
                </a:extLst>
              </p:cNvPr>
              <p:cNvSpPr/>
              <p:nvPr/>
            </p:nvSpPr>
            <p:spPr>
              <a:xfrm>
                <a:off x="2465069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bject 59">
                <a:extLst>
                  <a:ext uri="{FF2B5EF4-FFF2-40B4-BE49-F238E27FC236}">
                    <a16:creationId xmlns:a16="http://schemas.microsoft.com/office/drawing/2014/main" id="{602385C8-1BC3-2F96-3D92-E6808BF3D9BA}"/>
                  </a:ext>
                </a:extLst>
              </p:cNvPr>
              <p:cNvSpPr/>
              <p:nvPr/>
            </p:nvSpPr>
            <p:spPr>
              <a:xfrm>
                <a:off x="2430780" y="2363724"/>
                <a:ext cx="104711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1047114" h="117475">
                    <a:moveTo>
                      <a:pt x="762" y="108965"/>
                    </a:moveTo>
                    <a:lnTo>
                      <a:pt x="5333" y="108965"/>
                    </a:lnTo>
                  </a:path>
                  <a:path w="1047114" h="117475">
                    <a:moveTo>
                      <a:pt x="1524" y="111251"/>
                    </a:moveTo>
                    <a:lnTo>
                      <a:pt x="0" y="114300"/>
                    </a:lnTo>
                  </a:path>
                  <a:path w="1047114" h="117475">
                    <a:moveTo>
                      <a:pt x="54863" y="114300"/>
                    </a:moveTo>
                    <a:lnTo>
                      <a:pt x="54863" y="117348"/>
                    </a:lnTo>
                    <a:lnTo>
                      <a:pt x="56387" y="117348"/>
                    </a:lnTo>
                  </a:path>
                  <a:path w="1047114" h="117475">
                    <a:moveTo>
                      <a:pt x="53339" y="111251"/>
                    </a:moveTo>
                    <a:lnTo>
                      <a:pt x="54863" y="114300"/>
                    </a:lnTo>
                  </a:path>
                  <a:path w="1047114" h="117475">
                    <a:moveTo>
                      <a:pt x="48768" y="108965"/>
                    </a:moveTo>
                    <a:lnTo>
                      <a:pt x="53339" y="108965"/>
                    </a:lnTo>
                  </a:path>
                  <a:path w="1047114" h="117475">
                    <a:moveTo>
                      <a:pt x="454913" y="111251"/>
                    </a:moveTo>
                    <a:lnTo>
                      <a:pt x="451865" y="114300"/>
                    </a:lnTo>
                    <a:lnTo>
                      <a:pt x="452627" y="114300"/>
                    </a:lnTo>
                  </a:path>
                  <a:path w="1047114" h="117475">
                    <a:moveTo>
                      <a:pt x="451865" y="114300"/>
                    </a:moveTo>
                    <a:lnTo>
                      <a:pt x="451865" y="117348"/>
                    </a:lnTo>
                    <a:lnTo>
                      <a:pt x="453389" y="117348"/>
                    </a:lnTo>
                  </a:path>
                  <a:path w="1047114" h="117475">
                    <a:moveTo>
                      <a:pt x="995933" y="0"/>
                    </a:moveTo>
                    <a:lnTo>
                      <a:pt x="1039368" y="0"/>
                    </a:lnTo>
                  </a:path>
                  <a:path w="1047114" h="117475">
                    <a:moveTo>
                      <a:pt x="989837" y="117347"/>
                    </a:moveTo>
                    <a:lnTo>
                      <a:pt x="1046987" y="117347"/>
                    </a:lnTo>
                  </a:path>
                  <a:path w="1047114" h="117475">
                    <a:moveTo>
                      <a:pt x="989837" y="114299"/>
                    </a:moveTo>
                    <a:lnTo>
                      <a:pt x="1046987" y="114299"/>
                    </a:lnTo>
                  </a:path>
                  <a:path w="1047114" h="117475">
                    <a:moveTo>
                      <a:pt x="457962" y="0"/>
                    </a:moveTo>
                    <a:lnTo>
                      <a:pt x="502919" y="0"/>
                    </a:lnTo>
                  </a:path>
                  <a:path w="1047114" h="117475">
                    <a:moveTo>
                      <a:pt x="509015" y="114300"/>
                    </a:moveTo>
                    <a:lnTo>
                      <a:pt x="509015" y="117348"/>
                    </a:lnTo>
                    <a:lnTo>
                      <a:pt x="510539" y="117348"/>
                    </a:lnTo>
                  </a:path>
                  <a:path w="1047114" h="117475">
                    <a:moveTo>
                      <a:pt x="500633" y="108965"/>
                    </a:moveTo>
                    <a:lnTo>
                      <a:pt x="505968" y="108965"/>
                    </a:lnTo>
                  </a:path>
                  <a:path w="1047114" h="117475">
                    <a:moveTo>
                      <a:pt x="505968" y="111251"/>
                    </a:moveTo>
                    <a:lnTo>
                      <a:pt x="509015" y="11430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object 60">
                <a:extLst>
                  <a:ext uri="{FF2B5EF4-FFF2-40B4-BE49-F238E27FC236}">
                    <a16:creationId xmlns:a16="http://schemas.microsoft.com/office/drawing/2014/main" id="{7EAA895C-1B2B-2FF0-1CD5-B7720E52786C}"/>
                  </a:ext>
                </a:extLst>
              </p:cNvPr>
              <p:cNvSpPr/>
              <p:nvPr/>
            </p:nvSpPr>
            <p:spPr>
              <a:xfrm>
                <a:off x="2903219" y="2478024"/>
                <a:ext cx="1778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3175">
                    <a:moveTo>
                      <a:pt x="16002" y="0"/>
                    </a:moveTo>
                    <a:lnTo>
                      <a:pt x="16002" y="3048"/>
                    </a:lnTo>
                    <a:lnTo>
                      <a:pt x="17525" y="3048"/>
                    </a:lnTo>
                  </a:path>
                  <a:path w="17780" h="3175">
                    <a:moveTo>
                      <a:pt x="0" y="0"/>
                    </a:moveTo>
                    <a:lnTo>
                      <a:pt x="0" y="3048"/>
                    </a:lnTo>
                    <a:lnTo>
                      <a:pt x="1524" y="3048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bject 61">
                <a:extLst>
                  <a:ext uri="{FF2B5EF4-FFF2-40B4-BE49-F238E27FC236}">
                    <a16:creationId xmlns:a16="http://schemas.microsoft.com/office/drawing/2014/main" id="{33C20074-59C6-CAE4-2C40-7FA48B3222D9}"/>
                  </a:ext>
                </a:extLst>
              </p:cNvPr>
              <p:cNvSpPr/>
              <p:nvPr/>
            </p:nvSpPr>
            <p:spPr>
              <a:xfrm>
                <a:off x="3420618" y="2472690"/>
                <a:ext cx="5905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8889">
                    <a:moveTo>
                      <a:pt x="0" y="5334"/>
                    </a:moveTo>
                    <a:lnTo>
                      <a:pt x="0" y="8382"/>
                    </a:lnTo>
                    <a:lnTo>
                      <a:pt x="1524" y="8382"/>
                    </a:lnTo>
                  </a:path>
                  <a:path w="59054" h="8889">
                    <a:moveTo>
                      <a:pt x="1524" y="0"/>
                    </a:moveTo>
                    <a:lnTo>
                      <a:pt x="6096" y="0"/>
                    </a:lnTo>
                  </a:path>
                  <a:path w="59054" h="8889">
                    <a:moveTo>
                      <a:pt x="2286" y="2286"/>
                    </a:moveTo>
                    <a:lnTo>
                      <a:pt x="762" y="5334"/>
                    </a:lnTo>
                  </a:path>
                  <a:path w="59054" h="8889">
                    <a:moveTo>
                      <a:pt x="57150" y="5334"/>
                    </a:moveTo>
                    <a:lnTo>
                      <a:pt x="57150" y="8382"/>
                    </a:lnTo>
                    <a:lnTo>
                      <a:pt x="58674" y="8382"/>
                    </a:lnTo>
                  </a:path>
                  <a:path w="59054" h="8889">
                    <a:moveTo>
                      <a:pt x="54102" y="2286"/>
                    </a:moveTo>
                    <a:lnTo>
                      <a:pt x="55626" y="5334"/>
                    </a:lnTo>
                  </a:path>
                  <a:path w="59054" h="8889">
                    <a:moveTo>
                      <a:pt x="49530" y="0"/>
                    </a:moveTo>
                    <a:lnTo>
                      <a:pt x="5410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object 62">
                <a:extLst>
                  <a:ext uri="{FF2B5EF4-FFF2-40B4-BE49-F238E27FC236}">
                    <a16:creationId xmlns:a16="http://schemas.microsoft.com/office/drawing/2014/main" id="{BBBEBFCA-E10A-B4C7-3FF8-55F44115C3F0}"/>
                  </a:ext>
                </a:extLst>
              </p:cNvPr>
              <p:cNvSpPr/>
              <p:nvPr/>
            </p:nvSpPr>
            <p:spPr>
              <a:xfrm>
                <a:off x="3441191" y="2478024"/>
                <a:ext cx="1778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3175">
                    <a:moveTo>
                      <a:pt x="16002" y="0"/>
                    </a:moveTo>
                    <a:lnTo>
                      <a:pt x="16002" y="3047"/>
                    </a:lnTo>
                    <a:lnTo>
                      <a:pt x="17525" y="3047"/>
                    </a:lnTo>
                  </a:path>
                  <a:path w="17779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object 63">
                <a:extLst>
                  <a:ext uri="{FF2B5EF4-FFF2-40B4-BE49-F238E27FC236}">
                    <a16:creationId xmlns:a16="http://schemas.microsoft.com/office/drawing/2014/main" id="{9D99EAFD-CD28-F56C-CFD4-B6D9BF43CAF1}"/>
                  </a:ext>
                </a:extLst>
              </p:cNvPr>
              <p:cNvSpPr/>
              <p:nvPr/>
            </p:nvSpPr>
            <p:spPr>
              <a:xfrm>
                <a:off x="3924299" y="2472690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6096" y="5334"/>
                    </a:moveTo>
                    <a:lnTo>
                      <a:pt x="6096" y="8382"/>
                    </a:lnTo>
                    <a:lnTo>
                      <a:pt x="7620" y="8382"/>
                    </a:lnTo>
                  </a:path>
                  <a:path w="7620" h="8889">
                    <a:moveTo>
                      <a:pt x="3048" y="2286"/>
                    </a:moveTo>
                    <a:lnTo>
                      <a:pt x="6096" y="5334"/>
                    </a:lnTo>
                  </a:path>
                  <a:path w="7620" h="8889">
                    <a:moveTo>
                      <a:pt x="0" y="0"/>
                    </a:moveTo>
                    <a:lnTo>
                      <a:pt x="457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object 64">
                <a:extLst>
                  <a:ext uri="{FF2B5EF4-FFF2-40B4-BE49-F238E27FC236}">
                    <a16:creationId xmlns:a16="http://schemas.microsoft.com/office/drawing/2014/main" id="{9745F972-987C-196C-F381-D792259298EC}"/>
                  </a:ext>
                </a:extLst>
              </p:cNvPr>
              <p:cNvSpPr/>
              <p:nvPr/>
            </p:nvSpPr>
            <p:spPr>
              <a:xfrm>
                <a:off x="3909822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bject 65">
                <a:extLst>
                  <a:ext uri="{FF2B5EF4-FFF2-40B4-BE49-F238E27FC236}">
                    <a16:creationId xmlns:a16="http://schemas.microsoft.com/office/drawing/2014/main" id="{09FB69AD-7A74-4826-FB25-70BDD8813DC9}"/>
                  </a:ext>
                </a:extLst>
              </p:cNvPr>
              <p:cNvSpPr/>
              <p:nvPr/>
            </p:nvSpPr>
            <p:spPr>
              <a:xfrm>
                <a:off x="3873246" y="2472690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5334"/>
                    </a:moveTo>
                    <a:lnTo>
                      <a:pt x="0" y="8382"/>
                    </a:lnTo>
                    <a:lnTo>
                      <a:pt x="1524" y="8382"/>
                    </a:lnTo>
                  </a:path>
                  <a:path w="7620" h="8889">
                    <a:moveTo>
                      <a:pt x="3048" y="0"/>
                    </a:moveTo>
                    <a:lnTo>
                      <a:pt x="7619" y="0"/>
                    </a:lnTo>
                  </a:path>
                  <a:path w="7620" h="8889">
                    <a:moveTo>
                      <a:pt x="3048" y="2286"/>
                    </a:moveTo>
                    <a:lnTo>
                      <a:pt x="1524" y="5334"/>
                    </a:lnTo>
                    <a:lnTo>
                      <a:pt x="2286" y="5334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bject 66">
                <a:extLst>
                  <a:ext uri="{FF2B5EF4-FFF2-40B4-BE49-F238E27FC236}">
                    <a16:creationId xmlns:a16="http://schemas.microsoft.com/office/drawing/2014/main" id="{E97A8D5D-CD2D-C21A-15E1-76D65CD50977}"/>
                  </a:ext>
                </a:extLst>
              </p:cNvPr>
              <p:cNvSpPr/>
              <p:nvPr/>
            </p:nvSpPr>
            <p:spPr>
              <a:xfrm>
                <a:off x="3893819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bject 67">
                <a:extLst>
                  <a:ext uri="{FF2B5EF4-FFF2-40B4-BE49-F238E27FC236}">
                    <a16:creationId xmlns:a16="http://schemas.microsoft.com/office/drawing/2014/main" id="{ABC57708-8E03-08F3-BCEF-F14261FAD464}"/>
                  </a:ext>
                </a:extLst>
              </p:cNvPr>
              <p:cNvSpPr/>
              <p:nvPr/>
            </p:nvSpPr>
            <p:spPr>
              <a:xfrm>
                <a:off x="1572767" y="2131314"/>
                <a:ext cx="3581400" cy="349885"/>
              </a:xfrm>
              <a:custGeom>
                <a:avLst/>
                <a:gdLst/>
                <a:ahLst/>
                <a:cxnLst/>
                <a:rect l="l" t="t" r="r" b="b"/>
                <a:pathLst>
                  <a:path w="3581400" h="349885">
                    <a:moveTo>
                      <a:pt x="2308097" y="232409"/>
                    </a:moveTo>
                    <a:lnTo>
                      <a:pt x="2351531" y="232409"/>
                    </a:lnTo>
                  </a:path>
                  <a:path w="3581400" h="349885">
                    <a:moveTo>
                      <a:pt x="2300478" y="349757"/>
                    </a:moveTo>
                    <a:lnTo>
                      <a:pt x="2357628" y="349757"/>
                    </a:lnTo>
                  </a:path>
                  <a:path w="3581400" h="349885">
                    <a:moveTo>
                      <a:pt x="2300478" y="346709"/>
                    </a:moveTo>
                    <a:lnTo>
                      <a:pt x="2357628" y="346709"/>
                    </a:lnTo>
                  </a:path>
                  <a:path w="3581400" h="349885">
                    <a:moveTo>
                      <a:pt x="3581399" y="9905"/>
                    </a:moveTo>
                    <a:lnTo>
                      <a:pt x="250697" y="9906"/>
                    </a:lnTo>
                    <a:lnTo>
                      <a:pt x="251459" y="9906"/>
                    </a:lnTo>
                  </a:path>
                  <a:path w="3581400" h="349885">
                    <a:moveTo>
                      <a:pt x="0" y="0"/>
                    </a:moveTo>
                    <a:lnTo>
                      <a:pt x="250697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bject 68">
                <a:extLst>
                  <a:ext uri="{FF2B5EF4-FFF2-40B4-BE49-F238E27FC236}">
                    <a16:creationId xmlns:a16="http://schemas.microsoft.com/office/drawing/2014/main" id="{AE7F34C4-0FE8-942E-6478-FEDD9361E52C}"/>
                  </a:ext>
                </a:extLst>
              </p:cNvPr>
              <p:cNvSpPr/>
              <p:nvPr/>
            </p:nvSpPr>
            <p:spPr>
              <a:xfrm>
                <a:off x="1555241" y="2006346"/>
                <a:ext cx="28765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287655" h="114300">
                    <a:moveTo>
                      <a:pt x="0" y="57149"/>
                    </a:moveTo>
                    <a:lnTo>
                      <a:pt x="109727" y="57149"/>
                    </a:lnTo>
                  </a:path>
                  <a:path w="287655" h="114300">
                    <a:moveTo>
                      <a:pt x="132587" y="57149"/>
                    </a:moveTo>
                    <a:lnTo>
                      <a:pt x="134112" y="58673"/>
                    </a:lnTo>
                  </a:path>
                  <a:path w="287655" h="114300">
                    <a:moveTo>
                      <a:pt x="154685" y="57149"/>
                    </a:moveTo>
                    <a:lnTo>
                      <a:pt x="156209" y="58673"/>
                    </a:lnTo>
                  </a:path>
                  <a:path w="287655" h="114300">
                    <a:moveTo>
                      <a:pt x="176021" y="57149"/>
                    </a:moveTo>
                    <a:lnTo>
                      <a:pt x="287274" y="57149"/>
                    </a:lnTo>
                  </a:path>
                  <a:path w="287655" h="114300">
                    <a:moveTo>
                      <a:pt x="0" y="67817"/>
                    </a:moveTo>
                    <a:lnTo>
                      <a:pt x="109727" y="67817"/>
                    </a:lnTo>
                  </a:path>
                  <a:path w="287655" h="114300">
                    <a:moveTo>
                      <a:pt x="132587" y="68579"/>
                    </a:moveTo>
                    <a:lnTo>
                      <a:pt x="134112" y="70103"/>
                    </a:lnTo>
                  </a:path>
                  <a:path w="287655" h="114300">
                    <a:moveTo>
                      <a:pt x="154685" y="68579"/>
                    </a:moveTo>
                    <a:lnTo>
                      <a:pt x="156209" y="70103"/>
                    </a:lnTo>
                  </a:path>
                  <a:path w="287655" h="114300">
                    <a:moveTo>
                      <a:pt x="176021" y="67817"/>
                    </a:moveTo>
                    <a:lnTo>
                      <a:pt x="287274" y="67817"/>
                    </a:lnTo>
                  </a:path>
                  <a:path w="287655" h="114300">
                    <a:moveTo>
                      <a:pt x="17526" y="112775"/>
                    </a:moveTo>
                    <a:lnTo>
                      <a:pt x="109727" y="112775"/>
                    </a:lnTo>
                  </a:path>
                  <a:path w="287655" h="114300">
                    <a:moveTo>
                      <a:pt x="132587" y="112775"/>
                    </a:moveTo>
                    <a:lnTo>
                      <a:pt x="134112" y="114299"/>
                    </a:lnTo>
                  </a:path>
                  <a:path w="287655" h="114300">
                    <a:moveTo>
                      <a:pt x="154685" y="112775"/>
                    </a:moveTo>
                    <a:lnTo>
                      <a:pt x="156209" y="114299"/>
                    </a:lnTo>
                  </a:path>
                  <a:path w="287655" h="114300">
                    <a:moveTo>
                      <a:pt x="176021" y="112775"/>
                    </a:moveTo>
                    <a:lnTo>
                      <a:pt x="268224" y="112775"/>
                    </a:lnTo>
                  </a:path>
                  <a:path w="287655" h="114300">
                    <a:moveTo>
                      <a:pt x="240030" y="0"/>
                    </a:moveTo>
                    <a:lnTo>
                      <a:pt x="192024" y="0"/>
                    </a:lnTo>
                    <a:lnTo>
                      <a:pt x="192785" y="0"/>
                    </a:lnTo>
                  </a:path>
                  <a:path w="287655" h="114300">
                    <a:moveTo>
                      <a:pt x="170687" y="0"/>
                    </a:moveTo>
                    <a:lnTo>
                      <a:pt x="172212" y="1523"/>
                    </a:lnTo>
                  </a:path>
                  <a:path w="287655" h="114300">
                    <a:moveTo>
                      <a:pt x="146303" y="0"/>
                    </a:moveTo>
                    <a:lnTo>
                      <a:pt x="147827" y="1523"/>
                    </a:lnTo>
                  </a:path>
                  <a:path w="287655" h="114300">
                    <a:moveTo>
                      <a:pt x="124206" y="0"/>
                    </a:moveTo>
                    <a:lnTo>
                      <a:pt x="76200" y="0"/>
                    </a:lnTo>
                    <a:lnTo>
                      <a:pt x="76962" y="0"/>
                    </a:lnTo>
                  </a:path>
                  <a:path w="287655" h="114300">
                    <a:moveTo>
                      <a:pt x="17526" y="38099"/>
                    </a:moveTo>
                    <a:lnTo>
                      <a:pt x="109727" y="38099"/>
                    </a:lnTo>
                  </a:path>
                  <a:path w="287655" h="114300">
                    <a:moveTo>
                      <a:pt x="132587" y="38099"/>
                    </a:moveTo>
                    <a:lnTo>
                      <a:pt x="134112" y="39623"/>
                    </a:lnTo>
                  </a:path>
                  <a:path w="287655" h="114300">
                    <a:moveTo>
                      <a:pt x="154685" y="38099"/>
                    </a:moveTo>
                    <a:lnTo>
                      <a:pt x="156209" y="39623"/>
                    </a:lnTo>
                  </a:path>
                  <a:path w="287655" h="114300">
                    <a:moveTo>
                      <a:pt x="176021" y="38099"/>
                    </a:moveTo>
                    <a:lnTo>
                      <a:pt x="268224" y="38099"/>
                    </a:lnTo>
                  </a:path>
                  <a:path w="287655" h="114300">
                    <a:moveTo>
                      <a:pt x="17526" y="25145"/>
                    </a:moveTo>
                    <a:lnTo>
                      <a:pt x="109727" y="25145"/>
                    </a:lnTo>
                  </a:path>
                  <a:path w="287655" h="114300">
                    <a:moveTo>
                      <a:pt x="132587" y="25907"/>
                    </a:moveTo>
                    <a:lnTo>
                      <a:pt x="134112" y="27431"/>
                    </a:lnTo>
                  </a:path>
                  <a:path w="287655" h="114300">
                    <a:moveTo>
                      <a:pt x="154685" y="25907"/>
                    </a:moveTo>
                    <a:lnTo>
                      <a:pt x="156209" y="27431"/>
                    </a:lnTo>
                  </a:path>
                  <a:path w="287655" h="114300">
                    <a:moveTo>
                      <a:pt x="176021" y="25145"/>
                    </a:moveTo>
                    <a:lnTo>
                      <a:pt x="268224" y="25145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bject 69">
                <a:extLst>
                  <a:ext uri="{FF2B5EF4-FFF2-40B4-BE49-F238E27FC236}">
                    <a16:creationId xmlns:a16="http://schemas.microsoft.com/office/drawing/2014/main" id="{7AEEDAAD-BE42-6DBA-A131-DCF41EF3E84F}"/>
                  </a:ext>
                </a:extLst>
              </p:cNvPr>
              <p:cNvSpPr/>
              <p:nvPr/>
            </p:nvSpPr>
            <p:spPr>
              <a:xfrm>
                <a:off x="1572767" y="2144268"/>
                <a:ext cx="2508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0825">
                    <a:moveTo>
                      <a:pt x="0" y="0"/>
                    </a:moveTo>
                    <a:lnTo>
                      <a:pt x="250697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object 70">
                <a:extLst>
                  <a:ext uri="{FF2B5EF4-FFF2-40B4-BE49-F238E27FC236}">
                    <a16:creationId xmlns:a16="http://schemas.microsoft.com/office/drawing/2014/main" id="{B70EAE1F-71BB-224D-8630-9C608BE2EBA9}"/>
                  </a:ext>
                </a:extLst>
              </p:cNvPr>
              <p:cNvSpPr/>
              <p:nvPr/>
            </p:nvSpPr>
            <p:spPr>
              <a:xfrm>
                <a:off x="1536191" y="1744980"/>
                <a:ext cx="32385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323850" h="368300">
                    <a:moveTo>
                      <a:pt x="0" y="356616"/>
                    </a:moveTo>
                    <a:lnTo>
                      <a:pt x="51054" y="356616"/>
                    </a:lnTo>
                  </a:path>
                  <a:path w="323850" h="368300">
                    <a:moveTo>
                      <a:pt x="73152" y="356616"/>
                    </a:moveTo>
                    <a:lnTo>
                      <a:pt x="75438" y="358140"/>
                    </a:lnTo>
                  </a:path>
                  <a:path w="323850" h="368300">
                    <a:moveTo>
                      <a:pt x="96012" y="356616"/>
                    </a:moveTo>
                    <a:lnTo>
                      <a:pt x="97535" y="358140"/>
                    </a:lnTo>
                  </a:path>
                  <a:path w="323850" h="368300">
                    <a:moveTo>
                      <a:pt x="117347" y="356616"/>
                    </a:moveTo>
                    <a:lnTo>
                      <a:pt x="208025" y="356616"/>
                    </a:lnTo>
                  </a:path>
                  <a:path w="323850" h="368300">
                    <a:moveTo>
                      <a:pt x="230885" y="356616"/>
                    </a:moveTo>
                    <a:lnTo>
                      <a:pt x="232409" y="358140"/>
                    </a:lnTo>
                  </a:path>
                  <a:path w="323850" h="368300">
                    <a:moveTo>
                      <a:pt x="252983" y="356616"/>
                    </a:moveTo>
                    <a:lnTo>
                      <a:pt x="254507" y="358140"/>
                    </a:lnTo>
                  </a:path>
                  <a:path w="323850" h="368300">
                    <a:moveTo>
                      <a:pt x="275081" y="356616"/>
                    </a:moveTo>
                    <a:lnTo>
                      <a:pt x="323850" y="356616"/>
                    </a:lnTo>
                  </a:path>
                  <a:path w="323850" h="368300">
                    <a:moveTo>
                      <a:pt x="0" y="365760"/>
                    </a:moveTo>
                    <a:lnTo>
                      <a:pt x="51054" y="365760"/>
                    </a:lnTo>
                  </a:path>
                  <a:path w="323850" h="368300">
                    <a:moveTo>
                      <a:pt x="73152" y="366522"/>
                    </a:moveTo>
                    <a:lnTo>
                      <a:pt x="75438" y="368046"/>
                    </a:lnTo>
                  </a:path>
                  <a:path w="323850" h="368300">
                    <a:moveTo>
                      <a:pt x="96012" y="366522"/>
                    </a:moveTo>
                    <a:lnTo>
                      <a:pt x="97535" y="368046"/>
                    </a:lnTo>
                  </a:path>
                  <a:path w="323850" h="368300">
                    <a:moveTo>
                      <a:pt x="117347" y="365760"/>
                    </a:moveTo>
                    <a:lnTo>
                      <a:pt x="208025" y="365760"/>
                    </a:lnTo>
                  </a:path>
                  <a:path w="323850" h="368300">
                    <a:moveTo>
                      <a:pt x="230885" y="366522"/>
                    </a:moveTo>
                    <a:lnTo>
                      <a:pt x="232409" y="368046"/>
                    </a:lnTo>
                  </a:path>
                  <a:path w="323850" h="368300">
                    <a:moveTo>
                      <a:pt x="252983" y="366522"/>
                    </a:moveTo>
                    <a:lnTo>
                      <a:pt x="254507" y="368046"/>
                    </a:lnTo>
                  </a:path>
                  <a:path w="323850" h="368300">
                    <a:moveTo>
                      <a:pt x="275081" y="365760"/>
                    </a:moveTo>
                    <a:lnTo>
                      <a:pt x="323850" y="365760"/>
                    </a:lnTo>
                  </a:path>
                  <a:path w="323850" h="368300">
                    <a:moveTo>
                      <a:pt x="184403" y="70866"/>
                    </a:moveTo>
                    <a:lnTo>
                      <a:pt x="257556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bject 71">
                <a:extLst>
                  <a:ext uri="{FF2B5EF4-FFF2-40B4-BE49-F238E27FC236}">
                    <a16:creationId xmlns:a16="http://schemas.microsoft.com/office/drawing/2014/main" id="{384D76F7-FA52-FA0B-0D5B-F2ACE295D1D4}"/>
                  </a:ext>
                </a:extLst>
              </p:cNvPr>
              <p:cNvSpPr/>
              <p:nvPr/>
            </p:nvSpPr>
            <p:spPr>
              <a:xfrm>
                <a:off x="1730502" y="1587246"/>
                <a:ext cx="9080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0805" h="22225">
                    <a:moveTo>
                      <a:pt x="90678" y="0"/>
                    </a:moveTo>
                    <a:lnTo>
                      <a:pt x="0" y="0"/>
                    </a:lnTo>
                    <a:lnTo>
                      <a:pt x="44958" y="22097"/>
                    </a:lnTo>
                    <a:lnTo>
                      <a:pt x="90678" y="0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object 72">
                <a:extLst>
                  <a:ext uri="{FF2B5EF4-FFF2-40B4-BE49-F238E27FC236}">
                    <a16:creationId xmlns:a16="http://schemas.microsoft.com/office/drawing/2014/main" id="{202E6210-0E35-261B-A077-3493C6EFE869}"/>
                  </a:ext>
                </a:extLst>
              </p:cNvPr>
              <p:cNvSpPr/>
              <p:nvPr/>
            </p:nvSpPr>
            <p:spPr>
              <a:xfrm>
                <a:off x="1730502" y="1587246"/>
                <a:ext cx="9080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0805" h="22225">
                    <a:moveTo>
                      <a:pt x="0" y="0"/>
                    </a:moveTo>
                    <a:lnTo>
                      <a:pt x="44958" y="22097"/>
                    </a:lnTo>
                    <a:lnTo>
                      <a:pt x="90678" y="0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object 73">
                <a:extLst>
                  <a:ext uri="{FF2B5EF4-FFF2-40B4-BE49-F238E27FC236}">
                    <a16:creationId xmlns:a16="http://schemas.microsoft.com/office/drawing/2014/main" id="{317223F3-5B88-092C-7614-5B22F214D853}"/>
                  </a:ext>
                </a:extLst>
              </p:cNvPr>
              <p:cNvSpPr/>
              <p:nvPr/>
            </p:nvSpPr>
            <p:spPr>
              <a:xfrm>
                <a:off x="1730502" y="1607819"/>
                <a:ext cx="908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0805" h="5715">
                    <a:moveTo>
                      <a:pt x="90678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90678" y="5334"/>
                    </a:lnTo>
                    <a:lnTo>
                      <a:pt x="90678" y="0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object 74">
                <a:extLst>
                  <a:ext uri="{FF2B5EF4-FFF2-40B4-BE49-F238E27FC236}">
                    <a16:creationId xmlns:a16="http://schemas.microsoft.com/office/drawing/2014/main" id="{53DE4DC7-562D-57F3-0C6C-A35E7C8C2FC8}"/>
                  </a:ext>
                </a:extLst>
              </p:cNvPr>
              <p:cNvSpPr/>
              <p:nvPr/>
            </p:nvSpPr>
            <p:spPr>
              <a:xfrm>
                <a:off x="1729739" y="1607820"/>
                <a:ext cx="9080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0805" h="5080">
                    <a:moveTo>
                      <a:pt x="0" y="0"/>
                    </a:moveTo>
                    <a:lnTo>
                      <a:pt x="0" y="4572"/>
                    </a:lnTo>
                    <a:lnTo>
                      <a:pt x="90677" y="4572"/>
                    </a:lnTo>
                    <a:lnTo>
                      <a:pt x="9067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bject 75">
                <a:extLst>
                  <a:ext uri="{FF2B5EF4-FFF2-40B4-BE49-F238E27FC236}">
                    <a16:creationId xmlns:a16="http://schemas.microsoft.com/office/drawing/2014/main" id="{7D793A13-B13F-2846-C705-D2587D80E64E}"/>
                  </a:ext>
                </a:extLst>
              </p:cNvPr>
              <p:cNvSpPr/>
              <p:nvPr/>
            </p:nvSpPr>
            <p:spPr>
              <a:xfrm>
                <a:off x="1774697" y="1587246"/>
                <a:ext cx="4699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22225">
                    <a:moveTo>
                      <a:pt x="46481" y="0"/>
                    </a:moveTo>
                    <a:lnTo>
                      <a:pt x="0" y="22097"/>
                    </a:lnTo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object 76">
                <a:extLst>
                  <a:ext uri="{FF2B5EF4-FFF2-40B4-BE49-F238E27FC236}">
                    <a16:creationId xmlns:a16="http://schemas.microsoft.com/office/drawing/2014/main" id="{720280DE-CD01-A174-B135-2AFDE02ED33B}"/>
                  </a:ext>
                </a:extLst>
              </p:cNvPr>
              <p:cNvSpPr/>
              <p:nvPr/>
            </p:nvSpPr>
            <p:spPr>
              <a:xfrm>
                <a:off x="1698497" y="1437894"/>
                <a:ext cx="1905" cy="78295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782955">
                    <a:moveTo>
                      <a:pt x="0" y="0"/>
                    </a:moveTo>
                    <a:lnTo>
                      <a:pt x="0" y="101346"/>
                    </a:lnTo>
                    <a:lnTo>
                      <a:pt x="1524" y="101346"/>
                    </a:lnTo>
                  </a:path>
                  <a:path w="1905" h="782955">
                    <a:moveTo>
                      <a:pt x="0" y="124206"/>
                    </a:moveTo>
                    <a:lnTo>
                      <a:pt x="1524" y="125730"/>
                    </a:lnTo>
                  </a:path>
                  <a:path w="1905" h="782955">
                    <a:moveTo>
                      <a:pt x="0" y="146304"/>
                    </a:moveTo>
                    <a:lnTo>
                      <a:pt x="0" y="234696"/>
                    </a:lnTo>
                    <a:lnTo>
                      <a:pt x="1524" y="234696"/>
                    </a:lnTo>
                  </a:path>
                  <a:path w="1905" h="782955">
                    <a:moveTo>
                      <a:pt x="0" y="259080"/>
                    </a:moveTo>
                    <a:lnTo>
                      <a:pt x="1524" y="260604"/>
                    </a:lnTo>
                  </a:path>
                  <a:path w="1905" h="782955">
                    <a:moveTo>
                      <a:pt x="0" y="281178"/>
                    </a:moveTo>
                    <a:lnTo>
                      <a:pt x="0" y="369570"/>
                    </a:lnTo>
                    <a:lnTo>
                      <a:pt x="1524" y="369570"/>
                    </a:lnTo>
                  </a:path>
                  <a:path w="1905" h="782955">
                    <a:moveTo>
                      <a:pt x="0" y="392430"/>
                    </a:moveTo>
                    <a:lnTo>
                      <a:pt x="1524" y="393954"/>
                    </a:lnTo>
                  </a:path>
                  <a:path w="1905" h="782955">
                    <a:moveTo>
                      <a:pt x="0" y="414528"/>
                    </a:moveTo>
                    <a:lnTo>
                      <a:pt x="0" y="502920"/>
                    </a:lnTo>
                    <a:lnTo>
                      <a:pt x="1524" y="502920"/>
                    </a:lnTo>
                  </a:path>
                  <a:path w="1905" h="782955">
                    <a:moveTo>
                      <a:pt x="0" y="525780"/>
                    </a:moveTo>
                    <a:lnTo>
                      <a:pt x="1524" y="527304"/>
                    </a:lnTo>
                  </a:path>
                  <a:path w="1905" h="782955">
                    <a:moveTo>
                      <a:pt x="0" y="547878"/>
                    </a:moveTo>
                    <a:lnTo>
                      <a:pt x="0" y="636270"/>
                    </a:lnTo>
                    <a:lnTo>
                      <a:pt x="1524" y="636270"/>
                    </a:lnTo>
                  </a:path>
                  <a:path w="1905" h="782955">
                    <a:moveTo>
                      <a:pt x="0" y="659130"/>
                    </a:moveTo>
                    <a:lnTo>
                      <a:pt x="1524" y="660654"/>
                    </a:lnTo>
                  </a:path>
                  <a:path w="1905" h="782955">
                    <a:moveTo>
                      <a:pt x="0" y="681228"/>
                    </a:moveTo>
                    <a:lnTo>
                      <a:pt x="0" y="782574"/>
                    </a:lnTo>
                    <a:lnTo>
                      <a:pt x="1524" y="782574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bject 77">
                <a:extLst>
                  <a:ext uri="{FF2B5EF4-FFF2-40B4-BE49-F238E27FC236}">
                    <a16:creationId xmlns:a16="http://schemas.microsoft.com/office/drawing/2014/main" id="{DBF848E8-79B2-48FB-D778-1F8B7742E26E}"/>
                  </a:ext>
                </a:extLst>
              </p:cNvPr>
              <p:cNvSpPr/>
              <p:nvPr/>
            </p:nvSpPr>
            <p:spPr>
              <a:xfrm>
                <a:off x="1219200" y="1981200"/>
                <a:ext cx="64769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125094">
                    <a:moveTo>
                      <a:pt x="63246" y="63245"/>
                    </a:moveTo>
                    <a:lnTo>
                      <a:pt x="63246" y="124968"/>
                    </a:lnTo>
                    <a:lnTo>
                      <a:pt x="0" y="124968"/>
                    </a:lnTo>
                    <a:lnTo>
                      <a:pt x="0" y="63245"/>
                    </a:lnTo>
                    <a:lnTo>
                      <a:pt x="63246" y="63245"/>
                    </a:lnTo>
                    <a:close/>
                  </a:path>
                  <a:path w="64769" h="125094">
                    <a:moveTo>
                      <a:pt x="26669" y="80772"/>
                    </a:moveTo>
                    <a:lnTo>
                      <a:pt x="51815" y="80772"/>
                    </a:lnTo>
                  </a:path>
                  <a:path w="64769" h="125094">
                    <a:moveTo>
                      <a:pt x="16002" y="102869"/>
                    </a:moveTo>
                    <a:lnTo>
                      <a:pt x="26669" y="80772"/>
                    </a:lnTo>
                  </a:path>
                  <a:path w="64769" h="125094">
                    <a:moveTo>
                      <a:pt x="39624" y="102869"/>
                    </a:moveTo>
                    <a:lnTo>
                      <a:pt x="15240" y="102869"/>
                    </a:lnTo>
                    <a:lnTo>
                      <a:pt x="16002" y="102869"/>
                    </a:lnTo>
                  </a:path>
                  <a:path w="64769" h="125094">
                    <a:moveTo>
                      <a:pt x="39624" y="102869"/>
                    </a:moveTo>
                    <a:lnTo>
                      <a:pt x="51815" y="80772"/>
                    </a:lnTo>
                    <a:lnTo>
                      <a:pt x="52578" y="80772"/>
                    </a:lnTo>
                  </a:path>
                  <a:path w="64769" h="125094">
                    <a:moveTo>
                      <a:pt x="63246" y="63245"/>
                    </a:moveTo>
                    <a:lnTo>
                      <a:pt x="0" y="63245"/>
                    </a:lnTo>
                  </a:path>
                  <a:path w="64769" h="125094">
                    <a:moveTo>
                      <a:pt x="63246" y="0"/>
                    </a:moveTo>
                    <a:lnTo>
                      <a:pt x="63246" y="63245"/>
                    </a:lnTo>
                    <a:lnTo>
                      <a:pt x="64769" y="63245"/>
                    </a:lnTo>
                  </a:path>
                  <a:path w="64769" h="125094">
                    <a:moveTo>
                      <a:pt x="0" y="0"/>
                    </a:moveTo>
                    <a:lnTo>
                      <a:pt x="63246" y="0"/>
                    </a:lnTo>
                  </a:path>
                  <a:path w="64769" h="125094">
                    <a:moveTo>
                      <a:pt x="0" y="63245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  <a:path w="64769" h="125094">
                    <a:moveTo>
                      <a:pt x="7619" y="55625"/>
                    </a:moveTo>
                    <a:lnTo>
                      <a:pt x="31241" y="9143"/>
                    </a:lnTo>
                    <a:lnTo>
                      <a:pt x="32003" y="9143"/>
                    </a:lnTo>
                  </a:path>
                  <a:path w="64769" h="125094">
                    <a:moveTo>
                      <a:pt x="28193" y="55625"/>
                    </a:moveTo>
                    <a:lnTo>
                      <a:pt x="51815" y="9143"/>
                    </a:lnTo>
                    <a:lnTo>
                      <a:pt x="52578" y="9143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object 78">
                <a:extLst>
                  <a:ext uri="{FF2B5EF4-FFF2-40B4-BE49-F238E27FC236}">
                    <a16:creationId xmlns:a16="http://schemas.microsoft.com/office/drawing/2014/main" id="{628237BD-C166-D5BB-99BC-43A4D54D327C}"/>
                  </a:ext>
                </a:extLst>
              </p:cNvPr>
              <p:cNvSpPr/>
              <p:nvPr/>
            </p:nvSpPr>
            <p:spPr>
              <a:xfrm>
                <a:off x="902969" y="2330196"/>
                <a:ext cx="52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05">
                    <a:moveTo>
                      <a:pt x="0" y="0"/>
                    </a:moveTo>
                    <a:lnTo>
                      <a:pt x="4571" y="0"/>
                    </a:lnTo>
                  </a:path>
                  <a:path w="52705">
                    <a:moveTo>
                      <a:pt x="47243" y="0"/>
                    </a:moveTo>
                    <a:lnTo>
                      <a:pt x="52578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bject 79">
                <a:extLst>
                  <a:ext uri="{FF2B5EF4-FFF2-40B4-BE49-F238E27FC236}">
                    <a16:creationId xmlns:a16="http://schemas.microsoft.com/office/drawing/2014/main" id="{38E6237C-3BF7-AEA7-6A30-171029E61939}"/>
                  </a:ext>
                </a:extLst>
              </p:cNvPr>
              <p:cNvSpPr/>
              <p:nvPr/>
            </p:nvSpPr>
            <p:spPr>
              <a:xfrm>
                <a:off x="902969" y="2286000"/>
                <a:ext cx="5461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54609" h="44450">
                    <a:moveTo>
                      <a:pt x="52578" y="0"/>
                    </a:moveTo>
                    <a:lnTo>
                      <a:pt x="47243" y="0"/>
                    </a:lnTo>
                    <a:lnTo>
                      <a:pt x="48006" y="0"/>
                    </a:lnTo>
                  </a:path>
                  <a:path w="54609" h="44450">
                    <a:moveTo>
                      <a:pt x="0" y="44195"/>
                    </a:moveTo>
                    <a:lnTo>
                      <a:pt x="0" y="25145"/>
                    </a:lnTo>
                    <a:lnTo>
                      <a:pt x="1524" y="25145"/>
                    </a:lnTo>
                  </a:path>
                  <a:path w="54609" h="44450">
                    <a:moveTo>
                      <a:pt x="0" y="20574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  <a:path w="54609" h="44450">
                    <a:moveTo>
                      <a:pt x="4571" y="44195"/>
                    </a:moveTo>
                    <a:lnTo>
                      <a:pt x="4571" y="25145"/>
                    </a:lnTo>
                    <a:lnTo>
                      <a:pt x="6096" y="25145"/>
                    </a:lnTo>
                  </a:path>
                  <a:path w="54609" h="44450">
                    <a:moveTo>
                      <a:pt x="4571" y="20574"/>
                    </a:moveTo>
                    <a:lnTo>
                      <a:pt x="4571" y="0"/>
                    </a:lnTo>
                    <a:lnTo>
                      <a:pt x="6096" y="0"/>
                    </a:lnTo>
                  </a:path>
                  <a:path w="54609" h="44450">
                    <a:moveTo>
                      <a:pt x="47243" y="44195"/>
                    </a:moveTo>
                    <a:lnTo>
                      <a:pt x="47243" y="25145"/>
                    </a:lnTo>
                    <a:lnTo>
                      <a:pt x="49530" y="25145"/>
                    </a:lnTo>
                  </a:path>
                  <a:path w="54609" h="44450">
                    <a:moveTo>
                      <a:pt x="47243" y="20574"/>
                    </a:moveTo>
                    <a:lnTo>
                      <a:pt x="47243" y="0"/>
                    </a:lnTo>
                    <a:lnTo>
                      <a:pt x="49530" y="0"/>
                    </a:lnTo>
                  </a:path>
                  <a:path w="54609" h="44450">
                    <a:moveTo>
                      <a:pt x="52578" y="44195"/>
                    </a:moveTo>
                    <a:lnTo>
                      <a:pt x="52578" y="25145"/>
                    </a:lnTo>
                    <a:lnTo>
                      <a:pt x="54102" y="25145"/>
                    </a:lnTo>
                  </a:path>
                  <a:path w="54609" h="44450">
                    <a:moveTo>
                      <a:pt x="52578" y="20574"/>
                    </a:moveTo>
                    <a:lnTo>
                      <a:pt x="52578" y="0"/>
                    </a:lnTo>
                    <a:lnTo>
                      <a:pt x="54102" y="0"/>
                    </a:lnTo>
                  </a:path>
                  <a:path w="54609" h="44450">
                    <a:moveTo>
                      <a:pt x="4571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object 80">
                <a:extLst>
                  <a:ext uri="{FF2B5EF4-FFF2-40B4-BE49-F238E27FC236}">
                    <a16:creationId xmlns:a16="http://schemas.microsoft.com/office/drawing/2014/main" id="{E8DBFB9A-63FE-608D-CE2A-04176A64B19D}"/>
                  </a:ext>
                </a:extLst>
              </p:cNvPr>
              <p:cNvSpPr/>
              <p:nvPr/>
            </p:nvSpPr>
            <p:spPr>
              <a:xfrm>
                <a:off x="1303019" y="2044446"/>
                <a:ext cx="26225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262255" h="86994">
                    <a:moveTo>
                      <a:pt x="206502" y="86867"/>
                    </a:moveTo>
                    <a:lnTo>
                      <a:pt x="206502" y="0"/>
                    </a:lnTo>
                    <a:lnTo>
                      <a:pt x="112776" y="0"/>
                    </a:lnTo>
                  </a:path>
                  <a:path w="262255" h="86994">
                    <a:moveTo>
                      <a:pt x="33528" y="61721"/>
                    </a:moveTo>
                    <a:lnTo>
                      <a:pt x="33528" y="0"/>
                    </a:lnTo>
                    <a:lnTo>
                      <a:pt x="35052" y="0"/>
                    </a:lnTo>
                  </a:path>
                  <a:path w="262255" h="86994">
                    <a:moveTo>
                      <a:pt x="0" y="20573"/>
                    </a:moveTo>
                    <a:lnTo>
                      <a:pt x="3810" y="19049"/>
                    </a:lnTo>
                    <a:lnTo>
                      <a:pt x="7620" y="14477"/>
                    </a:lnTo>
                    <a:lnTo>
                      <a:pt x="7620" y="46481"/>
                    </a:lnTo>
                    <a:lnTo>
                      <a:pt x="8382" y="46481"/>
                    </a:lnTo>
                  </a:path>
                  <a:path w="262255" h="86994">
                    <a:moveTo>
                      <a:pt x="252222" y="19049"/>
                    </a:moveTo>
                    <a:lnTo>
                      <a:pt x="252222" y="29717"/>
                    </a:lnTo>
                    <a:lnTo>
                      <a:pt x="253746" y="29717"/>
                    </a:lnTo>
                  </a:path>
                  <a:path w="262255" h="86994">
                    <a:moveTo>
                      <a:pt x="262128" y="86867"/>
                    </a:moveTo>
                    <a:lnTo>
                      <a:pt x="198120" y="86867"/>
                    </a:lnTo>
                    <a:lnTo>
                      <a:pt x="198882" y="86867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object 81">
                <a:extLst>
                  <a:ext uri="{FF2B5EF4-FFF2-40B4-BE49-F238E27FC236}">
                    <a16:creationId xmlns:a16="http://schemas.microsoft.com/office/drawing/2014/main" id="{249B80DE-3366-BB5E-5F0B-00D0CB84F580}"/>
                  </a:ext>
                </a:extLst>
              </p:cNvPr>
              <p:cNvSpPr/>
              <p:nvPr/>
            </p:nvSpPr>
            <p:spPr>
              <a:xfrm>
                <a:off x="1440941" y="2330196"/>
                <a:ext cx="52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05">
                    <a:moveTo>
                      <a:pt x="0" y="0"/>
                    </a:moveTo>
                    <a:lnTo>
                      <a:pt x="4571" y="0"/>
                    </a:lnTo>
                  </a:path>
                  <a:path w="52705">
                    <a:moveTo>
                      <a:pt x="48006" y="0"/>
                    </a:moveTo>
                    <a:lnTo>
                      <a:pt x="52578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object 82">
                <a:extLst>
                  <a:ext uri="{FF2B5EF4-FFF2-40B4-BE49-F238E27FC236}">
                    <a16:creationId xmlns:a16="http://schemas.microsoft.com/office/drawing/2014/main" id="{CB6CA9A5-CEC9-B9A3-35EA-35C11C5963D9}"/>
                  </a:ext>
                </a:extLst>
              </p:cNvPr>
              <p:cNvSpPr/>
              <p:nvPr/>
            </p:nvSpPr>
            <p:spPr>
              <a:xfrm>
                <a:off x="1282445" y="2106168"/>
                <a:ext cx="546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4609">
                    <a:moveTo>
                      <a:pt x="0" y="0"/>
                    </a:moveTo>
                    <a:lnTo>
                      <a:pt x="54101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object 83">
                <a:extLst>
                  <a:ext uri="{FF2B5EF4-FFF2-40B4-BE49-F238E27FC236}">
                    <a16:creationId xmlns:a16="http://schemas.microsoft.com/office/drawing/2014/main" id="{DC912F9C-B5F6-D9E9-C7FA-EA23131C299E}"/>
                  </a:ext>
                </a:extLst>
              </p:cNvPr>
              <p:cNvSpPr/>
              <p:nvPr/>
            </p:nvSpPr>
            <p:spPr>
              <a:xfrm>
                <a:off x="1506473" y="2109978"/>
                <a:ext cx="762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22225">
                    <a:moveTo>
                      <a:pt x="7619" y="0"/>
                    </a:moveTo>
                    <a:lnTo>
                      <a:pt x="0" y="0"/>
                    </a:lnTo>
                    <a:lnTo>
                      <a:pt x="3809" y="22098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0101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bject 84">
                <a:extLst>
                  <a:ext uri="{FF2B5EF4-FFF2-40B4-BE49-F238E27FC236}">
                    <a16:creationId xmlns:a16="http://schemas.microsoft.com/office/drawing/2014/main" id="{49C0D3E3-0E02-8929-97D5-DB53CEEA3A16}"/>
                  </a:ext>
                </a:extLst>
              </p:cNvPr>
              <p:cNvSpPr/>
              <p:nvPr/>
            </p:nvSpPr>
            <p:spPr>
              <a:xfrm>
                <a:off x="1506473" y="2109978"/>
                <a:ext cx="762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22225">
                    <a:moveTo>
                      <a:pt x="3809" y="22098"/>
                    </a:moveTo>
                    <a:lnTo>
                      <a:pt x="7619" y="0"/>
                    </a:lnTo>
                    <a:lnTo>
                      <a:pt x="0" y="0"/>
                    </a:lnTo>
                    <a:lnTo>
                      <a:pt x="3809" y="22098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bject 85">
                <a:extLst>
                  <a:ext uri="{FF2B5EF4-FFF2-40B4-BE49-F238E27FC236}">
                    <a16:creationId xmlns:a16="http://schemas.microsoft.com/office/drawing/2014/main" id="{49650BF2-26FE-D9B5-E833-68BC404181F6}"/>
                  </a:ext>
                </a:extLst>
              </p:cNvPr>
              <p:cNvSpPr/>
              <p:nvPr/>
            </p:nvSpPr>
            <p:spPr>
              <a:xfrm>
                <a:off x="1572767" y="2131314"/>
                <a:ext cx="1905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3335">
                    <a:moveTo>
                      <a:pt x="0" y="12954"/>
                    </a:moveTo>
                    <a:lnTo>
                      <a:pt x="0" y="0"/>
                    </a:lnTo>
                    <a:lnTo>
                      <a:pt x="1523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object 86">
                <a:extLst>
                  <a:ext uri="{FF2B5EF4-FFF2-40B4-BE49-F238E27FC236}">
                    <a16:creationId xmlns:a16="http://schemas.microsoft.com/office/drawing/2014/main" id="{C8534898-A5BA-454E-A2AD-9F7C92128540}"/>
                  </a:ext>
                </a:extLst>
              </p:cNvPr>
              <p:cNvSpPr/>
              <p:nvPr/>
            </p:nvSpPr>
            <p:spPr>
              <a:xfrm>
                <a:off x="1536191" y="2074164"/>
                <a:ext cx="5588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5880" h="57150">
                    <a:moveTo>
                      <a:pt x="54102" y="36575"/>
                    </a:moveTo>
                    <a:lnTo>
                      <a:pt x="54102" y="44958"/>
                    </a:lnTo>
                    <a:lnTo>
                      <a:pt x="55626" y="44958"/>
                    </a:lnTo>
                  </a:path>
                  <a:path w="55880" h="57150">
                    <a:moveTo>
                      <a:pt x="54102" y="0"/>
                    </a:moveTo>
                    <a:lnTo>
                      <a:pt x="54102" y="27431"/>
                    </a:lnTo>
                    <a:lnTo>
                      <a:pt x="55626" y="27431"/>
                    </a:lnTo>
                  </a:path>
                  <a:path w="55880" h="57150">
                    <a:moveTo>
                      <a:pt x="0" y="27431"/>
                    </a:moveTo>
                    <a:lnTo>
                      <a:pt x="0" y="36575"/>
                    </a:lnTo>
                    <a:lnTo>
                      <a:pt x="1524" y="36575"/>
                    </a:lnTo>
                  </a:path>
                  <a:path w="55880" h="57150">
                    <a:moveTo>
                      <a:pt x="36576" y="44958"/>
                    </a:moveTo>
                    <a:lnTo>
                      <a:pt x="36576" y="57150"/>
                    </a:lnTo>
                    <a:lnTo>
                      <a:pt x="38100" y="5715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object 87">
                <a:extLst>
                  <a:ext uri="{FF2B5EF4-FFF2-40B4-BE49-F238E27FC236}">
                    <a16:creationId xmlns:a16="http://schemas.microsoft.com/office/drawing/2014/main" id="{155EF614-294F-ABC4-0D77-93CC8D7FE635}"/>
                  </a:ext>
                </a:extLst>
              </p:cNvPr>
              <p:cNvSpPr/>
              <p:nvPr/>
            </p:nvSpPr>
            <p:spPr>
              <a:xfrm>
                <a:off x="1636013" y="2144268"/>
                <a:ext cx="125730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125730" h="40005">
                    <a:moveTo>
                      <a:pt x="0" y="39623"/>
                    </a:moveTo>
                    <a:lnTo>
                      <a:pt x="5334" y="39623"/>
                    </a:lnTo>
                  </a:path>
                  <a:path w="125730" h="40005">
                    <a:moveTo>
                      <a:pt x="0" y="39623"/>
                    </a:moveTo>
                    <a:lnTo>
                      <a:pt x="0" y="0"/>
                    </a:lnTo>
                    <a:lnTo>
                      <a:pt x="2286" y="0"/>
                    </a:lnTo>
                  </a:path>
                  <a:path w="125730" h="40005">
                    <a:moveTo>
                      <a:pt x="5334" y="39623"/>
                    </a:moveTo>
                    <a:lnTo>
                      <a:pt x="5334" y="0"/>
                    </a:lnTo>
                    <a:lnTo>
                      <a:pt x="6858" y="0"/>
                    </a:lnTo>
                  </a:path>
                  <a:path w="125730" h="40005">
                    <a:moveTo>
                      <a:pt x="0" y="17525"/>
                    </a:moveTo>
                    <a:lnTo>
                      <a:pt x="5334" y="17525"/>
                    </a:lnTo>
                  </a:path>
                  <a:path w="125730" h="40005">
                    <a:moveTo>
                      <a:pt x="124206" y="17525"/>
                    </a:moveTo>
                    <a:lnTo>
                      <a:pt x="119634" y="17525"/>
                    </a:lnTo>
                  </a:path>
                  <a:path w="125730" h="40005">
                    <a:moveTo>
                      <a:pt x="119634" y="39623"/>
                    </a:moveTo>
                    <a:lnTo>
                      <a:pt x="119634" y="0"/>
                    </a:lnTo>
                    <a:lnTo>
                      <a:pt x="121158" y="0"/>
                    </a:lnTo>
                  </a:path>
                  <a:path w="125730" h="40005">
                    <a:moveTo>
                      <a:pt x="124206" y="39623"/>
                    </a:moveTo>
                    <a:lnTo>
                      <a:pt x="124206" y="0"/>
                    </a:lnTo>
                    <a:lnTo>
                      <a:pt x="125730" y="0"/>
                    </a:lnTo>
                  </a:path>
                  <a:path w="125730" h="40005">
                    <a:moveTo>
                      <a:pt x="124206" y="39623"/>
                    </a:moveTo>
                    <a:lnTo>
                      <a:pt x="119634" y="39623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object 88">
                <a:extLst>
                  <a:ext uri="{FF2B5EF4-FFF2-40B4-BE49-F238E27FC236}">
                    <a16:creationId xmlns:a16="http://schemas.microsoft.com/office/drawing/2014/main" id="{493BC52C-B8FD-5F7F-60D0-3C842FE3F9B1}"/>
                  </a:ext>
                </a:extLst>
              </p:cNvPr>
              <p:cNvSpPr/>
              <p:nvPr/>
            </p:nvSpPr>
            <p:spPr>
              <a:xfrm>
                <a:off x="1282445" y="1872996"/>
                <a:ext cx="45275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52755" h="190500">
                    <a:moveTo>
                      <a:pt x="233172" y="19049"/>
                    </a:moveTo>
                    <a:lnTo>
                      <a:pt x="329945" y="19049"/>
                    </a:lnTo>
                  </a:path>
                  <a:path w="452755" h="190500">
                    <a:moveTo>
                      <a:pt x="284225" y="42671"/>
                    </a:moveTo>
                    <a:lnTo>
                      <a:pt x="233172" y="42671"/>
                    </a:lnTo>
                  </a:path>
                  <a:path w="452755" h="190500">
                    <a:moveTo>
                      <a:pt x="81534" y="155447"/>
                    </a:moveTo>
                    <a:lnTo>
                      <a:pt x="81534" y="124205"/>
                    </a:lnTo>
                    <a:lnTo>
                      <a:pt x="91440" y="124205"/>
                    </a:lnTo>
                    <a:lnTo>
                      <a:pt x="96012" y="125729"/>
                    </a:lnTo>
                    <a:lnTo>
                      <a:pt x="99059" y="128777"/>
                    </a:lnTo>
                    <a:lnTo>
                      <a:pt x="100584" y="131825"/>
                    </a:lnTo>
                    <a:lnTo>
                      <a:pt x="102107" y="136397"/>
                    </a:lnTo>
                    <a:lnTo>
                      <a:pt x="102107" y="144017"/>
                    </a:lnTo>
                    <a:lnTo>
                      <a:pt x="99059" y="151637"/>
                    </a:lnTo>
                    <a:lnTo>
                      <a:pt x="96012" y="154685"/>
                    </a:lnTo>
                    <a:lnTo>
                      <a:pt x="91440" y="155447"/>
                    </a:lnTo>
                    <a:lnTo>
                      <a:pt x="81534" y="155447"/>
                    </a:lnTo>
                  </a:path>
                  <a:path w="452755" h="190500">
                    <a:moveTo>
                      <a:pt x="133350" y="108203"/>
                    </a:moveTo>
                    <a:lnTo>
                      <a:pt x="54101" y="108203"/>
                    </a:lnTo>
                  </a:path>
                  <a:path w="452755" h="190500">
                    <a:moveTo>
                      <a:pt x="54101" y="171449"/>
                    </a:moveTo>
                    <a:lnTo>
                      <a:pt x="134873" y="171449"/>
                    </a:lnTo>
                  </a:path>
                  <a:path w="452755" h="190500">
                    <a:moveTo>
                      <a:pt x="20573" y="130301"/>
                    </a:moveTo>
                    <a:lnTo>
                      <a:pt x="24384" y="128777"/>
                    </a:lnTo>
                    <a:lnTo>
                      <a:pt x="28193" y="124205"/>
                    </a:lnTo>
                    <a:lnTo>
                      <a:pt x="28193" y="155447"/>
                    </a:lnTo>
                    <a:lnTo>
                      <a:pt x="28956" y="155447"/>
                    </a:lnTo>
                  </a:path>
                  <a:path w="452755" h="190500">
                    <a:moveTo>
                      <a:pt x="54101" y="108203"/>
                    </a:moveTo>
                    <a:lnTo>
                      <a:pt x="0" y="108203"/>
                    </a:lnTo>
                  </a:path>
                  <a:path w="452755" h="190500">
                    <a:moveTo>
                      <a:pt x="0" y="171449"/>
                    </a:moveTo>
                    <a:lnTo>
                      <a:pt x="54101" y="171449"/>
                    </a:lnTo>
                    <a:lnTo>
                      <a:pt x="54101" y="108203"/>
                    </a:lnTo>
                    <a:lnTo>
                      <a:pt x="55625" y="108203"/>
                    </a:lnTo>
                  </a:path>
                  <a:path w="452755" h="190500">
                    <a:moveTo>
                      <a:pt x="133350" y="171449"/>
                    </a:moveTo>
                    <a:lnTo>
                      <a:pt x="133350" y="108203"/>
                    </a:lnTo>
                    <a:lnTo>
                      <a:pt x="134873" y="108203"/>
                    </a:lnTo>
                  </a:path>
                  <a:path w="452755" h="190500">
                    <a:moveTo>
                      <a:pt x="233172" y="42671"/>
                    </a:moveTo>
                    <a:lnTo>
                      <a:pt x="233172" y="19049"/>
                    </a:lnTo>
                    <a:lnTo>
                      <a:pt x="234695" y="19049"/>
                    </a:lnTo>
                  </a:path>
                  <a:path w="452755" h="190500">
                    <a:moveTo>
                      <a:pt x="284225" y="43433"/>
                    </a:moveTo>
                    <a:lnTo>
                      <a:pt x="290322" y="51053"/>
                    </a:lnTo>
                    <a:lnTo>
                      <a:pt x="291084" y="51053"/>
                    </a:lnTo>
                  </a:path>
                  <a:path w="452755" h="190500">
                    <a:moveTo>
                      <a:pt x="312419" y="127253"/>
                    </a:moveTo>
                    <a:lnTo>
                      <a:pt x="312419" y="28193"/>
                    </a:lnTo>
                    <a:lnTo>
                      <a:pt x="313944" y="28193"/>
                    </a:lnTo>
                  </a:path>
                  <a:path w="452755" h="190500">
                    <a:moveTo>
                      <a:pt x="384047" y="130301"/>
                    </a:moveTo>
                    <a:lnTo>
                      <a:pt x="384047" y="16001"/>
                    </a:lnTo>
                    <a:lnTo>
                      <a:pt x="385571" y="16001"/>
                    </a:lnTo>
                  </a:path>
                  <a:path w="452755" h="190500">
                    <a:moveTo>
                      <a:pt x="447293" y="130301"/>
                    </a:moveTo>
                    <a:lnTo>
                      <a:pt x="447293" y="16001"/>
                    </a:lnTo>
                    <a:lnTo>
                      <a:pt x="448817" y="16001"/>
                    </a:lnTo>
                  </a:path>
                  <a:path w="452755" h="190500">
                    <a:moveTo>
                      <a:pt x="313181" y="127253"/>
                    </a:moveTo>
                    <a:lnTo>
                      <a:pt x="319278" y="133349"/>
                    </a:lnTo>
                  </a:path>
                  <a:path w="452755" h="190500">
                    <a:moveTo>
                      <a:pt x="339851" y="133349"/>
                    </a:moveTo>
                    <a:lnTo>
                      <a:pt x="319278" y="133349"/>
                    </a:lnTo>
                  </a:path>
                  <a:path w="452755" h="190500">
                    <a:moveTo>
                      <a:pt x="341375" y="158495"/>
                    </a:moveTo>
                    <a:lnTo>
                      <a:pt x="290322" y="158495"/>
                    </a:lnTo>
                    <a:lnTo>
                      <a:pt x="290322" y="171449"/>
                    </a:lnTo>
                    <a:lnTo>
                      <a:pt x="291845" y="171449"/>
                    </a:lnTo>
                  </a:path>
                  <a:path w="452755" h="190500">
                    <a:moveTo>
                      <a:pt x="307847" y="171449"/>
                    </a:moveTo>
                    <a:lnTo>
                      <a:pt x="307847" y="190499"/>
                    </a:lnTo>
                    <a:lnTo>
                      <a:pt x="309372" y="190499"/>
                    </a:lnTo>
                  </a:path>
                  <a:path w="452755" h="190500">
                    <a:moveTo>
                      <a:pt x="290322" y="161543"/>
                    </a:moveTo>
                    <a:lnTo>
                      <a:pt x="290322" y="51053"/>
                    </a:lnTo>
                    <a:lnTo>
                      <a:pt x="291845" y="51053"/>
                    </a:lnTo>
                  </a:path>
                  <a:path w="452755" h="190500">
                    <a:moveTo>
                      <a:pt x="448055" y="130301"/>
                    </a:moveTo>
                    <a:lnTo>
                      <a:pt x="452627" y="133349"/>
                    </a:lnTo>
                  </a:path>
                  <a:path w="452755" h="190500">
                    <a:moveTo>
                      <a:pt x="384047" y="130301"/>
                    </a:moveTo>
                    <a:lnTo>
                      <a:pt x="380999" y="133349"/>
                    </a:lnTo>
                    <a:lnTo>
                      <a:pt x="381761" y="133349"/>
                    </a:lnTo>
                  </a:path>
                  <a:path w="452755" h="190500">
                    <a:moveTo>
                      <a:pt x="447293" y="130301"/>
                    </a:moveTo>
                    <a:lnTo>
                      <a:pt x="384047" y="130301"/>
                    </a:lnTo>
                  </a:path>
                  <a:path w="452755" h="190500">
                    <a:moveTo>
                      <a:pt x="372617" y="6095"/>
                    </a:moveTo>
                    <a:lnTo>
                      <a:pt x="368045" y="6095"/>
                    </a:lnTo>
                  </a:path>
                  <a:path w="452755" h="190500">
                    <a:moveTo>
                      <a:pt x="368045" y="0"/>
                    </a:moveTo>
                    <a:lnTo>
                      <a:pt x="382523" y="0"/>
                    </a:lnTo>
                  </a:path>
                  <a:path w="452755" h="190500">
                    <a:moveTo>
                      <a:pt x="368045" y="16001"/>
                    </a:moveTo>
                    <a:lnTo>
                      <a:pt x="384047" y="16001"/>
                    </a:lnTo>
                  </a:path>
                  <a:path w="452755" h="190500">
                    <a:moveTo>
                      <a:pt x="312419" y="28193"/>
                    </a:moveTo>
                    <a:lnTo>
                      <a:pt x="329945" y="28193"/>
                    </a:lnTo>
                  </a:path>
                  <a:path w="452755" h="190500">
                    <a:moveTo>
                      <a:pt x="313181" y="28955"/>
                    </a:moveTo>
                    <a:lnTo>
                      <a:pt x="301751" y="19049"/>
                    </a:lnTo>
                  </a:path>
                  <a:path w="452755" h="190500">
                    <a:moveTo>
                      <a:pt x="368045" y="6095"/>
                    </a:moveTo>
                    <a:lnTo>
                      <a:pt x="368045" y="0"/>
                    </a:lnTo>
                    <a:lnTo>
                      <a:pt x="369569" y="0"/>
                    </a:lnTo>
                  </a:path>
                  <a:path w="452755" h="190500">
                    <a:moveTo>
                      <a:pt x="368045" y="6095"/>
                    </a:moveTo>
                    <a:lnTo>
                      <a:pt x="368045" y="16001"/>
                    </a:lnTo>
                    <a:lnTo>
                      <a:pt x="369569" y="16001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object 89">
                <a:extLst>
                  <a:ext uri="{FF2B5EF4-FFF2-40B4-BE49-F238E27FC236}">
                    <a16:creationId xmlns:a16="http://schemas.microsoft.com/office/drawing/2014/main" id="{77C866EB-F57D-CE40-554F-904C3E0AE3E4}"/>
                  </a:ext>
                </a:extLst>
              </p:cNvPr>
              <p:cNvSpPr/>
              <p:nvPr/>
            </p:nvSpPr>
            <p:spPr>
              <a:xfrm>
                <a:off x="1720595" y="1796796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9050">
                    <a:moveTo>
                      <a:pt x="19050" y="6095"/>
                    </a:moveTo>
                    <a:lnTo>
                      <a:pt x="13716" y="0"/>
                    </a:lnTo>
                    <a:lnTo>
                      <a:pt x="0" y="19049"/>
                    </a:lnTo>
                    <a:lnTo>
                      <a:pt x="19050" y="6095"/>
                    </a:lnTo>
                    <a:close/>
                  </a:path>
                </a:pathLst>
              </a:custGeom>
              <a:solidFill>
                <a:srgbClr val="0101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object 90">
                <a:extLst>
                  <a:ext uri="{FF2B5EF4-FFF2-40B4-BE49-F238E27FC236}">
                    <a16:creationId xmlns:a16="http://schemas.microsoft.com/office/drawing/2014/main" id="{BBCE162A-11EB-F772-953A-2820FE77B3F1}"/>
                  </a:ext>
                </a:extLst>
              </p:cNvPr>
              <p:cNvSpPr/>
              <p:nvPr/>
            </p:nvSpPr>
            <p:spPr>
              <a:xfrm>
                <a:off x="1658873" y="1796796"/>
                <a:ext cx="22225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04775">
                    <a:moveTo>
                      <a:pt x="80771" y="6095"/>
                    </a:moveTo>
                    <a:lnTo>
                      <a:pt x="75437" y="0"/>
                    </a:lnTo>
                    <a:lnTo>
                      <a:pt x="61721" y="19049"/>
                    </a:lnTo>
                    <a:lnTo>
                      <a:pt x="80771" y="6095"/>
                    </a:lnTo>
                  </a:path>
                  <a:path w="222250" h="104775">
                    <a:moveTo>
                      <a:pt x="57150" y="73151"/>
                    </a:moveTo>
                    <a:lnTo>
                      <a:pt x="58674" y="73151"/>
                    </a:lnTo>
                    <a:lnTo>
                      <a:pt x="60198" y="71627"/>
                    </a:lnTo>
                  </a:path>
                  <a:path w="222250" h="104775">
                    <a:moveTo>
                      <a:pt x="19050" y="71627"/>
                    </a:moveTo>
                    <a:lnTo>
                      <a:pt x="19812" y="73151"/>
                    </a:lnTo>
                    <a:lnTo>
                      <a:pt x="22098" y="73151"/>
                    </a:lnTo>
                  </a:path>
                  <a:path w="222250" h="104775">
                    <a:moveTo>
                      <a:pt x="68580" y="55625"/>
                    </a:moveTo>
                    <a:lnTo>
                      <a:pt x="71627" y="46481"/>
                    </a:lnTo>
                    <a:lnTo>
                      <a:pt x="71627" y="36575"/>
                    </a:lnTo>
                    <a:lnTo>
                      <a:pt x="68580" y="26669"/>
                    </a:lnTo>
                    <a:lnTo>
                      <a:pt x="62483" y="18287"/>
                    </a:lnTo>
                    <a:lnTo>
                      <a:pt x="54863" y="12953"/>
                    </a:lnTo>
                    <a:lnTo>
                      <a:pt x="44957" y="9905"/>
                    </a:lnTo>
                    <a:lnTo>
                      <a:pt x="35051" y="9905"/>
                    </a:lnTo>
                    <a:lnTo>
                      <a:pt x="25145" y="12953"/>
                    </a:lnTo>
                    <a:lnTo>
                      <a:pt x="17525" y="18287"/>
                    </a:lnTo>
                    <a:lnTo>
                      <a:pt x="11430" y="26669"/>
                    </a:lnTo>
                    <a:lnTo>
                      <a:pt x="7619" y="36575"/>
                    </a:lnTo>
                    <a:lnTo>
                      <a:pt x="7619" y="46481"/>
                    </a:lnTo>
                    <a:lnTo>
                      <a:pt x="11430" y="55625"/>
                    </a:lnTo>
                  </a:path>
                  <a:path w="222250" h="104775">
                    <a:moveTo>
                      <a:pt x="6095" y="76961"/>
                    </a:moveTo>
                    <a:lnTo>
                      <a:pt x="6095" y="77723"/>
                    </a:lnTo>
                    <a:lnTo>
                      <a:pt x="7619" y="77723"/>
                    </a:lnTo>
                    <a:lnTo>
                      <a:pt x="7619" y="76961"/>
                    </a:lnTo>
                    <a:lnTo>
                      <a:pt x="6857" y="76199"/>
                    </a:lnTo>
                    <a:lnTo>
                      <a:pt x="7619" y="76199"/>
                    </a:lnTo>
                  </a:path>
                  <a:path w="222250" h="104775">
                    <a:moveTo>
                      <a:pt x="72389" y="76199"/>
                    </a:moveTo>
                    <a:lnTo>
                      <a:pt x="71627" y="76961"/>
                    </a:lnTo>
                    <a:lnTo>
                      <a:pt x="71627" y="77723"/>
                    </a:lnTo>
                    <a:lnTo>
                      <a:pt x="72389" y="77723"/>
                    </a:lnTo>
                    <a:lnTo>
                      <a:pt x="73151" y="76961"/>
                    </a:lnTo>
                  </a:path>
                  <a:path w="222250" h="104775">
                    <a:moveTo>
                      <a:pt x="144018" y="104393"/>
                    </a:moveTo>
                    <a:lnTo>
                      <a:pt x="124968" y="104393"/>
                    </a:lnTo>
                    <a:lnTo>
                      <a:pt x="125730" y="104393"/>
                    </a:lnTo>
                  </a:path>
                  <a:path w="222250" h="104775">
                    <a:moveTo>
                      <a:pt x="124968" y="95249"/>
                    </a:moveTo>
                    <a:lnTo>
                      <a:pt x="221742" y="95249"/>
                    </a:lnTo>
                  </a:path>
                  <a:path w="222250" h="104775">
                    <a:moveTo>
                      <a:pt x="88392" y="76199"/>
                    </a:moveTo>
                    <a:lnTo>
                      <a:pt x="88392" y="82295"/>
                    </a:lnTo>
                    <a:lnTo>
                      <a:pt x="89915" y="82295"/>
                    </a:lnTo>
                  </a:path>
                  <a:path w="222250" h="104775">
                    <a:moveTo>
                      <a:pt x="72389" y="61721"/>
                    </a:moveTo>
                    <a:lnTo>
                      <a:pt x="72389" y="76199"/>
                    </a:lnTo>
                    <a:lnTo>
                      <a:pt x="74675" y="76199"/>
                    </a:lnTo>
                  </a:path>
                  <a:path w="222250" h="104775">
                    <a:moveTo>
                      <a:pt x="60198" y="71627"/>
                    </a:moveTo>
                    <a:lnTo>
                      <a:pt x="60198" y="66293"/>
                    </a:lnTo>
                    <a:lnTo>
                      <a:pt x="61721" y="66293"/>
                    </a:lnTo>
                  </a:path>
                  <a:path w="222250" h="104775">
                    <a:moveTo>
                      <a:pt x="14477" y="60197"/>
                    </a:moveTo>
                    <a:lnTo>
                      <a:pt x="20574" y="67055"/>
                    </a:lnTo>
                  </a:path>
                  <a:path w="222250" h="104775">
                    <a:moveTo>
                      <a:pt x="19050" y="66293"/>
                    </a:moveTo>
                    <a:lnTo>
                      <a:pt x="19050" y="71627"/>
                    </a:lnTo>
                    <a:lnTo>
                      <a:pt x="20574" y="71627"/>
                    </a:lnTo>
                  </a:path>
                  <a:path w="222250" h="104775">
                    <a:moveTo>
                      <a:pt x="19050" y="66293"/>
                    </a:moveTo>
                    <a:lnTo>
                      <a:pt x="60198" y="66293"/>
                    </a:lnTo>
                  </a:path>
                  <a:path w="222250" h="104775">
                    <a:moveTo>
                      <a:pt x="64769" y="60197"/>
                    </a:moveTo>
                    <a:lnTo>
                      <a:pt x="60198" y="67055"/>
                    </a:lnTo>
                    <a:lnTo>
                      <a:pt x="60959" y="67055"/>
                    </a:lnTo>
                  </a:path>
                  <a:path w="222250" h="104775">
                    <a:moveTo>
                      <a:pt x="70865" y="60197"/>
                    </a:moveTo>
                    <a:lnTo>
                      <a:pt x="7619" y="60197"/>
                    </a:lnTo>
                  </a:path>
                  <a:path w="222250" h="104775">
                    <a:moveTo>
                      <a:pt x="71627" y="60197"/>
                    </a:moveTo>
                    <a:lnTo>
                      <a:pt x="72389" y="62483"/>
                    </a:lnTo>
                    <a:lnTo>
                      <a:pt x="73151" y="62483"/>
                    </a:lnTo>
                  </a:path>
                  <a:path w="222250" h="104775">
                    <a:moveTo>
                      <a:pt x="9906" y="60197"/>
                    </a:moveTo>
                    <a:lnTo>
                      <a:pt x="7619" y="62483"/>
                    </a:lnTo>
                    <a:lnTo>
                      <a:pt x="8381" y="62483"/>
                    </a:lnTo>
                  </a:path>
                  <a:path w="222250" h="104775">
                    <a:moveTo>
                      <a:pt x="88392" y="76199"/>
                    </a:moveTo>
                    <a:lnTo>
                      <a:pt x="72389" y="76199"/>
                    </a:lnTo>
                    <a:lnTo>
                      <a:pt x="73151" y="76199"/>
                    </a:lnTo>
                  </a:path>
                  <a:path w="222250" h="104775">
                    <a:moveTo>
                      <a:pt x="7619" y="76199"/>
                    </a:moveTo>
                    <a:lnTo>
                      <a:pt x="7619" y="61721"/>
                    </a:lnTo>
                    <a:lnTo>
                      <a:pt x="9143" y="61721"/>
                    </a:lnTo>
                  </a:path>
                  <a:path w="222250" h="104775">
                    <a:moveTo>
                      <a:pt x="61721" y="82295"/>
                    </a:moveTo>
                    <a:lnTo>
                      <a:pt x="61721" y="80771"/>
                    </a:lnTo>
                    <a:lnTo>
                      <a:pt x="63245" y="80771"/>
                    </a:lnTo>
                  </a:path>
                  <a:path w="222250" h="104775">
                    <a:moveTo>
                      <a:pt x="61721" y="80771"/>
                    </a:moveTo>
                    <a:lnTo>
                      <a:pt x="19050" y="80771"/>
                    </a:lnTo>
                    <a:lnTo>
                      <a:pt x="19050" y="82295"/>
                    </a:lnTo>
                    <a:lnTo>
                      <a:pt x="20574" y="82295"/>
                    </a:lnTo>
                  </a:path>
                  <a:path w="222250" h="104775">
                    <a:moveTo>
                      <a:pt x="42671" y="73151"/>
                    </a:moveTo>
                    <a:lnTo>
                      <a:pt x="42671" y="80771"/>
                    </a:lnTo>
                    <a:lnTo>
                      <a:pt x="44195" y="80771"/>
                    </a:lnTo>
                  </a:path>
                  <a:path w="222250" h="104775">
                    <a:moveTo>
                      <a:pt x="57150" y="73151"/>
                    </a:moveTo>
                    <a:lnTo>
                      <a:pt x="22098" y="73151"/>
                    </a:lnTo>
                  </a:path>
                  <a:path w="222250" h="104775">
                    <a:moveTo>
                      <a:pt x="38100" y="73151"/>
                    </a:moveTo>
                    <a:lnTo>
                      <a:pt x="38100" y="80771"/>
                    </a:lnTo>
                    <a:lnTo>
                      <a:pt x="39624" y="80771"/>
                    </a:lnTo>
                  </a:path>
                  <a:path w="222250" h="104775">
                    <a:moveTo>
                      <a:pt x="7619" y="92201"/>
                    </a:moveTo>
                    <a:lnTo>
                      <a:pt x="38100" y="92201"/>
                    </a:lnTo>
                  </a:path>
                  <a:path w="222250" h="104775">
                    <a:moveTo>
                      <a:pt x="70865" y="92201"/>
                    </a:moveTo>
                    <a:lnTo>
                      <a:pt x="42671" y="92201"/>
                    </a:lnTo>
                  </a:path>
                  <a:path w="222250" h="104775">
                    <a:moveTo>
                      <a:pt x="88392" y="92201"/>
                    </a:moveTo>
                    <a:lnTo>
                      <a:pt x="70865" y="92201"/>
                    </a:lnTo>
                    <a:lnTo>
                      <a:pt x="71627" y="92201"/>
                    </a:lnTo>
                  </a:path>
                  <a:path w="222250" h="104775">
                    <a:moveTo>
                      <a:pt x="38100" y="92201"/>
                    </a:moveTo>
                    <a:lnTo>
                      <a:pt x="42671" y="92201"/>
                    </a:lnTo>
                  </a:path>
                  <a:path w="222250" h="104775">
                    <a:moveTo>
                      <a:pt x="38100" y="82295"/>
                    </a:moveTo>
                    <a:lnTo>
                      <a:pt x="0" y="82295"/>
                    </a:lnTo>
                  </a:path>
                  <a:path w="222250" h="104775">
                    <a:moveTo>
                      <a:pt x="42671" y="82295"/>
                    </a:moveTo>
                    <a:lnTo>
                      <a:pt x="38100" y="82295"/>
                    </a:lnTo>
                  </a:path>
                  <a:path w="222250" h="104775">
                    <a:moveTo>
                      <a:pt x="42671" y="82295"/>
                    </a:moveTo>
                    <a:lnTo>
                      <a:pt x="42671" y="92201"/>
                    </a:lnTo>
                    <a:lnTo>
                      <a:pt x="44195" y="92201"/>
                    </a:lnTo>
                  </a:path>
                  <a:path w="222250" h="104775">
                    <a:moveTo>
                      <a:pt x="38100" y="82295"/>
                    </a:moveTo>
                    <a:lnTo>
                      <a:pt x="38100" y="92201"/>
                    </a:lnTo>
                    <a:lnTo>
                      <a:pt x="39624" y="92201"/>
                    </a:lnTo>
                  </a:path>
                  <a:path w="222250" h="104775">
                    <a:moveTo>
                      <a:pt x="88392" y="82295"/>
                    </a:moveTo>
                    <a:lnTo>
                      <a:pt x="42671" y="82295"/>
                    </a:lnTo>
                  </a:path>
                  <a:path w="222250" h="104775">
                    <a:moveTo>
                      <a:pt x="88392" y="92201"/>
                    </a:moveTo>
                    <a:lnTo>
                      <a:pt x="88392" y="82295"/>
                    </a:lnTo>
                    <a:lnTo>
                      <a:pt x="89915" y="82295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object 91">
                <a:extLst>
                  <a:ext uri="{FF2B5EF4-FFF2-40B4-BE49-F238E27FC236}">
                    <a16:creationId xmlns:a16="http://schemas.microsoft.com/office/drawing/2014/main" id="{5EC39678-84E3-6793-E66A-12A1F09DA97B}"/>
                  </a:ext>
                </a:extLst>
              </p:cNvPr>
              <p:cNvSpPr/>
              <p:nvPr/>
            </p:nvSpPr>
            <p:spPr>
              <a:xfrm>
                <a:off x="1658873" y="1837944"/>
                <a:ext cx="793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9375">
                    <a:moveTo>
                      <a:pt x="0" y="0"/>
                    </a:moveTo>
                    <a:lnTo>
                      <a:pt x="79248" y="0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object 92">
                <a:extLst>
                  <a:ext uri="{FF2B5EF4-FFF2-40B4-BE49-F238E27FC236}">
                    <a16:creationId xmlns:a16="http://schemas.microsoft.com/office/drawing/2014/main" id="{E26BF0B0-8011-6CE9-0208-129B3DFE2E2D}"/>
                  </a:ext>
                </a:extLst>
              </p:cNvPr>
              <p:cNvSpPr/>
              <p:nvPr/>
            </p:nvSpPr>
            <p:spPr>
              <a:xfrm>
                <a:off x="1664969" y="1471422"/>
                <a:ext cx="109855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264160">
                    <a:moveTo>
                      <a:pt x="3810" y="250697"/>
                    </a:moveTo>
                    <a:lnTo>
                      <a:pt x="1524" y="252983"/>
                    </a:lnTo>
                    <a:lnTo>
                      <a:pt x="0" y="255269"/>
                    </a:lnTo>
                    <a:lnTo>
                      <a:pt x="0" y="259079"/>
                    </a:lnTo>
                    <a:lnTo>
                      <a:pt x="1524" y="262127"/>
                    </a:lnTo>
                    <a:lnTo>
                      <a:pt x="3810" y="263651"/>
                    </a:lnTo>
                    <a:lnTo>
                      <a:pt x="6096" y="263651"/>
                    </a:lnTo>
                    <a:lnTo>
                      <a:pt x="9143" y="262127"/>
                    </a:lnTo>
                    <a:lnTo>
                      <a:pt x="9906" y="259841"/>
                    </a:lnTo>
                    <a:lnTo>
                      <a:pt x="12192" y="254507"/>
                    </a:lnTo>
                    <a:lnTo>
                      <a:pt x="12954" y="252983"/>
                    </a:lnTo>
                    <a:lnTo>
                      <a:pt x="14478" y="251459"/>
                    </a:lnTo>
                    <a:lnTo>
                      <a:pt x="16002" y="250697"/>
                    </a:lnTo>
                    <a:lnTo>
                      <a:pt x="19050" y="250697"/>
                    </a:lnTo>
                    <a:lnTo>
                      <a:pt x="21336" y="252983"/>
                    </a:lnTo>
                    <a:lnTo>
                      <a:pt x="22860" y="255269"/>
                    </a:lnTo>
                    <a:lnTo>
                      <a:pt x="22860" y="259079"/>
                    </a:lnTo>
                    <a:lnTo>
                      <a:pt x="21336" y="262127"/>
                    </a:lnTo>
                    <a:lnTo>
                      <a:pt x="19050" y="263651"/>
                    </a:lnTo>
                    <a:lnTo>
                      <a:pt x="19812" y="263651"/>
                    </a:lnTo>
                  </a:path>
                  <a:path w="109855" h="264160">
                    <a:moveTo>
                      <a:pt x="0" y="244601"/>
                    </a:moveTo>
                    <a:lnTo>
                      <a:pt x="23622" y="244601"/>
                    </a:lnTo>
                    <a:lnTo>
                      <a:pt x="23622" y="233171"/>
                    </a:lnTo>
                  </a:path>
                  <a:path w="109855" h="264160">
                    <a:moveTo>
                      <a:pt x="22098" y="228600"/>
                    </a:moveTo>
                    <a:lnTo>
                      <a:pt x="0" y="228600"/>
                    </a:lnTo>
                  </a:path>
                  <a:path w="109855" h="264160">
                    <a:moveTo>
                      <a:pt x="23622" y="220979"/>
                    </a:moveTo>
                    <a:lnTo>
                      <a:pt x="0" y="220979"/>
                    </a:lnTo>
                    <a:lnTo>
                      <a:pt x="0" y="214121"/>
                    </a:lnTo>
                    <a:lnTo>
                      <a:pt x="1524" y="211835"/>
                    </a:lnTo>
                    <a:lnTo>
                      <a:pt x="6096" y="208787"/>
                    </a:lnTo>
                    <a:lnTo>
                      <a:pt x="9143" y="208025"/>
                    </a:lnTo>
                    <a:lnTo>
                      <a:pt x="15240" y="208025"/>
                    </a:lnTo>
                    <a:lnTo>
                      <a:pt x="18287" y="208787"/>
                    </a:lnTo>
                    <a:lnTo>
                      <a:pt x="22860" y="211835"/>
                    </a:lnTo>
                    <a:lnTo>
                      <a:pt x="23622" y="214121"/>
                    </a:lnTo>
                    <a:lnTo>
                      <a:pt x="23622" y="220979"/>
                    </a:lnTo>
                    <a:lnTo>
                      <a:pt x="24384" y="220979"/>
                    </a:lnTo>
                  </a:path>
                  <a:path w="109855" h="264160">
                    <a:moveTo>
                      <a:pt x="22098" y="199644"/>
                    </a:moveTo>
                    <a:lnTo>
                      <a:pt x="0" y="199644"/>
                    </a:lnTo>
                  </a:path>
                  <a:path w="109855" h="264160">
                    <a:moveTo>
                      <a:pt x="22860" y="193547"/>
                    </a:moveTo>
                    <a:lnTo>
                      <a:pt x="0" y="193547"/>
                    </a:lnTo>
                    <a:lnTo>
                      <a:pt x="22860" y="179831"/>
                    </a:lnTo>
                    <a:lnTo>
                      <a:pt x="0" y="179831"/>
                    </a:lnTo>
                    <a:lnTo>
                      <a:pt x="762" y="179831"/>
                    </a:lnTo>
                  </a:path>
                  <a:path w="109855" h="264160">
                    <a:moveTo>
                      <a:pt x="6096" y="156971"/>
                    </a:moveTo>
                    <a:lnTo>
                      <a:pt x="1524" y="160019"/>
                    </a:lnTo>
                    <a:lnTo>
                      <a:pt x="0" y="162305"/>
                    </a:lnTo>
                    <a:lnTo>
                      <a:pt x="0" y="166115"/>
                    </a:lnTo>
                    <a:lnTo>
                      <a:pt x="3810" y="169925"/>
                    </a:lnTo>
                    <a:lnTo>
                      <a:pt x="6096" y="170687"/>
                    </a:lnTo>
                    <a:lnTo>
                      <a:pt x="9143" y="171450"/>
                    </a:lnTo>
                    <a:lnTo>
                      <a:pt x="14478" y="171450"/>
                    </a:lnTo>
                    <a:lnTo>
                      <a:pt x="17525" y="170687"/>
                    </a:lnTo>
                    <a:lnTo>
                      <a:pt x="19050" y="169925"/>
                    </a:lnTo>
                    <a:lnTo>
                      <a:pt x="22860" y="166115"/>
                    </a:lnTo>
                    <a:lnTo>
                      <a:pt x="22860" y="162305"/>
                    </a:lnTo>
                    <a:lnTo>
                      <a:pt x="21336" y="160019"/>
                    </a:lnTo>
                    <a:lnTo>
                      <a:pt x="19050" y="158495"/>
                    </a:lnTo>
                    <a:lnTo>
                      <a:pt x="17525" y="156971"/>
                    </a:lnTo>
                    <a:lnTo>
                      <a:pt x="14478" y="156971"/>
                    </a:lnTo>
                    <a:lnTo>
                      <a:pt x="14478" y="162305"/>
                    </a:lnTo>
                  </a:path>
                  <a:path w="109855" h="264160">
                    <a:moveTo>
                      <a:pt x="3810" y="121157"/>
                    </a:moveTo>
                    <a:lnTo>
                      <a:pt x="1524" y="122681"/>
                    </a:lnTo>
                    <a:lnTo>
                      <a:pt x="0" y="125729"/>
                    </a:lnTo>
                    <a:lnTo>
                      <a:pt x="0" y="130301"/>
                    </a:lnTo>
                    <a:lnTo>
                      <a:pt x="1524" y="132587"/>
                    </a:lnTo>
                    <a:lnTo>
                      <a:pt x="3810" y="134873"/>
                    </a:lnTo>
                    <a:lnTo>
                      <a:pt x="6096" y="134873"/>
                    </a:lnTo>
                    <a:lnTo>
                      <a:pt x="12954" y="122681"/>
                    </a:lnTo>
                    <a:lnTo>
                      <a:pt x="16002" y="121157"/>
                    </a:lnTo>
                    <a:lnTo>
                      <a:pt x="19050" y="121157"/>
                    </a:lnTo>
                    <a:lnTo>
                      <a:pt x="21336" y="122681"/>
                    </a:lnTo>
                    <a:lnTo>
                      <a:pt x="22860" y="125729"/>
                    </a:lnTo>
                    <a:lnTo>
                      <a:pt x="22860" y="130301"/>
                    </a:lnTo>
                    <a:lnTo>
                      <a:pt x="21336" y="132587"/>
                    </a:lnTo>
                    <a:lnTo>
                      <a:pt x="19050" y="134873"/>
                    </a:lnTo>
                    <a:lnTo>
                      <a:pt x="19812" y="134873"/>
                    </a:lnTo>
                  </a:path>
                  <a:path w="109855" h="264160">
                    <a:moveTo>
                      <a:pt x="0" y="114299"/>
                    </a:moveTo>
                    <a:lnTo>
                      <a:pt x="16002" y="114299"/>
                    </a:lnTo>
                    <a:lnTo>
                      <a:pt x="19050" y="113537"/>
                    </a:lnTo>
                    <a:lnTo>
                      <a:pt x="21336" y="111251"/>
                    </a:lnTo>
                    <a:lnTo>
                      <a:pt x="22860" y="108965"/>
                    </a:lnTo>
                    <a:lnTo>
                      <a:pt x="22860" y="106679"/>
                    </a:lnTo>
                    <a:lnTo>
                      <a:pt x="21336" y="104393"/>
                    </a:lnTo>
                    <a:lnTo>
                      <a:pt x="19050" y="102869"/>
                    </a:lnTo>
                    <a:lnTo>
                      <a:pt x="16002" y="102107"/>
                    </a:lnTo>
                    <a:lnTo>
                      <a:pt x="0" y="102107"/>
                    </a:lnTo>
                    <a:lnTo>
                      <a:pt x="762" y="102107"/>
                    </a:lnTo>
                  </a:path>
                  <a:path w="109855" h="264160">
                    <a:moveTo>
                      <a:pt x="22860" y="93725"/>
                    </a:moveTo>
                    <a:lnTo>
                      <a:pt x="0" y="93725"/>
                    </a:lnTo>
                    <a:lnTo>
                      <a:pt x="0" y="85343"/>
                    </a:lnTo>
                    <a:lnTo>
                      <a:pt x="1524" y="83057"/>
                    </a:lnTo>
                    <a:lnTo>
                      <a:pt x="2286" y="82295"/>
                    </a:lnTo>
                    <a:lnTo>
                      <a:pt x="4572" y="80771"/>
                    </a:lnTo>
                    <a:lnTo>
                      <a:pt x="7619" y="80771"/>
                    </a:lnTo>
                    <a:lnTo>
                      <a:pt x="9906" y="82295"/>
                    </a:lnTo>
                    <a:lnTo>
                      <a:pt x="10668" y="83057"/>
                    </a:lnTo>
                    <a:lnTo>
                      <a:pt x="12192" y="85343"/>
                    </a:lnTo>
                    <a:lnTo>
                      <a:pt x="12192" y="93725"/>
                    </a:lnTo>
                  </a:path>
                  <a:path w="109855" h="264160">
                    <a:moveTo>
                      <a:pt x="22860" y="74675"/>
                    </a:moveTo>
                    <a:lnTo>
                      <a:pt x="0" y="74675"/>
                    </a:lnTo>
                    <a:lnTo>
                      <a:pt x="0" y="65531"/>
                    </a:lnTo>
                    <a:lnTo>
                      <a:pt x="1524" y="62483"/>
                    </a:lnTo>
                    <a:lnTo>
                      <a:pt x="2286" y="60959"/>
                    </a:lnTo>
                    <a:lnTo>
                      <a:pt x="4572" y="60197"/>
                    </a:lnTo>
                    <a:lnTo>
                      <a:pt x="7619" y="60197"/>
                    </a:lnTo>
                    <a:lnTo>
                      <a:pt x="9906" y="60959"/>
                    </a:lnTo>
                    <a:lnTo>
                      <a:pt x="10668" y="62483"/>
                    </a:lnTo>
                    <a:lnTo>
                      <a:pt x="12192" y="65531"/>
                    </a:lnTo>
                    <a:lnTo>
                      <a:pt x="12192" y="74675"/>
                    </a:lnTo>
                  </a:path>
                  <a:path w="109855" h="264160">
                    <a:moveTo>
                      <a:pt x="0" y="48005"/>
                    </a:moveTo>
                    <a:lnTo>
                      <a:pt x="1524" y="50291"/>
                    </a:lnTo>
                    <a:lnTo>
                      <a:pt x="3810" y="52577"/>
                    </a:lnTo>
                    <a:lnTo>
                      <a:pt x="6096" y="53339"/>
                    </a:lnTo>
                    <a:lnTo>
                      <a:pt x="9143" y="54101"/>
                    </a:lnTo>
                    <a:lnTo>
                      <a:pt x="14478" y="54101"/>
                    </a:lnTo>
                    <a:lnTo>
                      <a:pt x="17525" y="53339"/>
                    </a:lnTo>
                    <a:lnTo>
                      <a:pt x="19050" y="52577"/>
                    </a:lnTo>
                    <a:lnTo>
                      <a:pt x="21336" y="50291"/>
                    </a:lnTo>
                    <a:lnTo>
                      <a:pt x="22860" y="48005"/>
                    </a:lnTo>
                    <a:lnTo>
                      <a:pt x="22860" y="44195"/>
                    </a:lnTo>
                    <a:lnTo>
                      <a:pt x="19050" y="40385"/>
                    </a:lnTo>
                    <a:lnTo>
                      <a:pt x="14478" y="38099"/>
                    </a:lnTo>
                    <a:lnTo>
                      <a:pt x="9143" y="38099"/>
                    </a:lnTo>
                    <a:lnTo>
                      <a:pt x="6096" y="39623"/>
                    </a:lnTo>
                    <a:lnTo>
                      <a:pt x="3810" y="40385"/>
                    </a:lnTo>
                    <a:lnTo>
                      <a:pt x="0" y="44195"/>
                    </a:lnTo>
                    <a:lnTo>
                      <a:pt x="0" y="48005"/>
                    </a:lnTo>
                    <a:lnTo>
                      <a:pt x="762" y="48005"/>
                    </a:lnTo>
                  </a:path>
                  <a:path w="109855" h="264160">
                    <a:moveTo>
                      <a:pt x="22860" y="33527"/>
                    </a:moveTo>
                    <a:lnTo>
                      <a:pt x="0" y="33527"/>
                    </a:lnTo>
                    <a:lnTo>
                      <a:pt x="0" y="24383"/>
                    </a:lnTo>
                    <a:lnTo>
                      <a:pt x="2286" y="19811"/>
                    </a:lnTo>
                    <a:lnTo>
                      <a:pt x="4572" y="19049"/>
                    </a:lnTo>
                    <a:lnTo>
                      <a:pt x="6857" y="19049"/>
                    </a:lnTo>
                    <a:lnTo>
                      <a:pt x="9143" y="19811"/>
                    </a:lnTo>
                    <a:lnTo>
                      <a:pt x="9906" y="21335"/>
                    </a:lnTo>
                    <a:lnTo>
                      <a:pt x="10668" y="24383"/>
                    </a:lnTo>
                    <a:lnTo>
                      <a:pt x="10668" y="33527"/>
                    </a:lnTo>
                    <a:lnTo>
                      <a:pt x="11430" y="33527"/>
                    </a:lnTo>
                  </a:path>
                  <a:path w="109855" h="264160">
                    <a:moveTo>
                      <a:pt x="11430" y="27431"/>
                    </a:moveTo>
                    <a:lnTo>
                      <a:pt x="23622" y="19049"/>
                    </a:lnTo>
                    <a:lnTo>
                      <a:pt x="24384" y="19049"/>
                    </a:lnTo>
                  </a:path>
                  <a:path w="109855" h="264160">
                    <a:moveTo>
                      <a:pt x="0" y="6095"/>
                    </a:moveTo>
                    <a:lnTo>
                      <a:pt x="23622" y="6095"/>
                    </a:lnTo>
                  </a:path>
                  <a:path w="109855" h="264160">
                    <a:moveTo>
                      <a:pt x="0" y="12191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  <a:path w="109855" h="264160">
                    <a:moveTo>
                      <a:pt x="109728" y="137921"/>
                    </a:moveTo>
                    <a:lnTo>
                      <a:pt x="65531" y="115823"/>
                    </a:lnTo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object 93">
                <a:extLst>
                  <a:ext uri="{FF2B5EF4-FFF2-40B4-BE49-F238E27FC236}">
                    <a16:creationId xmlns:a16="http://schemas.microsoft.com/office/drawing/2014/main" id="{625E1A41-B73F-501F-9FAE-65D1BF0B7882}"/>
                  </a:ext>
                </a:extLst>
              </p:cNvPr>
              <p:cNvSpPr/>
              <p:nvPr/>
            </p:nvSpPr>
            <p:spPr>
              <a:xfrm>
                <a:off x="1773174" y="1520951"/>
                <a:ext cx="508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88900">
                    <a:moveTo>
                      <a:pt x="4572" y="0"/>
                    </a:moveTo>
                    <a:lnTo>
                      <a:pt x="0" y="0"/>
                    </a:lnTo>
                    <a:lnTo>
                      <a:pt x="0" y="88392"/>
                    </a:lnTo>
                    <a:lnTo>
                      <a:pt x="4572" y="88392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object 94">
                <a:extLst>
                  <a:ext uri="{FF2B5EF4-FFF2-40B4-BE49-F238E27FC236}">
                    <a16:creationId xmlns:a16="http://schemas.microsoft.com/office/drawing/2014/main" id="{3B9EEBD5-3E5B-0C49-4308-A96384E168F2}"/>
                  </a:ext>
                </a:extLst>
              </p:cNvPr>
              <p:cNvSpPr/>
              <p:nvPr/>
            </p:nvSpPr>
            <p:spPr>
              <a:xfrm>
                <a:off x="1773173" y="1520190"/>
                <a:ext cx="50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89534">
                    <a:moveTo>
                      <a:pt x="0" y="0"/>
                    </a:moveTo>
                    <a:lnTo>
                      <a:pt x="0" y="89153"/>
                    </a:lnTo>
                    <a:lnTo>
                      <a:pt x="4572" y="89153"/>
                    </a:lnTo>
                    <a:lnTo>
                      <a:pt x="45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object 95">
                <a:extLst>
                  <a:ext uri="{FF2B5EF4-FFF2-40B4-BE49-F238E27FC236}">
                    <a16:creationId xmlns:a16="http://schemas.microsoft.com/office/drawing/2014/main" id="{C3C6F2B7-387E-99A5-0189-CE0F8A07F20B}"/>
                  </a:ext>
                </a:extLst>
              </p:cNvPr>
              <p:cNvSpPr/>
              <p:nvPr/>
            </p:nvSpPr>
            <p:spPr>
              <a:xfrm>
                <a:off x="2885693" y="2330196"/>
                <a:ext cx="31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75">
                    <a:moveTo>
                      <a:pt x="0" y="0"/>
                    </a:moveTo>
                    <a:lnTo>
                      <a:pt x="3048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object 96">
                <a:extLst>
                  <a:ext uri="{FF2B5EF4-FFF2-40B4-BE49-F238E27FC236}">
                    <a16:creationId xmlns:a16="http://schemas.microsoft.com/office/drawing/2014/main" id="{24BCD091-FA46-ED2B-5238-80DD30D41135}"/>
                  </a:ext>
                </a:extLst>
              </p:cNvPr>
              <p:cNvSpPr/>
              <p:nvPr/>
            </p:nvSpPr>
            <p:spPr>
              <a:xfrm>
                <a:off x="2885693" y="2286000"/>
                <a:ext cx="31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75">
                    <a:moveTo>
                      <a:pt x="3048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object 97">
                <a:extLst>
                  <a:ext uri="{FF2B5EF4-FFF2-40B4-BE49-F238E27FC236}">
                    <a16:creationId xmlns:a16="http://schemas.microsoft.com/office/drawing/2014/main" id="{7D42D15F-3905-4A72-F5E7-384540DED8A0}"/>
                  </a:ext>
                </a:extLst>
              </p:cNvPr>
              <p:cNvSpPr/>
              <p:nvPr/>
            </p:nvSpPr>
            <p:spPr>
              <a:xfrm>
                <a:off x="1842516" y="2063496"/>
                <a:ext cx="1905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0794">
                    <a:moveTo>
                      <a:pt x="0" y="0"/>
                    </a:moveTo>
                    <a:lnTo>
                      <a:pt x="0" y="10667"/>
                    </a:lnTo>
                    <a:lnTo>
                      <a:pt x="1523" y="10667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object 98">
                <a:extLst>
                  <a:ext uri="{FF2B5EF4-FFF2-40B4-BE49-F238E27FC236}">
                    <a16:creationId xmlns:a16="http://schemas.microsoft.com/office/drawing/2014/main" id="{EB7CE171-BFEA-C777-7606-9E8EB373E2CE}"/>
                  </a:ext>
                </a:extLst>
              </p:cNvPr>
              <p:cNvSpPr/>
              <p:nvPr/>
            </p:nvSpPr>
            <p:spPr>
              <a:xfrm>
                <a:off x="1893569" y="2330196"/>
                <a:ext cx="52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05">
                    <a:moveTo>
                      <a:pt x="0" y="0"/>
                    </a:moveTo>
                    <a:lnTo>
                      <a:pt x="4572" y="0"/>
                    </a:lnTo>
                  </a:path>
                  <a:path w="52705">
                    <a:moveTo>
                      <a:pt x="47243" y="0"/>
                    </a:moveTo>
                    <a:lnTo>
                      <a:pt x="52578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object 99">
                <a:extLst>
                  <a:ext uri="{FF2B5EF4-FFF2-40B4-BE49-F238E27FC236}">
                    <a16:creationId xmlns:a16="http://schemas.microsoft.com/office/drawing/2014/main" id="{C4B797F1-ADC4-ED1B-DF74-A08A51996C95}"/>
                  </a:ext>
                </a:extLst>
              </p:cNvPr>
              <p:cNvSpPr/>
              <p:nvPr/>
            </p:nvSpPr>
            <p:spPr>
              <a:xfrm>
                <a:off x="1860041" y="2101596"/>
                <a:ext cx="190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9525">
                    <a:moveTo>
                      <a:pt x="0" y="0"/>
                    </a:moveTo>
                    <a:lnTo>
                      <a:pt x="0" y="9143"/>
                    </a:lnTo>
                    <a:lnTo>
                      <a:pt x="1524" y="9143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object 100">
                <a:extLst>
                  <a:ext uri="{FF2B5EF4-FFF2-40B4-BE49-F238E27FC236}">
                    <a16:creationId xmlns:a16="http://schemas.microsoft.com/office/drawing/2014/main" id="{71955F4A-580A-4E3E-1619-21DF3230B792}"/>
                  </a:ext>
                </a:extLst>
              </p:cNvPr>
              <p:cNvSpPr/>
              <p:nvPr/>
            </p:nvSpPr>
            <p:spPr>
              <a:xfrm>
                <a:off x="1823466" y="2131314"/>
                <a:ext cx="1905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3335">
                    <a:moveTo>
                      <a:pt x="0" y="12954"/>
                    </a:moveTo>
                    <a:lnTo>
                      <a:pt x="0" y="0"/>
                    </a:lnTo>
                    <a:lnTo>
                      <a:pt x="1523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object 101">
                <a:extLst>
                  <a:ext uri="{FF2B5EF4-FFF2-40B4-BE49-F238E27FC236}">
                    <a16:creationId xmlns:a16="http://schemas.microsoft.com/office/drawing/2014/main" id="{5CC78C30-231B-DD8A-8D7F-01502494FEFD}"/>
                  </a:ext>
                </a:extLst>
              </p:cNvPr>
              <p:cNvSpPr/>
              <p:nvPr/>
            </p:nvSpPr>
            <p:spPr>
              <a:xfrm>
                <a:off x="1795272" y="1892046"/>
                <a:ext cx="86995" cy="239395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239394">
                    <a:moveTo>
                      <a:pt x="10667" y="182117"/>
                    </a:moveTo>
                    <a:lnTo>
                      <a:pt x="10667" y="209549"/>
                    </a:lnTo>
                    <a:lnTo>
                      <a:pt x="12191" y="209549"/>
                    </a:lnTo>
                  </a:path>
                  <a:path w="86994" h="239394">
                    <a:moveTo>
                      <a:pt x="10667" y="218693"/>
                    </a:moveTo>
                    <a:lnTo>
                      <a:pt x="10667" y="227075"/>
                    </a:lnTo>
                    <a:lnTo>
                      <a:pt x="12191" y="227075"/>
                    </a:lnTo>
                  </a:path>
                  <a:path w="86994" h="239394">
                    <a:moveTo>
                      <a:pt x="28193" y="227075"/>
                    </a:moveTo>
                    <a:lnTo>
                      <a:pt x="28193" y="239267"/>
                    </a:lnTo>
                    <a:lnTo>
                      <a:pt x="29717" y="239267"/>
                    </a:lnTo>
                  </a:path>
                  <a:path w="86994" h="239394">
                    <a:moveTo>
                      <a:pt x="7619" y="9143"/>
                    </a:moveTo>
                    <a:lnTo>
                      <a:pt x="7619" y="108203"/>
                    </a:lnTo>
                    <a:lnTo>
                      <a:pt x="9143" y="108203"/>
                    </a:lnTo>
                  </a:path>
                  <a:path w="86994" h="239394">
                    <a:moveTo>
                      <a:pt x="28955" y="32003"/>
                    </a:moveTo>
                    <a:lnTo>
                      <a:pt x="35813" y="24383"/>
                    </a:lnTo>
                    <a:lnTo>
                      <a:pt x="36575" y="24383"/>
                    </a:lnTo>
                  </a:path>
                  <a:path w="86994" h="239394">
                    <a:moveTo>
                      <a:pt x="0" y="114299"/>
                    </a:moveTo>
                    <a:lnTo>
                      <a:pt x="7619" y="108203"/>
                    </a:lnTo>
                    <a:lnTo>
                      <a:pt x="8381" y="108203"/>
                    </a:lnTo>
                    <a:lnTo>
                      <a:pt x="0" y="114299"/>
                    </a:lnTo>
                    <a:lnTo>
                      <a:pt x="761" y="114299"/>
                    </a:lnTo>
                  </a:path>
                  <a:path w="86994" h="239394">
                    <a:moveTo>
                      <a:pt x="28193" y="139445"/>
                    </a:moveTo>
                    <a:lnTo>
                      <a:pt x="28193" y="152399"/>
                    </a:lnTo>
                    <a:lnTo>
                      <a:pt x="29717" y="152399"/>
                    </a:lnTo>
                  </a:path>
                  <a:path w="86994" h="239394">
                    <a:moveTo>
                      <a:pt x="10667" y="152399"/>
                    </a:moveTo>
                    <a:lnTo>
                      <a:pt x="10667" y="171449"/>
                    </a:lnTo>
                    <a:lnTo>
                      <a:pt x="12191" y="171449"/>
                    </a:lnTo>
                  </a:path>
                  <a:path w="86994" h="239394">
                    <a:moveTo>
                      <a:pt x="28193" y="32003"/>
                    </a:moveTo>
                    <a:lnTo>
                      <a:pt x="28193" y="139445"/>
                    </a:lnTo>
                    <a:lnTo>
                      <a:pt x="29717" y="139445"/>
                    </a:lnTo>
                  </a:path>
                  <a:path w="86994" h="239394">
                    <a:moveTo>
                      <a:pt x="85343" y="23621"/>
                    </a:moveTo>
                    <a:lnTo>
                      <a:pt x="85343" y="0"/>
                    </a:lnTo>
                    <a:lnTo>
                      <a:pt x="86867" y="0"/>
                    </a:lnTo>
                  </a:path>
                  <a:path w="86994" h="239394">
                    <a:moveTo>
                      <a:pt x="17525" y="0"/>
                    </a:moveTo>
                    <a:lnTo>
                      <a:pt x="8381" y="9905"/>
                    </a:lnTo>
                  </a:path>
                  <a:path w="86994" h="239394">
                    <a:moveTo>
                      <a:pt x="36575" y="23621"/>
                    </a:moveTo>
                    <a:lnTo>
                      <a:pt x="85343" y="23621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object 102">
                <a:extLst>
                  <a:ext uri="{FF2B5EF4-FFF2-40B4-BE49-F238E27FC236}">
                    <a16:creationId xmlns:a16="http://schemas.microsoft.com/office/drawing/2014/main" id="{E369C09A-EA06-57EB-97A2-8E72460A8817}"/>
                  </a:ext>
                </a:extLst>
              </p:cNvPr>
              <p:cNvSpPr/>
              <p:nvPr/>
            </p:nvSpPr>
            <p:spPr>
              <a:xfrm>
                <a:off x="2431541" y="2330196"/>
                <a:ext cx="52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05">
                    <a:moveTo>
                      <a:pt x="0" y="0"/>
                    </a:moveTo>
                    <a:lnTo>
                      <a:pt x="4571" y="0"/>
                    </a:lnTo>
                  </a:path>
                  <a:path w="52705">
                    <a:moveTo>
                      <a:pt x="48006" y="0"/>
                    </a:moveTo>
                    <a:lnTo>
                      <a:pt x="52577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object 103">
                <a:extLst>
                  <a:ext uri="{FF2B5EF4-FFF2-40B4-BE49-F238E27FC236}">
                    <a16:creationId xmlns:a16="http://schemas.microsoft.com/office/drawing/2014/main" id="{AC89C569-6591-B285-CF6B-C30E57874580}"/>
                  </a:ext>
                </a:extLst>
              </p:cNvPr>
              <p:cNvSpPr/>
              <p:nvPr/>
            </p:nvSpPr>
            <p:spPr>
              <a:xfrm>
                <a:off x="2885693" y="2286000"/>
                <a:ext cx="190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4450">
                    <a:moveTo>
                      <a:pt x="0" y="44195"/>
                    </a:moveTo>
                    <a:lnTo>
                      <a:pt x="0" y="25145"/>
                    </a:lnTo>
                    <a:lnTo>
                      <a:pt x="1524" y="25145"/>
                    </a:lnTo>
                  </a:path>
                  <a:path w="1905" h="44450">
                    <a:moveTo>
                      <a:pt x="0" y="20574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object 104">
                <a:extLst>
                  <a:ext uri="{FF2B5EF4-FFF2-40B4-BE49-F238E27FC236}">
                    <a16:creationId xmlns:a16="http://schemas.microsoft.com/office/drawing/2014/main" id="{693B2456-4243-EFAE-FDB3-FC5C75DE32A0}"/>
                  </a:ext>
                </a:extLst>
              </p:cNvPr>
              <p:cNvSpPr/>
              <p:nvPr/>
            </p:nvSpPr>
            <p:spPr>
              <a:xfrm>
                <a:off x="1793747" y="1712214"/>
                <a:ext cx="384175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384175" h="62864">
                    <a:moveTo>
                      <a:pt x="168401" y="62484"/>
                    </a:moveTo>
                    <a:lnTo>
                      <a:pt x="275844" y="62484"/>
                    </a:lnTo>
                  </a:path>
                  <a:path w="384175" h="62864">
                    <a:moveTo>
                      <a:pt x="274319" y="0"/>
                    </a:moveTo>
                    <a:lnTo>
                      <a:pt x="168401" y="0"/>
                    </a:lnTo>
                  </a:path>
                  <a:path w="384175" h="62864">
                    <a:moveTo>
                      <a:pt x="168401" y="62484"/>
                    </a:moveTo>
                    <a:lnTo>
                      <a:pt x="104393" y="62484"/>
                    </a:lnTo>
                    <a:lnTo>
                      <a:pt x="105156" y="62484"/>
                    </a:lnTo>
                  </a:path>
                  <a:path w="384175" h="62864">
                    <a:moveTo>
                      <a:pt x="168401" y="0"/>
                    </a:moveTo>
                    <a:lnTo>
                      <a:pt x="168401" y="62484"/>
                    </a:lnTo>
                    <a:lnTo>
                      <a:pt x="169925" y="62484"/>
                    </a:lnTo>
                  </a:path>
                  <a:path w="384175" h="62864">
                    <a:moveTo>
                      <a:pt x="104393" y="0"/>
                    </a:moveTo>
                    <a:lnTo>
                      <a:pt x="168401" y="0"/>
                    </a:lnTo>
                  </a:path>
                  <a:path w="384175" h="62864">
                    <a:moveTo>
                      <a:pt x="104393" y="62484"/>
                    </a:moveTo>
                    <a:lnTo>
                      <a:pt x="104393" y="0"/>
                    </a:lnTo>
                    <a:lnTo>
                      <a:pt x="105918" y="0"/>
                    </a:lnTo>
                  </a:path>
                  <a:path w="384175" h="62864">
                    <a:moveTo>
                      <a:pt x="152400" y="32004"/>
                    </a:moveTo>
                    <a:lnTo>
                      <a:pt x="150875" y="25146"/>
                    </a:lnTo>
                    <a:lnTo>
                      <a:pt x="147827" y="19812"/>
                    </a:lnTo>
                    <a:lnTo>
                      <a:pt x="142494" y="16002"/>
                    </a:lnTo>
                    <a:lnTo>
                      <a:pt x="136397" y="15240"/>
                    </a:lnTo>
                    <a:lnTo>
                      <a:pt x="130301" y="16002"/>
                    </a:lnTo>
                    <a:lnTo>
                      <a:pt x="124968" y="19812"/>
                    </a:lnTo>
                    <a:lnTo>
                      <a:pt x="121919" y="25146"/>
                    </a:lnTo>
                    <a:lnTo>
                      <a:pt x="120395" y="32004"/>
                    </a:lnTo>
                    <a:lnTo>
                      <a:pt x="121919" y="38100"/>
                    </a:lnTo>
                    <a:lnTo>
                      <a:pt x="124968" y="43434"/>
                    </a:lnTo>
                    <a:lnTo>
                      <a:pt x="130301" y="47243"/>
                    </a:lnTo>
                    <a:lnTo>
                      <a:pt x="136397" y="48006"/>
                    </a:lnTo>
                    <a:lnTo>
                      <a:pt x="142494" y="47243"/>
                    </a:lnTo>
                    <a:lnTo>
                      <a:pt x="147827" y="43434"/>
                    </a:lnTo>
                    <a:lnTo>
                      <a:pt x="150875" y="38100"/>
                    </a:lnTo>
                    <a:lnTo>
                      <a:pt x="152400" y="32004"/>
                    </a:lnTo>
                  </a:path>
                  <a:path w="384175" h="62864">
                    <a:moveTo>
                      <a:pt x="112775" y="32004"/>
                    </a:moveTo>
                    <a:lnTo>
                      <a:pt x="160019" y="32004"/>
                    </a:lnTo>
                  </a:path>
                  <a:path w="384175" h="62864">
                    <a:moveTo>
                      <a:pt x="136397" y="52578"/>
                    </a:moveTo>
                    <a:lnTo>
                      <a:pt x="136397" y="6858"/>
                    </a:lnTo>
                    <a:lnTo>
                      <a:pt x="137921" y="6858"/>
                    </a:lnTo>
                  </a:path>
                  <a:path w="384175" h="62864">
                    <a:moveTo>
                      <a:pt x="0" y="32004"/>
                    </a:moveTo>
                    <a:lnTo>
                      <a:pt x="104393" y="32004"/>
                    </a:lnTo>
                  </a:path>
                  <a:path w="384175" h="62864">
                    <a:moveTo>
                      <a:pt x="208025" y="16763"/>
                    </a:moveTo>
                    <a:lnTo>
                      <a:pt x="203453" y="18287"/>
                    </a:lnTo>
                    <a:lnTo>
                      <a:pt x="200406" y="22098"/>
                    </a:lnTo>
                    <a:lnTo>
                      <a:pt x="198881" y="28956"/>
                    </a:lnTo>
                    <a:lnTo>
                      <a:pt x="198881" y="33528"/>
                    </a:lnTo>
                    <a:lnTo>
                      <a:pt x="200406" y="41148"/>
                    </a:lnTo>
                    <a:lnTo>
                      <a:pt x="203453" y="45719"/>
                    </a:lnTo>
                    <a:lnTo>
                      <a:pt x="208025" y="46481"/>
                    </a:lnTo>
                    <a:lnTo>
                      <a:pt x="211074" y="46481"/>
                    </a:lnTo>
                    <a:lnTo>
                      <a:pt x="215645" y="45719"/>
                    </a:lnTo>
                    <a:lnTo>
                      <a:pt x="218694" y="41148"/>
                    </a:lnTo>
                    <a:lnTo>
                      <a:pt x="220979" y="33528"/>
                    </a:lnTo>
                    <a:lnTo>
                      <a:pt x="220979" y="28956"/>
                    </a:lnTo>
                    <a:lnTo>
                      <a:pt x="218694" y="22098"/>
                    </a:lnTo>
                    <a:lnTo>
                      <a:pt x="215645" y="18287"/>
                    </a:lnTo>
                    <a:lnTo>
                      <a:pt x="211074" y="16763"/>
                    </a:lnTo>
                    <a:lnTo>
                      <a:pt x="208025" y="16763"/>
                    </a:lnTo>
                  </a:path>
                  <a:path w="384175" h="62864">
                    <a:moveTo>
                      <a:pt x="230124" y="43434"/>
                    </a:moveTo>
                    <a:lnTo>
                      <a:pt x="228600" y="44958"/>
                    </a:lnTo>
                    <a:lnTo>
                      <a:pt x="230124" y="46481"/>
                    </a:lnTo>
                    <a:lnTo>
                      <a:pt x="231647" y="44958"/>
                    </a:lnTo>
                  </a:path>
                  <a:path w="384175" h="62864">
                    <a:moveTo>
                      <a:pt x="247650" y="16763"/>
                    </a:moveTo>
                    <a:lnTo>
                      <a:pt x="263651" y="16763"/>
                    </a:lnTo>
                    <a:lnTo>
                      <a:pt x="254507" y="28193"/>
                    </a:lnTo>
                    <a:lnTo>
                      <a:pt x="259079" y="28193"/>
                    </a:lnTo>
                    <a:lnTo>
                      <a:pt x="262127" y="28956"/>
                    </a:lnTo>
                    <a:lnTo>
                      <a:pt x="263651" y="31242"/>
                    </a:lnTo>
                    <a:lnTo>
                      <a:pt x="265175" y="35813"/>
                    </a:lnTo>
                    <a:lnTo>
                      <a:pt x="265175" y="38100"/>
                    </a:lnTo>
                    <a:lnTo>
                      <a:pt x="263651" y="42672"/>
                    </a:lnTo>
                    <a:lnTo>
                      <a:pt x="260603" y="45719"/>
                    </a:lnTo>
                    <a:lnTo>
                      <a:pt x="256031" y="46481"/>
                    </a:lnTo>
                    <a:lnTo>
                      <a:pt x="252221" y="46481"/>
                    </a:lnTo>
                    <a:lnTo>
                      <a:pt x="247650" y="45719"/>
                    </a:lnTo>
                    <a:lnTo>
                      <a:pt x="246125" y="44196"/>
                    </a:lnTo>
                    <a:lnTo>
                      <a:pt x="244601" y="41148"/>
                    </a:lnTo>
                  </a:path>
                  <a:path w="384175" h="62864">
                    <a:moveTo>
                      <a:pt x="274319" y="62484"/>
                    </a:moveTo>
                    <a:lnTo>
                      <a:pt x="274319" y="0"/>
                    </a:lnTo>
                    <a:lnTo>
                      <a:pt x="275844" y="0"/>
                    </a:lnTo>
                  </a:path>
                  <a:path w="384175" h="62864">
                    <a:moveTo>
                      <a:pt x="290321" y="46481"/>
                    </a:moveTo>
                    <a:lnTo>
                      <a:pt x="302513" y="16763"/>
                    </a:lnTo>
                    <a:lnTo>
                      <a:pt x="313944" y="46481"/>
                    </a:lnTo>
                    <a:lnTo>
                      <a:pt x="314706" y="46481"/>
                    </a:lnTo>
                  </a:path>
                  <a:path w="384175" h="62864">
                    <a:moveTo>
                      <a:pt x="294894" y="36575"/>
                    </a:moveTo>
                    <a:lnTo>
                      <a:pt x="309371" y="36575"/>
                    </a:lnTo>
                  </a:path>
                  <a:path w="384175" h="62864">
                    <a:moveTo>
                      <a:pt x="274319" y="62484"/>
                    </a:moveTo>
                    <a:lnTo>
                      <a:pt x="382524" y="62484"/>
                    </a:lnTo>
                  </a:path>
                  <a:path w="384175" h="62864">
                    <a:moveTo>
                      <a:pt x="382524" y="0"/>
                    </a:moveTo>
                    <a:lnTo>
                      <a:pt x="274319" y="0"/>
                    </a:lnTo>
                  </a:path>
                  <a:path w="384175" h="62864">
                    <a:moveTo>
                      <a:pt x="328421" y="62484"/>
                    </a:moveTo>
                    <a:lnTo>
                      <a:pt x="328421" y="0"/>
                    </a:lnTo>
                    <a:lnTo>
                      <a:pt x="329945" y="0"/>
                    </a:lnTo>
                  </a:path>
                  <a:path w="384175" h="62864">
                    <a:moveTo>
                      <a:pt x="382524" y="62484"/>
                    </a:moveTo>
                    <a:lnTo>
                      <a:pt x="382524" y="0"/>
                    </a:lnTo>
                    <a:lnTo>
                      <a:pt x="384047" y="0"/>
                    </a:lnTo>
                  </a:path>
                  <a:path w="384175" h="62864">
                    <a:moveTo>
                      <a:pt x="344424" y="46481"/>
                    </a:moveTo>
                    <a:lnTo>
                      <a:pt x="344424" y="16763"/>
                    </a:lnTo>
                    <a:lnTo>
                      <a:pt x="357377" y="16763"/>
                    </a:lnTo>
                    <a:lnTo>
                      <a:pt x="361950" y="18287"/>
                    </a:lnTo>
                    <a:lnTo>
                      <a:pt x="363474" y="19050"/>
                    </a:lnTo>
                    <a:lnTo>
                      <a:pt x="364997" y="22098"/>
                    </a:lnTo>
                    <a:lnTo>
                      <a:pt x="364997" y="25146"/>
                    </a:lnTo>
                    <a:lnTo>
                      <a:pt x="363474" y="28193"/>
                    </a:lnTo>
                    <a:lnTo>
                      <a:pt x="357377" y="31242"/>
                    </a:lnTo>
                    <a:lnTo>
                      <a:pt x="358139" y="31242"/>
                    </a:lnTo>
                  </a:path>
                  <a:path w="384175" h="62864">
                    <a:moveTo>
                      <a:pt x="344424" y="30480"/>
                    </a:moveTo>
                    <a:lnTo>
                      <a:pt x="357377" y="30480"/>
                    </a:lnTo>
                    <a:lnTo>
                      <a:pt x="361950" y="32004"/>
                    </a:lnTo>
                    <a:lnTo>
                      <a:pt x="363474" y="33528"/>
                    </a:lnTo>
                    <a:lnTo>
                      <a:pt x="364997" y="36575"/>
                    </a:lnTo>
                    <a:lnTo>
                      <a:pt x="364997" y="41148"/>
                    </a:lnTo>
                    <a:lnTo>
                      <a:pt x="363474" y="44196"/>
                    </a:lnTo>
                    <a:lnTo>
                      <a:pt x="361950" y="45719"/>
                    </a:lnTo>
                    <a:lnTo>
                      <a:pt x="357377" y="46481"/>
                    </a:lnTo>
                    <a:lnTo>
                      <a:pt x="344424" y="46481"/>
                    </a:lnTo>
                    <a:lnTo>
                      <a:pt x="345185" y="46481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object 105">
                <a:extLst>
                  <a:ext uri="{FF2B5EF4-FFF2-40B4-BE49-F238E27FC236}">
                    <a16:creationId xmlns:a16="http://schemas.microsoft.com/office/drawing/2014/main" id="{714A02B3-50F3-66A8-8BC3-EDC14203ACE3}"/>
                  </a:ext>
                </a:extLst>
              </p:cNvPr>
              <p:cNvSpPr/>
              <p:nvPr/>
            </p:nvSpPr>
            <p:spPr>
              <a:xfrm>
                <a:off x="2888741" y="2286000"/>
                <a:ext cx="190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44450">
                    <a:moveTo>
                      <a:pt x="0" y="44195"/>
                    </a:moveTo>
                    <a:lnTo>
                      <a:pt x="0" y="25145"/>
                    </a:lnTo>
                    <a:lnTo>
                      <a:pt x="1524" y="25145"/>
                    </a:lnTo>
                  </a:path>
                  <a:path w="1905" h="44450">
                    <a:moveTo>
                      <a:pt x="0" y="20574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object 106">
                <a:extLst>
                  <a:ext uri="{FF2B5EF4-FFF2-40B4-BE49-F238E27FC236}">
                    <a16:creationId xmlns:a16="http://schemas.microsoft.com/office/drawing/2014/main" id="{C8E767AE-806C-92D8-7FFD-474D1C05AF67}"/>
                  </a:ext>
                </a:extLst>
              </p:cNvPr>
              <p:cNvSpPr/>
              <p:nvPr/>
            </p:nvSpPr>
            <p:spPr>
              <a:xfrm>
                <a:off x="2931413" y="2330196"/>
                <a:ext cx="5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14">
                    <a:moveTo>
                      <a:pt x="0" y="0"/>
                    </a:moveTo>
                    <a:lnTo>
                      <a:pt x="5334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object 107">
                <a:extLst>
                  <a:ext uri="{FF2B5EF4-FFF2-40B4-BE49-F238E27FC236}">
                    <a16:creationId xmlns:a16="http://schemas.microsoft.com/office/drawing/2014/main" id="{E8A95C16-B1EF-E170-025A-5A88143E93A9}"/>
                  </a:ext>
                </a:extLst>
              </p:cNvPr>
              <p:cNvSpPr/>
              <p:nvPr/>
            </p:nvSpPr>
            <p:spPr>
              <a:xfrm>
                <a:off x="2931413" y="2286000"/>
                <a:ext cx="698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6985" h="44450">
                    <a:moveTo>
                      <a:pt x="5334" y="0"/>
                    </a:moveTo>
                    <a:lnTo>
                      <a:pt x="0" y="0"/>
                    </a:lnTo>
                    <a:lnTo>
                      <a:pt x="762" y="0"/>
                    </a:lnTo>
                  </a:path>
                  <a:path w="6985" h="44450">
                    <a:moveTo>
                      <a:pt x="0" y="44195"/>
                    </a:moveTo>
                    <a:lnTo>
                      <a:pt x="0" y="25145"/>
                    </a:lnTo>
                    <a:lnTo>
                      <a:pt x="2286" y="25145"/>
                    </a:lnTo>
                  </a:path>
                  <a:path w="6985" h="44450">
                    <a:moveTo>
                      <a:pt x="0" y="20574"/>
                    </a:moveTo>
                    <a:lnTo>
                      <a:pt x="0" y="0"/>
                    </a:lnTo>
                    <a:lnTo>
                      <a:pt x="2286" y="0"/>
                    </a:lnTo>
                  </a:path>
                  <a:path w="6985" h="44450">
                    <a:moveTo>
                      <a:pt x="5334" y="44195"/>
                    </a:moveTo>
                    <a:lnTo>
                      <a:pt x="5334" y="25145"/>
                    </a:lnTo>
                    <a:lnTo>
                      <a:pt x="6858" y="25145"/>
                    </a:lnTo>
                  </a:path>
                  <a:path w="6985" h="44450">
                    <a:moveTo>
                      <a:pt x="5334" y="20574"/>
                    </a:moveTo>
                    <a:lnTo>
                      <a:pt x="5334" y="0"/>
                    </a:lnTo>
                    <a:lnTo>
                      <a:pt x="6858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object 108">
                <a:extLst>
                  <a:ext uri="{FF2B5EF4-FFF2-40B4-BE49-F238E27FC236}">
                    <a16:creationId xmlns:a16="http://schemas.microsoft.com/office/drawing/2014/main" id="{DBD7FE91-9658-7E7B-C293-78224ABBD89A}"/>
                  </a:ext>
                </a:extLst>
              </p:cNvPr>
              <p:cNvSpPr/>
              <p:nvPr/>
            </p:nvSpPr>
            <p:spPr>
              <a:xfrm>
                <a:off x="3422141" y="2330196"/>
                <a:ext cx="5067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6729">
                    <a:moveTo>
                      <a:pt x="0" y="0"/>
                    </a:moveTo>
                    <a:lnTo>
                      <a:pt x="4572" y="0"/>
                    </a:lnTo>
                  </a:path>
                  <a:path w="506729">
                    <a:moveTo>
                      <a:pt x="48006" y="0"/>
                    </a:moveTo>
                    <a:lnTo>
                      <a:pt x="52578" y="0"/>
                    </a:lnTo>
                  </a:path>
                  <a:path w="506729">
                    <a:moveTo>
                      <a:pt x="502158" y="0"/>
                    </a:moveTo>
                    <a:lnTo>
                      <a:pt x="506730" y="0"/>
                    </a:lnTo>
                  </a:path>
                  <a:path w="506729">
                    <a:moveTo>
                      <a:pt x="454152" y="0"/>
                    </a:moveTo>
                    <a:lnTo>
                      <a:pt x="458724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object 109">
                <a:extLst>
                  <a:ext uri="{FF2B5EF4-FFF2-40B4-BE49-F238E27FC236}">
                    <a16:creationId xmlns:a16="http://schemas.microsoft.com/office/drawing/2014/main" id="{225EB736-6C84-527B-DC1A-2266A2D61874}"/>
                  </a:ext>
                </a:extLst>
              </p:cNvPr>
              <p:cNvSpPr/>
              <p:nvPr/>
            </p:nvSpPr>
            <p:spPr>
              <a:xfrm>
                <a:off x="8341613" y="1712214"/>
                <a:ext cx="108585" cy="394335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394335">
                    <a:moveTo>
                      <a:pt x="54101" y="268986"/>
                    </a:moveTo>
                    <a:lnTo>
                      <a:pt x="0" y="268986"/>
                    </a:lnTo>
                    <a:lnTo>
                      <a:pt x="761" y="268986"/>
                    </a:lnTo>
                  </a:path>
                  <a:path w="108584" h="394335">
                    <a:moveTo>
                      <a:pt x="21335" y="291084"/>
                    </a:moveTo>
                    <a:lnTo>
                      <a:pt x="24383" y="289560"/>
                    </a:lnTo>
                    <a:lnTo>
                      <a:pt x="28955" y="284988"/>
                    </a:lnTo>
                    <a:lnTo>
                      <a:pt x="28955" y="316230"/>
                    </a:lnTo>
                  </a:path>
                  <a:path w="108584" h="394335">
                    <a:moveTo>
                      <a:pt x="108203" y="0"/>
                    </a:moveTo>
                    <a:lnTo>
                      <a:pt x="0" y="0"/>
                    </a:lnTo>
                    <a:lnTo>
                      <a:pt x="761" y="0"/>
                    </a:lnTo>
                  </a:path>
                  <a:path w="108584" h="394335">
                    <a:moveTo>
                      <a:pt x="0" y="62484"/>
                    </a:moveTo>
                    <a:lnTo>
                      <a:pt x="108203" y="62484"/>
                    </a:lnTo>
                  </a:path>
                  <a:path w="108584" h="394335">
                    <a:moveTo>
                      <a:pt x="0" y="332232"/>
                    </a:moveTo>
                    <a:lnTo>
                      <a:pt x="54101" y="332232"/>
                    </a:lnTo>
                  </a:path>
                  <a:path w="108584" h="394335">
                    <a:moveTo>
                      <a:pt x="0" y="393954"/>
                    </a:moveTo>
                    <a:lnTo>
                      <a:pt x="54101" y="393954"/>
                    </a:lnTo>
                  </a:path>
                  <a:path w="108584" h="394335">
                    <a:moveTo>
                      <a:pt x="21335" y="352806"/>
                    </a:moveTo>
                    <a:lnTo>
                      <a:pt x="24383" y="351282"/>
                    </a:lnTo>
                    <a:lnTo>
                      <a:pt x="28955" y="346710"/>
                    </a:lnTo>
                    <a:lnTo>
                      <a:pt x="28955" y="378714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object 110">
                <a:extLst>
                  <a:ext uri="{FF2B5EF4-FFF2-40B4-BE49-F238E27FC236}">
                    <a16:creationId xmlns:a16="http://schemas.microsoft.com/office/drawing/2014/main" id="{A0720DB6-6B60-BAA8-AA4F-CD573EE5A430}"/>
                  </a:ext>
                </a:extLst>
              </p:cNvPr>
              <p:cNvSpPr/>
              <p:nvPr/>
            </p:nvSpPr>
            <p:spPr>
              <a:xfrm>
                <a:off x="4414266" y="2141220"/>
                <a:ext cx="4218940" cy="337185"/>
              </a:xfrm>
              <a:custGeom>
                <a:avLst/>
                <a:gdLst/>
                <a:ahLst/>
                <a:cxnLst/>
                <a:rect l="l" t="t" r="r" b="b"/>
                <a:pathLst>
                  <a:path w="4218940" h="337185">
                    <a:moveTo>
                      <a:pt x="4218432" y="0"/>
                    </a:moveTo>
                    <a:lnTo>
                      <a:pt x="990600" y="0"/>
                    </a:lnTo>
                    <a:lnTo>
                      <a:pt x="991362" y="0"/>
                    </a:lnTo>
                  </a:path>
                  <a:path w="4218940" h="337185">
                    <a:moveTo>
                      <a:pt x="2977134" y="188975"/>
                    </a:moveTo>
                    <a:lnTo>
                      <a:pt x="2977134" y="336804"/>
                    </a:lnTo>
                    <a:lnTo>
                      <a:pt x="2978658" y="336804"/>
                    </a:lnTo>
                  </a:path>
                  <a:path w="4218940" h="337185">
                    <a:moveTo>
                      <a:pt x="2971800" y="188975"/>
                    </a:moveTo>
                    <a:lnTo>
                      <a:pt x="2971800" y="336804"/>
                    </a:lnTo>
                    <a:lnTo>
                      <a:pt x="2973324" y="336804"/>
                    </a:lnTo>
                  </a:path>
                  <a:path w="4218940" h="337185">
                    <a:moveTo>
                      <a:pt x="3019806" y="188975"/>
                    </a:moveTo>
                    <a:lnTo>
                      <a:pt x="3019806" y="336804"/>
                    </a:lnTo>
                    <a:lnTo>
                      <a:pt x="3021330" y="336804"/>
                    </a:lnTo>
                  </a:path>
                  <a:path w="4218940" h="337185">
                    <a:moveTo>
                      <a:pt x="3024378" y="188975"/>
                    </a:moveTo>
                    <a:lnTo>
                      <a:pt x="3024378" y="336804"/>
                    </a:lnTo>
                    <a:lnTo>
                      <a:pt x="3025902" y="336804"/>
                    </a:lnTo>
                  </a:path>
                  <a:path w="4218940" h="337185">
                    <a:moveTo>
                      <a:pt x="3429000" y="188975"/>
                    </a:moveTo>
                    <a:lnTo>
                      <a:pt x="3429000" y="336804"/>
                    </a:lnTo>
                    <a:lnTo>
                      <a:pt x="3430524" y="336804"/>
                    </a:lnTo>
                  </a:path>
                  <a:path w="4218940" h="337185">
                    <a:moveTo>
                      <a:pt x="3425952" y="188975"/>
                    </a:moveTo>
                    <a:lnTo>
                      <a:pt x="3425952" y="336804"/>
                    </a:lnTo>
                    <a:lnTo>
                      <a:pt x="3427476" y="336804"/>
                    </a:lnTo>
                  </a:path>
                  <a:path w="4218940" h="337185">
                    <a:moveTo>
                      <a:pt x="3473958" y="188975"/>
                    </a:moveTo>
                    <a:lnTo>
                      <a:pt x="3473958" y="336804"/>
                    </a:lnTo>
                    <a:lnTo>
                      <a:pt x="3475482" y="336804"/>
                    </a:lnTo>
                  </a:path>
                  <a:path w="4218940" h="337185">
                    <a:moveTo>
                      <a:pt x="3477006" y="188975"/>
                    </a:moveTo>
                    <a:lnTo>
                      <a:pt x="3477006" y="336804"/>
                    </a:lnTo>
                    <a:lnTo>
                      <a:pt x="3478530" y="336804"/>
                    </a:lnTo>
                  </a:path>
                  <a:path w="4218940" h="337185">
                    <a:moveTo>
                      <a:pt x="2438400" y="188975"/>
                    </a:moveTo>
                    <a:lnTo>
                      <a:pt x="2438400" y="336804"/>
                    </a:lnTo>
                    <a:lnTo>
                      <a:pt x="2439924" y="336804"/>
                    </a:lnTo>
                  </a:path>
                  <a:path w="4218940" h="337185">
                    <a:moveTo>
                      <a:pt x="2435352" y="188975"/>
                    </a:moveTo>
                    <a:lnTo>
                      <a:pt x="2435352" y="336804"/>
                    </a:lnTo>
                    <a:lnTo>
                      <a:pt x="2436876" y="336804"/>
                    </a:lnTo>
                  </a:path>
                  <a:path w="4218940" h="337185">
                    <a:moveTo>
                      <a:pt x="2481834" y="188975"/>
                    </a:moveTo>
                    <a:lnTo>
                      <a:pt x="2481834" y="336804"/>
                    </a:lnTo>
                    <a:lnTo>
                      <a:pt x="2483358" y="336804"/>
                    </a:lnTo>
                  </a:path>
                  <a:path w="4218940" h="337185">
                    <a:moveTo>
                      <a:pt x="2486406" y="188975"/>
                    </a:moveTo>
                    <a:lnTo>
                      <a:pt x="2486406" y="336804"/>
                    </a:lnTo>
                    <a:lnTo>
                      <a:pt x="2487930" y="336804"/>
                    </a:lnTo>
                  </a:path>
                  <a:path w="4218940" h="337185">
                    <a:moveTo>
                      <a:pt x="1986534" y="188975"/>
                    </a:moveTo>
                    <a:lnTo>
                      <a:pt x="1986534" y="336804"/>
                    </a:lnTo>
                    <a:lnTo>
                      <a:pt x="1988058" y="336804"/>
                    </a:lnTo>
                  </a:path>
                  <a:path w="4218940" h="337185">
                    <a:moveTo>
                      <a:pt x="1981200" y="188975"/>
                    </a:moveTo>
                    <a:lnTo>
                      <a:pt x="1981200" y="336804"/>
                    </a:lnTo>
                    <a:lnTo>
                      <a:pt x="1982724" y="336804"/>
                    </a:lnTo>
                  </a:path>
                  <a:path w="4218940" h="337185">
                    <a:moveTo>
                      <a:pt x="2029206" y="188975"/>
                    </a:moveTo>
                    <a:lnTo>
                      <a:pt x="2029206" y="336804"/>
                    </a:lnTo>
                    <a:lnTo>
                      <a:pt x="2030730" y="336804"/>
                    </a:lnTo>
                  </a:path>
                  <a:path w="4218940" h="337185">
                    <a:moveTo>
                      <a:pt x="2033778" y="188975"/>
                    </a:moveTo>
                    <a:lnTo>
                      <a:pt x="2033778" y="336804"/>
                    </a:lnTo>
                    <a:lnTo>
                      <a:pt x="2035302" y="336804"/>
                    </a:lnTo>
                  </a:path>
                  <a:path w="4218940" h="337185">
                    <a:moveTo>
                      <a:pt x="995934" y="188975"/>
                    </a:moveTo>
                    <a:lnTo>
                      <a:pt x="995934" y="336804"/>
                    </a:lnTo>
                    <a:lnTo>
                      <a:pt x="997458" y="336804"/>
                    </a:lnTo>
                  </a:path>
                  <a:path w="4218940" h="337185">
                    <a:moveTo>
                      <a:pt x="990600" y="188975"/>
                    </a:moveTo>
                    <a:lnTo>
                      <a:pt x="990600" y="336804"/>
                    </a:lnTo>
                    <a:lnTo>
                      <a:pt x="992124" y="336804"/>
                    </a:lnTo>
                  </a:path>
                  <a:path w="4218940" h="337185">
                    <a:moveTo>
                      <a:pt x="1038606" y="188975"/>
                    </a:moveTo>
                    <a:lnTo>
                      <a:pt x="1038606" y="336804"/>
                    </a:lnTo>
                    <a:lnTo>
                      <a:pt x="1040130" y="336804"/>
                    </a:lnTo>
                  </a:path>
                  <a:path w="4218940" h="337185">
                    <a:moveTo>
                      <a:pt x="1041654" y="188975"/>
                    </a:moveTo>
                    <a:lnTo>
                      <a:pt x="1041654" y="336804"/>
                    </a:lnTo>
                    <a:lnTo>
                      <a:pt x="1043178" y="336804"/>
                    </a:lnTo>
                  </a:path>
                  <a:path w="4218940" h="337185">
                    <a:moveTo>
                      <a:pt x="1447800" y="188975"/>
                    </a:moveTo>
                    <a:lnTo>
                      <a:pt x="1447800" y="336804"/>
                    </a:lnTo>
                    <a:lnTo>
                      <a:pt x="1449324" y="336804"/>
                    </a:lnTo>
                  </a:path>
                  <a:path w="4218940" h="337185">
                    <a:moveTo>
                      <a:pt x="1443228" y="188975"/>
                    </a:moveTo>
                    <a:lnTo>
                      <a:pt x="1443228" y="336804"/>
                    </a:lnTo>
                    <a:lnTo>
                      <a:pt x="1444752" y="336804"/>
                    </a:lnTo>
                  </a:path>
                  <a:path w="4218940" h="337185">
                    <a:moveTo>
                      <a:pt x="1491234" y="188975"/>
                    </a:moveTo>
                    <a:lnTo>
                      <a:pt x="1491234" y="336804"/>
                    </a:lnTo>
                    <a:lnTo>
                      <a:pt x="1492758" y="336804"/>
                    </a:lnTo>
                  </a:path>
                  <a:path w="4218940" h="337185">
                    <a:moveTo>
                      <a:pt x="1495806" y="188975"/>
                    </a:moveTo>
                    <a:lnTo>
                      <a:pt x="1495806" y="336804"/>
                    </a:lnTo>
                    <a:lnTo>
                      <a:pt x="1497330" y="336804"/>
                    </a:lnTo>
                  </a:path>
                  <a:path w="4218940" h="337185">
                    <a:moveTo>
                      <a:pt x="543306" y="0"/>
                    </a:moveTo>
                    <a:lnTo>
                      <a:pt x="543306" y="222504"/>
                    </a:lnTo>
                    <a:lnTo>
                      <a:pt x="544830" y="222504"/>
                    </a:lnTo>
                  </a:path>
                  <a:path w="4218940" h="337185">
                    <a:moveTo>
                      <a:pt x="505206" y="188975"/>
                    </a:moveTo>
                    <a:lnTo>
                      <a:pt x="505206" y="336804"/>
                    </a:lnTo>
                    <a:lnTo>
                      <a:pt x="506730" y="336804"/>
                    </a:lnTo>
                  </a:path>
                  <a:path w="4218940" h="337185">
                    <a:moveTo>
                      <a:pt x="500634" y="188975"/>
                    </a:moveTo>
                    <a:lnTo>
                      <a:pt x="500634" y="336804"/>
                    </a:lnTo>
                    <a:lnTo>
                      <a:pt x="502158" y="336804"/>
                    </a:lnTo>
                  </a:path>
                  <a:path w="4218940" h="337185">
                    <a:moveTo>
                      <a:pt x="452628" y="188975"/>
                    </a:moveTo>
                    <a:lnTo>
                      <a:pt x="452628" y="336804"/>
                    </a:lnTo>
                    <a:lnTo>
                      <a:pt x="454151" y="336804"/>
                    </a:lnTo>
                  </a:path>
                  <a:path w="4218940" h="337185">
                    <a:moveTo>
                      <a:pt x="457200" y="188975"/>
                    </a:moveTo>
                    <a:lnTo>
                      <a:pt x="457200" y="336804"/>
                    </a:lnTo>
                    <a:lnTo>
                      <a:pt x="458724" y="336804"/>
                    </a:lnTo>
                  </a:path>
                  <a:path w="4218940" h="337185">
                    <a:moveTo>
                      <a:pt x="51054" y="188975"/>
                    </a:moveTo>
                    <a:lnTo>
                      <a:pt x="51054" y="336804"/>
                    </a:lnTo>
                    <a:lnTo>
                      <a:pt x="52578" y="336804"/>
                    </a:lnTo>
                  </a:path>
                  <a:path w="4218940" h="337185">
                    <a:moveTo>
                      <a:pt x="46482" y="188975"/>
                    </a:moveTo>
                    <a:lnTo>
                      <a:pt x="46482" y="336804"/>
                    </a:lnTo>
                    <a:lnTo>
                      <a:pt x="48006" y="336804"/>
                    </a:lnTo>
                  </a:path>
                  <a:path w="4218940" h="337185">
                    <a:moveTo>
                      <a:pt x="0" y="188975"/>
                    </a:moveTo>
                    <a:lnTo>
                      <a:pt x="0" y="336804"/>
                    </a:lnTo>
                    <a:lnTo>
                      <a:pt x="1524" y="336804"/>
                    </a:lnTo>
                  </a:path>
                  <a:path w="4218940" h="337185">
                    <a:moveTo>
                      <a:pt x="3048" y="188975"/>
                    </a:moveTo>
                    <a:lnTo>
                      <a:pt x="3048" y="336804"/>
                    </a:lnTo>
                    <a:lnTo>
                      <a:pt x="5334" y="336804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object 111">
                <a:extLst>
                  <a:ext uri="{FF2B5EF4-FFF2-40B4-BE49-F238E27FC236}">
                    <a16:creationId xmlns:a16="http://schemas.microsoft.com/office/drawing/2014/main" id="{856B2AAD-6515-4CBA-110E-845787E72F2C}"/>
                  </a:ext>
                </a:extLst>
              </p:cNvPr>
              <p:cNvSpPr/>
              <p:nvPr/>
            </p:nvSpPr>
            <p:spPr>
              <a:xfrm>
                <a:off x="4440173" y="2274570"/>
                <a:ext cx="454659" cy="919480"/>
              </a:xfrm>
              <a:custGeom>
                <a:avLst/>
                <a:gdLst/>
                <a:ahLst/>
                <a:cxnLst/>
                <a:rect l="l" t="t" r="r" b="b"/>
                <a:pathLst>
                  <a:path w="454660" h="919480">
                    <a:moveTo>
                      <a:pt x="0" y="0"/>
                    </a:moveTo>
                    <a:lnTo>
                      <a:pt x="0" y="102869"/>
                    </a:lnTo>
                    <a:lnTo>
                      <a:pt x="1524" y="102869"/>
                    </a:lnTo>
                  </a:path>
                  <a:path w="454660" h="919480">
                    <a:moveTo>
                      <a:pt x="0" y="125730"/>
                    </a:moveTo>
                    <a:lnTo>
                      <a:pt x="1524" y="127254"/>
                    </a:lnTo>
                  </a:path>
                  <a:path w="454660" h="919480">
                    <a:moveTo>
                      <a:pt x="0" y="149352"/>
                    </a:moveTo>
                    <a:lnTo>
                      <a:pt x="0" y="237744"/>
                    </a:lnTo>
                    <a:lnTo>
                      <a:pt x="1524" y="237744"/>
                    </a:lnTo>
                  </a:path>
                  <a:path w="454660" h="919480">
                    <a:moveTo>
                      <a:pt x="0" y="260604"/>
                    </a:moveTo>
                    <a:lnTo>
                      <a:pt x="1524" y="262128"/>
                    </a:lnTo>
                  </a:path>
                  <a:path w="454660" h="919480">
                    <a:moveTo>
                      <a:pt x="0" y="282702"/>
                    </a:moveTo>
                    <a:lnTo>
                      <a:pt x="0" y="371094"/>
                    </a:lnTo>
                    <a:lnTo>
                      <a:pt x="1524" y="371094"/>
                    </a:lnTo>
                  </a:path>
                  <a:path w="454660" h="919480">
                    <a:moveTo>
                      <a:pt x="0" y="393954"/>
                    </a:moveTo>
                    <a:lnTo>
                      <a:pt x="1524" y="395478"/>
                    </a:lnTo>
                  </a:path>
                  <a:path w="454660" h="919480">
                    <a:moveTo>
                      <a:pt x="0" y="416052"/>
                    </a:moveTo>
                    <a:lnTo>
                      <a:pt x="0" y="504444"/>
                    </a:lnTo>
                    <a:lnTo>
                      <a:pt x="1524" y="504444"/>
                    </a:lnTo>
                  </a:path>
                  <a:path w="454660" h="919480">
                    <a:moveTo>
                      <a:pt x="0" y="527304"/>
                    </a:moveTo>
                    <a:lnTo>
                      <a:pt x="1524" y="528828"/>
                    </a:lnTo>
                  </a:path>
                  <a:path w="454660" h="919480">
                    <a:moveTo>
                      <a:pt x="0" y="549402"/>
                    </a:moveTo>
                    <a:lnTo>
                      <a:pt x="0" y="637794"/>
                    </a:lnTo>
                    <a:lnTo>
                      <a:pt x="1524" y="637794"/>
                    </a:lnTo>
                  </a:path>
                  <a:path w="454660" h="919480">
                    <a:moveTo>
                      <a:pt x="0" y="660654"/>
                    </a:moveTo>
                    <a:lnTo>
                      <a:pt x="1524" y="662178"/>
                    </a:lnTo>
                  </a:path>
                  <a:path w="454660" h="919480">
                    <a:moveTo>
                      <a:pt x="0" y="682752"/>
                    </a:moveTo>
                    <a:lnTo>
                      <a:pt x="0" y="771144"/>
                    </a:lnTo>
                    <a:lnTo>
                      <a:pt x="1524" y="771144"/>
                    </a:lnTo>
                  </a:path>
                  <a:path w="454660" h="919480">
                    <a:moveTo>
                      <a:pt x="0" y="794004"/>
                    </a:moveTo>
                    <a:lnTo>
                      <a:pt x="1524" y="795528"/>
                    </a:lnTo>
                  </a:path>
                  <a:path w="454660" h="919480">
                    <a:moveTo>
                      <a:pt x="0" y="816102"/>
                    </a:moveTo>
                    <a:lnTo>
                      <a:pt x="0" y="918972"/>
                    </a:lnTo>
                    <a:lnTo>
                      <a:pt x="1524" y="918972"/>
                    </a:lnTo>
                  </a:path>
                  <a:path w="454660" h="919480">
                    <a:moveTo>
                      <a:pt x="451865" y="0"/>
                    </a:moveTo>
                    <a:lnTo>
                      <a:pt x="451865" y="58674"/>
                    </a:lnTo>
                    <a:lnTo>
                      <a:pt x="453389" y="58674"/>
                    </a:lnTo>
                  </a:path>
                  <a:path w="454660" h="919480">
                    <a:moveTo>
                      <a:pt x="452627" y="81534"/>
                    </a:moveTo>
                    <a:lnTo>
                      <a:pt x="454151" y="83057"/>
                    </a:lnTo>
                  </a:path>
                  <a:path w="454660" h="919480">
                    <a:moveTo>
                      <a:pt x="451865" y="102869"/>
                    </a:moveTo>
                    <a:lnTo>
                      <a:pt x="451865" y="193548"/>
                    </a:lnTo>
                    <a:lnTo>
                      <a:pt x="453389" y="193548"/>
                    </a:lnTo>
                  </a:path>
                  <a:path w="454660" h="919480">
                    <a:moveTo>
                      <a:pt x="452627" y="214884"/>
                    </a:moveTo>
                    <a:lnTo>
                      <a:pt x="454151" y="216407"/>
                    </a:lnTo>
                  </a:path>
                  <a:path w="454660" h="919480">
                    <a:moveTo>
                      <a:pt x="451865" y="237744"/>
                    </a:moveTo>
                    <a:lnTo>
                      <a:pt x="451865" y="326898"/>
                    </a:lnTo>
                    <a:lnTo>
                      <a:pt x="453389" y="326898"/>
                    </a:lnTo>
                  </a:path>
                  <a:path w="454660" h="919480">
                    <a:moveTo>
                      <a:pt x="452627" y="349757"/>
                    </a:moveTo>
                    <a:lnTo>
                      <a:pt x="454151" y="351281"/>
                    </a:lnTo>
                  </a:path>
                  <a:path w="454660" h="919480">
                    <a:moveTo>
                      <a:pt x="451865" y="371094"/>
                    </a:moveTo>
                    <a:lnTo>
                      <a:pt x="451865" y="460248"/>
                    </a:lnTo>
                    <a:lnTo>
                      <a:pt x="453389" y="460248"/>
                    </a:lnTo>
                  </a:path>
                  <a:path w="454660" h="919480">
                    <a:moveTo>
                      <a:pt x="452627" y="483107"/>
                    </a:moveTo>
                    <a:lnTo>
                      <a:pt x="454151" y="484631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object 112">
                <a:extLst>
                  <a:ext uri="{FF2B5EF4-FFF2-40B4-BE49-F238E27FC236}">
                    <a16:creationId xmlns:a16="http://schemas.microsoft.com/office/drawing/2014/main" id="{2B091A7B-BC20-1F5C-7580-DE65284B949A}"/>
                  </a:ext>
                </a:extLst>
              </p:cNvPr>
              <p:cNvSpPr/>
              <p:nvPr/>
            </p:nvSpPr>
            <p:spPr>
              <a:xfrm>
                <a:off x="48196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685800" y="228599"/>
                    </a:moveTo>
                    <a:lnTo>
                      <a:pt x="685800" y="0"/>
                    </a:lnTo>
                    <a:lnTo>
                      <a:pt x="0" y="0"/>
                    </a:lnTo>
                    <a:lnTo>
                      <a:pt x="0" y="228599"/>
                    </a:lnTo>
                    <a:lnTo>
                      <a:pt x="685800" y="228599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object 113">
                <a:extLst>
                  <a:ext uri="{FF2B5EF4-FFF2-40B4-BE49-F238E27FC236}">
                    <a16:creationId xmlns:a16="http://schemas.microsoft.com/office/drawing/2014/main" id="{BCF528B4-1251-07CD-EA1D-472DD64E9B43}"/>
                  </a:ext>
                </a:extLst>
              </p:cNvPr>
              <p:cNvSpPr/>
              <p:nvPr/>
            </p:nvSpPr>
            <p:spPr>
              <a:xfrm>
                <a:off x="48196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0" y="0"/>
                    </a:moveTo>
                    <a:lnTo>
                      <a:pt x="0" y="228599"/>
                    </a:lnTo>
                    <a:lnTo>
                      <a:pt x="685800" y="228599"/>
                    </a:lnTo>
                    <a:lnTo>
                      <a:pt x="6858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object 114">
                <a:extLst>
                  <a:ext uri="{FF2B5EF4-FFF2-40B4-BE49-F238E27FC236}">
                    <a16:creationId xmlns:a16="http://schemas.microsoft.com/office/drawing/2014/main" id="{9813B5C8-DAE7-8960-EEBE-018FFE6C8DDC}"/>
                  </a:ext>
                </a:extLst>
              </p:cNvPr>
              <p:cNvSpPr/>
              <p:nvPr/>
            </p:nvSpPr>
            <p:spPr>
              <a:xfrm>
                <a:off x="4892040" y="2274570"/>
                <a:ext cx="994410" cy="830580"/>
              </a:xfrm>
              <a:custGeom>
                <a:avLst/>
                <a:gdLst/>
                <a:ahLst/>
                <a:cxnLst/>
                <a:rect l="l" t="t" r="r" b="b"/>
                <a:pathLst>
                  <a:path w="994410" h="830580">
                    <a:moveTo>
                      <a:pt x="0" y="504444"/>
                    </a:moveTo>
                    <a:lnTo>
                      <a:pt x="0" y="593598"/>
                    </a:lnTo>
                    <a:lnTo>
                      <a:pt x="1524" y="593598"/>
                    </a:lnTo>
                  </a:path>
                  <a:path w="994410" h="830580">
                    <a:moveTo>
                      <a:pt x="762" y="616457"/>
                    </a:moveTo>
                    <a:lnTo>
                      <a:pt x="2286" y="617982"/>
                    </a:lnTo>
                  </a:path>
                  <a:path w="994410" h="830580">
                    <a:moveTo>
                      <a:pt x="0" y="637794"/>
                    </a:moveTo>
                    <a:lnTo>
                      <a:pt x="0" y="726948"/>
                    </a:lnTo>
                    <a:lnTo>
                      <a:pt x="1524" y="726948"/>
                    </a:lnTo>
                  </a:path>
                  <a:path w="994410" h="830580">
                    <a:moveTo>
                      <a:pt x="762" y="749807"/>
                    </a:moveTo>
                    <a:lnTo>
                      <a:pt x="2286" y="751332"/>
                    </a:lnTo>
                  </a:path>
                  <a:path w="994410" h="830580">
                    <a:moveTo>
                      <a:pt x="0" y="771144"/>
                    </a:moveTo>
                    <a:lnTo>
                      <a:pt x="0" y="830580"/>
                    </a:lnTo>
                    <a:lnTo>
                      <a:pt x="1524" y="830580"/>
                    </a:lnTo>
                  </a:path>
                  <a:path w="994410" h="830580">
                    <a:moveTo>
                      <a:pt x="992124" y="0"/>
                    </a:moveTo>
                    <a:lnTo>
                      <a:pt x="992124" y="95250"/>
                    </a:lnTo>
                    <a:lnTo>
                      <a:pt x="994410" y="95250"/>
                    </a:lnTo>
                  </a:path>
                  <a:path w="994410" h="830580">
                    <a:moveTo>
                      <a:pt x="992886" y="118110"/>
                    </a:moveTo>
                    <a:lnTo>
                      <a:pt x="994410" y="119634"/>
                    </a:lnTo>
                  </a:path>
                  <a:path w="994410" h="830580">
                    <a:moveTo>
                      <a:pt x="992124" y="139446"/>
                    </a:moveTo>
                    <a:lnTo>
                      <a:pt x="992124" y="228600"/>
                    </a:lnTo>
                    <a:lnTo>
                      <a:pt x="994410" y="228600"/>
                    </a:lnTo>
                  </a:path>
                  <a:path w="994410" h="830580">
                    <a:moveTo>
                      <a:pt x="992886" y="251460"/>
                    </a:moveTo>
                    <a:lnTo>
                      <a:pt x="994410" y="252984"/>
                    </a:lnTo>
                  </a:path>
                  <a:path w="994410" h="830580">
                    <a:moveTo>
                      <a:pt x="992124" y="272796"/>
                    </a:moveTo>
                    <a:lnTo>
                      <a:pt x="992124" y="361950"/>
                    </a:lnTo>
                    <a:lnTo>
                      <a:pt x="994410" y="361950"/>
                    </a:lnTo>
                  </a:path>
                  <a:path w="994410" h="830580">
                    <a:moveTo>
                      <a:pt x="992886" y="384810"/>
                    </a:moveTo>
                    <a:lnTo>
                      <a:pt x="994410" y="386334"/>
                    </a:lnTo>
                  </a:path>
                  <a:path w="994410" h="830580">
                    <a:moveTo>
                      <a:pt x="992124" y="406146"/>
                    </a:moveTo>
                    <a:lnTo>
                      <a:pt x="992124" y="495300"/>
                    </a:lnTo>
                    <a:lnTo>
                      <a:pt x="994410" y="495300"/>
                    </a:lnTo>
                  </a:path>
                  <a:path w="994410" h="830580">
                    <a:moveTo>
                      <a:pt x="992886" y="518160"/>
                    </a:moveTo>
                    <a:lnTo>
                      <a:pt x="994410" y="519684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object 115">
                <a:extLst>
                  <a:ext uri="{FF2B5EF4-FFF2-40B4-BE49-F238E27FC236}">
                    <a16:creationId xmlns:a16="http://schemas.microsoft.com/office/drawing/2014/main" id="{56943DD2-6347-A793-5639-12DD8C6BFBF3}"/>
                  </a:ext>
                </a:extLst>
              </p:cNvPr>
              <p:cNvSpPr/>
              <p:nvPr/>
            </p:nvSpPr>
            <p:spPr>
              <a:xfrm>
                <a:off x="58102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685800" y="228599"/>
                    </a:moveTo>
                    <a:lnTo>
                      <a:pt x="685800" y="0"/>
                    </a:lnTo>
                    <a:lnTo>
                      <a:pt x="0" y="0"/>
                    </a:lnTo>
                    <a:lnTo>
                      <a:pt x="0" y="228599"/>
                    </a:lnTo>
                    <a:lnTo>
                      <a:pt x="685800" y="228599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object 116">
                <a:extLst>
                  <a:ext uri="{FF2B5EF4-FFF2-40B4-BE49-F238E27FC236}">
                    <a16:creationId xmlns:a16="http://schemas.microsoft.com/office/drawing/2014/main" id="{D6605850-2730-C26D-227A-9383192AB942}"/>
                  </a:ext>
                </a:extLst>
              </p:cNvPr>
              <p:cNvSpPr/>
              <p:nvPr/>
            </p:nvSpPr>
            <p:spPr>
              <a:xfrm>
                <a:off x="58102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0" y="0"/>
                    </a:moveTo>
                    <a:lnTo>
                      <a:pt x="0" y="228599"/>
                    </a:lnTo>
                    <a:lnTo>
                      <a:pt x="685800" y="228599"/>
                    </a:lnTo>
                    <a:lnTo>
                      <a:pt x="6858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object 117">
                <a:extLst>
                  <a:ext uri="{FF2B5EF4-FFF2-40B4-BE49-F238E27FC236}">
                    <a16:creationId xmlns:a16="http://schemas.microsoft.com/office/drawing/2014/main" id="{8BFAF2D6-57F2-EC2D-1C4E-37A5F8094EDF}"/>
                  </a:ext>
                </a:extLst>
              </p:cNvPr>
              <p:cNvSpPr/>
              <p:nvPr/>
            </p:nvSpPr>
            <p:spPr>
              <a:xfrm>
                <a:off x="5279898" y="1437894"/>
                <a:ext cx="1597660" cy="1755775"/>
              </a:xfrm>
              <a:custGeom>
                <a:avLst/>
                <a:gdLst/>
                <a:ahLst/>
                <a:cxnLst/>
                <a:rect l="l" t="t" r="r" b="b"/>
                <a:pathLst>
                  <a:path w="1597659" h="1755775">
                    <a:moveTo>
                      <a:pt x="604265" y="1376172"/>
                    </a:moveTo>
                    <a:lnTo>
                      <a:pt x="604265" y="1465326"/>
                    </a:lnTo>
                    <a:lnTo>
                      <a:pt x="606551" y="1465326"/>
                    </a:lnTo>
                  </a:path>
                  <a:path w="1597659" h="1755775">
                    <a:moveTo>
                      <a:pt x="605027" y="1488186"/>
                    </a:moveTo>
                    <a:lnTo>
                      <a:pt x="606551" y="1489710"/>
                    </a:lnTo>
                  </a:path>
                  <a:path w="1597659" h="1755775">
                    <a:moveTo>
                      <a:pt x="604265" y="1509522"/>
                    </a:moveTo>
                    <a:lnTo>
                      <a:pt x="604265" y="1604772"/>
                    </a:lnTo>
                    <a:lnTo>
                      <a:pt x="606551" y="1604772"/>
                    </a:lnTo>
                  </a:path>
                  <a:path w="1597659" h="1755775">
                    <a:moveTo>
                      <a:pt x="150875" y="836676"/>
                    </a:moveTo>
                    <a:lnTo>
                      <a:pt x="150875" y="939545"/>
                    </a:lnTo>
                    <a:lnTo>
                      <a:pt x="152400" y="939545"/>
                    </a:lnTo>
                  </a:path>
                  <a:path w="1597659" h="1755775">
                    <a:moveTo>
                      <a:pt x="150875" y="962406"/>
                    </a:moveTo>
                    <a:lnTo>
                      <a:pt x="152400" y="963930"/>
                    </a:lnTo>
                  </a:path>
                  <a:path w="1597659" h="1755775">
                    <a:moveTo>
                      <a:pt x="150875" y="986028"/>
                    </a:moveTo>
                    <a:lnTo>
                      <a:pt x="150875" y="1074420"/>
                    </a:lnTo>
                    <a:lnTo>
                      <a:pt x="152400" y="1074420"/>
                    </a:lnTo>
                  </a:path>
                  <a:path w="1597659" h="1755775">
                    <a:moveTo>
                      <a:pt x="150875" y="1097280"/>
                    </a:moveTo>
                    <a:lnTo>
                      <a:pt x="152400" y="1098804"/>
                    </a:lnTo>
                  </a:path>
                  <a:path w="1597659" h="1755775">
                    <a:moveTo>
                      <a:pt x="150875" y="1119378"/>
                    </a:moveTo>
                    <a:lnTo>
                      <a:pt x="150875" y="1207770"/>
                    </a:lnTo>
                    <a:lnTo>
                      <a:pt x="152400" y="1207770"/>
                    </a:lnTo>
                  </a:path>
                  <a:path w="1597659" h="1755775">
                    <a:moveTo>
                      <a:pt x="150875" y="1230630"/>
                    </a:moveTo>
                    <a:lnTo>
                      <a:pt x="152400" y="1232154"/>
                    </a:lnTo>
                  </a:path>
                  <a:path w="1597659" h="1755775">
                    <a:moveTo>
                      <a:pt x="150875" y="1252728"/>
                    </a:moveTo>
                    <a:lnTo>
                      <a:pt x="150875" y="1341120"/>
                    </a:lnTo>
                    <a:lnTo>
                      <a:pt x="152400" y="1341120"/>
                    </a:lnTo>
                  </a:path>
                  <a:path w="1597659" h="1755775">
                    <a:moveTo>
                      <a:pt x="150875" y="1363980"/>
                    </a:moveTo>
                    <a:lnTo>
                      <a:pt x="152400" y="1365504"/>
                    </a:lnTo>
                  </a:path>
                  <a:path w="1597659" h="1755775">
                    <a:moveTo>
                      <a:pt x="150875" y="1386078"/>
                    </a:moveTo>
                    <a:lnTo>
                      <a:pt x="150875" y="1474470"/>
                    </a:lnTo>
                    <a:lnTo>
                      <a:pt x="152400" y="1474470"/>
                    </a:lnTo>
                  </a:path>
                  <a:path w="1597659" h="1755775">
                    <a:moveTo>
                      <a:pt x="150875" y="1497330"/>
                    </a:moveTo>
                    <a:lnTo>
                      <a:pt x="152400" y="1498854"/>
                    </a:lnTo>
                  </a:path>
                  <a:path w="1597659" h="1755775">
                    <a:moveTo>
                      <a:pt x="150875" y="1519428"/>
                    </a:moveTo>
                    <a:lnTo>
                      <a:pt x="150875" y="1607820"/>
                    </a:lnTo>
                    <a:lnTo>
                      <a:pt x="152400" y="1607820"/>
                    </a:lnTo>
                  </a:path>
                  <a:path w="1597659" h="1755775">
                    <a:moveTo>
                      <a:pt x="150875" y="1630680"/>
                    </a:moveTo>
                    <a:lnTo>
                      <a:pt x="152400" y="1632204"/>
                    </a:lnTo>
                  </a:path>
                  <a:path w="1597659" h="1755775">
                    <a:moveTo>
                      <a:pt x="150875" y="1652778"/>
                    </a:moveTo>
                    <a:lnTo>
                      <a:pt x="150875" y="1755648"/>
                    </a:lnTo>
                    <a:lnTo>
                      <a:pt x="152400" y="1755648"/>
                    </a:lnTo>
                  </a:path>
                  <a:path w="1597659" h="1755775">
                    <a:moveTo>
                      <a:pt x="0" y="0"/>
                    </a:moveTo>
                    <a:lnTo>
                      <a:pt x="0" y="68580"/>
                    </a:lnTo>
                    <a:lnTo>
                      <a:pt x="1524" y="68580"/>
                    </a:lnTo>
                  </a:path>
                  <a:path w="1597659" h="1755775">
                    <a:moveTo>
                      <a:pt x="0" y="90678"/>
                    </a:moveTo>
                    <a:lnTo>
                      <a:pt x="1524" y="92202"/>
                    </a:lnTo>
                  </a:path>
                  <a:path w="1597659" h="1755775">
                    <a:moveTo>
                      <a:pt x="0" y="112775"/>
                    </a:moveTo>
                    <a:lnTo>
                      <a:pt x="0" y="201930"/>
                    </a:lnTo>
                    <a:lnTo>
                      <a:pt x="1524" y="201930"/>
                    </a:lnTo>
                  </a:path>
                  <a:path w="1597659" h="1755775">
                    <a:moveTo>
                      <a:pt x="0" y="224028"/>
                    </a:moveTo>
                    <a:lnTo>
                      <a:pt x="1524" y="225551"/>
                    </a:lnTo>
                  </a:path>
                  <a:path w="1597659" h="1755775">
                    <a:moveTo>
                      <a:pt x="0" y="246125"/>
                    </a:moveTo>
                    <a:lnTo>
                      <a:pt x="0" y="335280"/>
                    </a:lnTo>
                    <a:lnTo>
                      <a:pt x="1524" y="335280"/>
                    </a:lnTo>
                  </a:path>
                  <a:path w="1597659" h="1755775">
                    <a:moveTo>
                      <a:pt x="0" y="357378"/>
                    </a:moveTo>
                    <a:lnTo>
                      <a:pt x="1524" y="358901"/>
                    </a:lnTo>
                  </a:path>
                  <a:path w="1597659" h="1755775">
                    <a:moveTo>
                      <a:pt x="0" y="381000"/>
                    </a:moveTo>
                    <a:lnTo>
                      <a:pt x="0" y="470154"/>
                    </a:lnTo>
                    <a:lnTo>
                      <a:pt x="1524" y="470154"/>
                    </a:lnTo>
                  </a:path>
                  <a:path w="1597659" h="1755775">
                    <a:moveTo>
                      <a:pt x="0" y="492251"/>
                    </a:moveTo>
                    <a:lnTo>
                      <a:pt x="1524" y="493775"/>
                    </a:lnTo>
                  </a:path>
                  <a:path w="1597659" h="1755775">
                    <a:moveTo>
                      <a:pt x="0" y="514350"/>
                    </a:moveTo>
                    <a:lnTo>
                      <a:pt x="0" y="603504"/>
                    </a:lnTo>
                    <a:lnTo>
                      <a:pt x="1524" y="603504"/>
                    </a:lnTo>
                  </a:path>
                  <a:path w="1597659" h="1755775">
                    <a:moveTo>
                      <a:pt x="0" y="625601"/>
                    </a:moveTo>
                    <a:lnTo>
                      <a:pt x="1524" y="627126"/>
                    </a:lnTo>
                  </a:path>
                  <a:path w="1597659" h="1755775">
                    <a:moveTo>
                      <a:pt x="0" y="647700"/>
                    </a:moveTo>
                    <a:lnTo>
                      <a:pt x="0" y="736854"/>
                    </a:lnTo>
                    <a:lnTo>
                      <a:pt x="1524" y="736854"/>
                    </a:lnTo>
                  </a:path>
                  <a:path w="1597659" h="1755775">
                    <a:moveTo>
                      <a:pt x="0" y="758951"/>
                    </a:moveTo>
                    <a:lnTo>
                      <a:pt x="1524" y="760476"/>
                    </a:lnTo>
                  </a:path>
                  <a:path w="1597659" h="1755775">
                    <a:moveTo>
                      <a:pt x="0" y="781050"/>
                    </a:moveTo>
                    <a:lnTo>
                      <a:pt x="0" y="870204"/>
                    </a:lnTo>
                    <a:lnTo>
                      <a:pt x="1524" y="870204"/>
                    </a:lnTo>
                  </a:path>
                  <a:path w="1597659" h="1755775">
                    <a:moveTo>
                      <a:pt x="0" y="892301"/>
                    </a:moveTo>
                    <a:lnTo>
                      <a:pt x="1524" y="893826"/>
                    </a:lnTo>
                  </a:path>
                  <a:path w="1597659" h="1755775">
                    <a:moveTo>
                      <a:pt x="0" y="914400"/>
                    </a:moveTo>
                    <a:lnTo>
                      <a:pt x="0" y="1003554"/>
                    </a:lnTo>
                    <a:lnTo>
                      <a:pt x="1524" y="1003554"/>
                    </a:lnTo>
                  </a:path>
                  <a:path w="1597659" h="1755775">
                    <a:moveTo>
                      <a:pt x="0" y="1025651"/>
                    </a:moveTo>
                    <a:lnTo>
                      <a:pt x="1524" y="1027176"/>
                    </a:lnTo>
                  </a:path>
                  <a:path w="1597659" h="1755775">
                    <a:moveTo>
                      <a:pt x="0" y="1047750"/>
                    </a:moveTo>
                    <a:lnTo>
                      <a:pt x="0" y="1136904"/>
                    </a:lnTo>
                    <a:lnTo>
                      <a:pt x="1524" y="1136904"/>
                    </a:lnTo>
                  </a:path>
                  <a:path w="1597659" h="1755775">
                    <a:moveTo>
                      <a:pt x="0" y="1160526"/>
                    </a:moveTo>
                    <a:lnTo>
                      <a:pt x="1524" y="1162050"/>
                    </a:lnTo>
                  </a:path>
                  <a:path w="1597659" h="1755775">
                    <a:moveTo>
                      <a:pt x="0" y="1181100"/>
                    </a:moveTo>
                    <a:lnTo>
                      <a:pt x="0" y="1249680"/>
                    </a:lnTo>
                    <a:lnTo>
                      <a:pt x="1524" y="1249680"/>
                    </a:lnTo>
                  </a:path>
                  <a:path w="1597659" h="1755775">
                    <a:moveTo>
                      <a:pt x="1141476" y="836676"/>
                    </a:moveTo>
                    <a:lnTo>
                      <a:pt x="1141476" y="931926"/>
                    </a:lnTo>
                    <a:lnTo>
                      <a:pt x="1143000" y="931926"/>
                    </a:lnTo>
                  </a:path>
                  <a:path w="1597659" h="1755775">
                    <a:moveTo>
                      <a:pt x="1141476" y="954786"/>
                    </a:moveTo>
                    <a:lnTo>
                      <a:pt x="1143000" y="956310"/>
                    </a:lnTo>
                  </a:path>
                  <a:path w="1597659" h="1755775">
                    <a:moveTo>
                      <a:pt x="1141476" y="976122"/>
                    </a:moveTo>
                    <a:lnTo>
                      <a:pt x="1141476" y="1065276"/>
                    </a:lnTo>
                    <a:lnTo>
                      <a:pt x="1143000" y="1065276"/>
                    </a:lnTo>
                  </a:path>
                  <a:path w="1597659" h="1755775">
                    <a:moveTo>
                      <a:pt x="1141476" y="1088136"/>
                    </a:moveTo>
                    <a:lnTo>
                      <a:pt x="1143000" y="1089660"/>
                    </a:lnTo>
                  </a:path>
                  <a:path w="1597659" h="1755775">
                    <a:moveTo>
                      <a:pt x="1141476" y="1109472"/>
                    </a:moveTo>
                    <a:lnTo>
                      <a:pt x="1141476" y="1198626"/>
                    </a:lnTo>
                    <a:lnTo>
                      <a:pt x="1143000" y="1198626"/>
                    </a:lnTo>
                  </a:path>
                  <a:path w="1597659" h="1755775">
                    <a:moveTo>
                      <a:pt x="1141476" y="1221486"/>
                    </a:moveTo>
                    <a:lnTo>
                      <a:pt x="1143000" y="1223010"/>
                    </a:lnTo>
                  </a:path>
                  <a:path w="1597659" h="1755775">
                    <a:moveTo>
                      <a:pt x="1141476" y="1242822"/>
                    </a:moveTo>
                    <a:lnTo>
                      <a:pt x="1141476" y="1331976"/>
                    </a:lnTo>
                    <a:lnTo>
                      <a:pt x="1143000" y="1331976"/>
                    </a:lnTo>
                  </a:path>
                  <a:path w="1597659" h="1755775">
                    <a:moveTo>
                      <a:pt x="1141476" y="1354836"/>
                    </a:moveTo>
                    <a:lnTo>
                      <a:pt x="1143000" y="1356360"/>
                    </a:lnTo>
                  </a:path>
                  <a:path w="1597659" h="1755775">
                    <a:moveTo>
                      <a:pt x="1141476" y="1376172"/>
                    </a:moveTo>
                    <a:lnTo>
                      <a:pt x="1141476" y="1465326"/>
                    </a:lnTo>
                    <a:lnTo>
                      <a:pt x="1143000" y="1465326"/>
                    </a:lnTo>
                  </a:path>
                  <a:path w="1597659" h="1755775">
                    <a:moveTo>
                      <a:pt x="1141476" y="1488186"/>
                    </a:moveTo>
                    <a:lnTo>
                      <a:pt x="1143000" y="1489710"/>
                    </a:lnTo>
                  </a:path>
                  <a:path w="1597659" h="1755775">
                    <a:moveTo>
                      <a:pt x="1141476" y="1509522"/>
                    </a:moveTo>
                    <a:lnTo>
                      <a:pt x="1141476" y="1604772"/>
                    </a:lnTo>
                    <a:lnTo>
                      <a:pt x="1143000" y="1604772"/>
                    </a:lnTo>
                  </a:path>
                  <a:path w="1597659" h="1755775">
                    <a:moveTo>
                      <a:pt x="1594866" y="836676"/>
                    </a:moveTo>
                    <a:lnTo>
                      <a:pt x="1594866" y="931926"/>
                    </a:lnTo>
                    <a:lnTo>
                      <a:pt x="1597152" y="931926"/>
                    </a:lnTo>
                  </a:path>
                  <a:path w="1597659" h="1755775">
                    <a:moveTo>
                      <a:pt x="1595627" y="954786"/>
                    </a:moveTo>
                    <a:lnTo>
                      <a:pt x="1597152" y="956310"/>
                    </a:lnTo>
                  </a:path>
                  <a:path w="1597659" h="1755775">
                    <a:moveTo>
                      <a:pt x="1594866" y="976122"/>
                    </a:moveTo>
                    <a:lnTo>
                      <a:pt x="1594866" y="1065276"/>
                    </a:lnTo>
                    <a:lnTo>
                      <a:pt x="1597152" y="1065276"/>
                    </a:lnTo>
                  </a:path>
                  <a:path w="1597659" h="1755775">
                    <a:moveTo>
                      <a:pt x="1595627" y="1088136"/>
                    </a:moveTo>
                    <a:lnTo>
                      <a:pt x="1597152" y="1089660"/>
                    </a:lnTo>
                  </a:path>
                  <a:path w="1597659" h="1755775">
                    <a:moveTo>
                      <a:pt x="1594866" y="1109472"/>
                    </a:moveTo>
                    <a:lnTo>
                      <a:pt x="1594866" y="1198626"/>
                    </a:lnTo>
                    <a:lnTo>
                      <a:pt x="1597152" y="1198626"/>
                    </a:lnTo>
                  </a:path>
                  <a:path w="1597659" h="1755775">
                    <a:moveTo>
                      <a:pt x="1595627" y="1221486"/>
                    </a:moveTo>
                    <a:lnTo>
                      <a:pt x="1597152" y="1223010"/>
                    </a:lnTo>
                  </a:path>
                  <a:path w="1597659" h="1755775">
                    <a:moveTo>
                      <a:pt x="1594866" y="1242822"/>
                    </a:moveTo>
                    <a:lnTo>
                      <a:pt x="1594866" y="1331976"/>
                    </a:lnTo>
                    <a:lnTo>
                      <a:pt x="1597152" y="1331976"/>
                    </a:lnTo>
                  </a:path>
                  <a:path w="1597659" h="1755775">
                    <a:moveTo>
                      <a:pt x="1595627" y="1354836"/>
                    </a:moveTo>
                    <a:lnTo>
                      <a:pt x="1597152" y="1356360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bject 118">
                <a:extLst>
                  <a:ext uri="{FF2B5EF4-FFF2-40B4-BE49-F238E27FC236}">
                    <a16:creationId xmlns:a16="http://schemas.microsoft.com/office/drawing/2014/main" id="{2B850714-7A3C-B673-9493-CCBA8FACB254}"/>
                  </a:ext>
                </a:extLst>
              </p:cNvPr>
              <p:cNvSpPr/>
              <p:nvPr/>
            </p:nvSpPr>
            <p:spPr>
              <a:xfrm>
                <a:off x="68008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685800" y="228599"/>
                    </a:moveTo>
                    <a:lnTo>
                      <a:pt x="685800" y="0"/>
                    </a:lnTo>
                    <a:lnTo>
                      <a:pt x="0" y="0"/>
                    </a:lnTo>
                    <a:lnTo>
                      <a:pt x="0" y="228599"/>
                    </a:lnTo>
                    <a:lnTo>
                      <a:pt x="685800" y="228599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object 119">
                <a:extLst>
                  <a:ext uri="{FF2B5EF4-FFF2-40B4-BE49-F238E27FC236}">
                    <a16:creationId xmlns:a16="http://schemas.microsoft.com/office/drawing/2014/main" id="{160D9436-3942-08F5-514E-1D5F59C19BCB}"/>
                  </a:ext>
                </a:extLst>
              </p:cNvPr>
              <p:cNvSpPr/>
              <p:nvPr/>
            </p:nvSpPr>
            <p:spPr>
              <a:xfrm>
                <a:off x="6800849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0" y="0"/>
                    </a:moveTo>
                    <a:lnTo>
                      <a:pt x="0" y="228599"/>
                    </a:lnTo>
                    <a:lnTo>
                      <a:pt x="685800" y="228599"/>
                    </a:lnTo>
                    <a:lnTo>
                      <a:pt x="6858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object 120">
                <a:extLst>
                  <a:ext uri="{FF2B5EF4-FFF2-40B4-BE49-F238E27FC236}">
                    <a16:creationId xmlns:a16="http://schemas.microsoft.com/office/drawing/2014/main" id="{87D2E1C0-2CD6-7462-392B-E998D4DCCB9C}"/>
                  </a:ext>
                </a:extLst>
              </p:cNvPr>
              <p:cNvSpPr/>
              <p:nvPr/>
            </p:nvSpPr>
            <p:spPr>
              <a:xfrm>
                <a:off x="6874763" y="2274570"/>
                <a:ext cx="993140" cy="768350"/>
              </a:xfrm>
              <a:custGeom>
                <a:avLst/>
                <a:gdLst/>
                <a:ahLst/>
                <a:cxnLst/>
                <a:rect l="l" t="t" r="r" b="b"/>
                <a:pathLst>
                  <a:path w="993140" h="768350">
                    <a:moveTo>
                      <a:pt x="0" y="539496"/>
                    </a:moveTo>
                    <a:lnTo>
                      <a:pt x="0" y="628650"/>
                    </a:lnTo>
                    <a:lnTo>
                      <a:pt x="2285" y="628650"/>
                    </a:lnTo>
                  </a:path>
                  <a:path w="993140" h="768350">
                    <a:moveTo>
                      <a:pt x="761" y="651510"/>
                    </a:moveTo>
                    <a:lnTo>
                      <a:pt x="2285" y="653034"/>
                    </a:lnTo>
                  </a:path>
                  <a:path w="993140" h="768350">
                    <a:moveTo>
                      <a:pt x="0" y="672846"/>
                    </a:moveTo>
                    <a:lnTo>
                      <a:pt x="0" y="768096"/>
                    </a:lnTo>
                    <a:lnTo>
                      <a:pt x="2285" y="768096"/>
                    </a:lnTo>
                  </a:path>
                  <a:path w="993140" h="768350">
                    <a:moveTo>
                      <a:pt x="538733" y="0"/>
                    </a:moveTo>
                    <a:lnTo>
                      <a:pt x="538733" y="95250"/>
                    </a:lnTo>
                    <a:lnTo>
                      <a:pt x="540257" y="95250"/>
                    </a:lnTo>
                  </a:path>
                  <a:path w="993140" h="768350">
                    <a:moveTo>
                      <a:pt x="538733" y="118110"/>
                    </a:moveTo>
                    <a:lnTo>
                      <a:pt x="540257" y="119634"/>
                    </a:lnTo>
                  </a:path>
                  <a:path w="993140" h="768350">
                    <a:moveTo>
                      <a:pt x="538733" y="139446"/>
                    </a:moveTo>
                    <a:lnTo>
                      <a:pt x="538733" y="228600"/>
                    </a:lnTo>
                    <a:lnTo>
                      <a:pt x="540257" y="228600"/>
                    </a:lnTo>
                  </a:path>
                  <a:path w="993140" h="768350">
                    <a:moveTo>
                      <a:pt x="538733" y="251460"/>
                    </a:moveTo>
                    <a:lnTo>
                      <a:pt x="540257" y="252984"/>
                    </a:lnTo>
                  </a:path>
                  <a:path w="993140" h="768350">
                    <a:moveTo>
                      <a:pt x="538733" y="272796"/>
                    </a:moveTo>
                    <a:lnTo>
                      <a:pt x="538733" y="361950"/>
                    </a:lnTo>
                    <a:lnTo>
                      <a:pt x="540257" y="361950"/>
                    </a:lnTo>
                  </a:path>
                  <a:path w="993140" h="768350">
                    <a:moveTo>
                      <a:pt x="538733" y="384810"/>
                    </a:moveTo>
                    <a:lnTo>
                      <a:pt x="540257" y="386334"/>
                    </a:lnTo>
                  </a:path>
                  <a:path w="993140" h="768350">
                    <a:moveTo>
                      <a:pt x="538733" y="406146"/>
                    </a:moveTo>
                    <a:lnTo>
                      <a:pt x="538733" y="495300"/>
                    </a:lnTo>
                    <a:lnTo>
                      <a:pt x="540257" y="495300"/>
                    </a:lnTo>
                  </a:path>
                  <a:path w="993140" h="768350">
                    <a:moveTo>
                      <a:pt x="538733" y="518160"/>
                    </a:moveTo>
                    <a:lnTo>
                      <a:pt x="540257" y="519684"/>
                    </a:lnTo>
                  </a:path>
                  <a:path w="993140" h="768350">
                    <a:moveTo>
                      <a:pt x="538733" y="539496"/>
                    </a:moveTo>
                    <a:lnTo>
                      <a:pt x="538733" y="628650"/>
                    </a:lnTo>
                    <a:lnTo>
                      <a:pt x="540257" y="628650"/>
                    </a:lnTo>
                  </a:path>
                  <a:path w="993140" h="768350">
                    <a:moveTo>
                      <a:pt x="538733" y="651510"/>
                    </a:moveTo>
                    <a:lnTo>
                      <a:pt x="540257" y="653034"/>
                    </a:lnTo>
                  </a:path>
                  <a:path w="993140" h="768350">
                    <a:moveTo>
                      <a:pt x="538733" y="672846"/>
                    </a:moveTo>
                    <a:lnTo>
                      <a:pt x="538733" y="768096"/>
                    </a:lnTo>
                    <a:lnTo>
                      <a:pt x="540257" y="768096"/>
                    </a:lnTo>
                  </a:path>
                  <a:path w="993140" h="768350">
                    <a:moveTo>
                      <a:pt x="990600" y="0"/>
                    </a:moveTo>
                    <a:lnTo>
                      <a:pt x="990600" y="95250"/>
                    </a:lnTo>
                    <a:lnTo>
                      <a:pt x="992885" y="95250"/>
                    </a:lnTo>
                  </a:path>
                  <a:path w="993140" h="768350">
                    <a:moveTo>
                      <a:pt x="991361" y="118110"/>
                    </a:moveTo>
                    <a:lnTo>
                      <a:pt x="992885" y="119634"/>
                    </a:lnTo>
                  </a:path>
                  <a:path w="993140" h="768350">
                    <a:moveTo>
                      <a:pt x="990600" y="139446"/>
                    </a:moveTo>
                    <a:lnTo>
                      <a:pt x="990600" y="228600"/>
                    </a:lnTo>
                    <a:lnTo>
                      <a:pt x="992885" y="228600"/>
                    </a:lnTo>
                  </a:path>
                  <a:path w="993140" h="768350">
                    <a:moveTo>
                      <a:pt x="991361" y="251460"/>
                    </a:moveTo>
                    <a:lnTo>
                      <a:pt x="992885" y="252984"/>
                    </a:lnTo>
                  </a:path>
                  <a:path w="993140" h="768350">
                    <a:moveTo>
                      <a:pt x="990600" y="272796"/>
                    </a:moveTo>
                    <a:lnTo>
                      <a:pt x="990600" y="361950"/>
                    </a:lnTo>
                    <a:lnTo>
                      <a:pt x="992885" y="361950"/>
                    </a:lnTo>
                  </a:path>
                  <a:path w="993140" h="768350">
                    <a:moveTo>
                      <a:pt x="991361" y="384810"/>
                    </a:moveTo>
                    <a:lnTo>
                      <a:pt x="992885" y="386334"/>
                    </a:lnTo>
                  </a:path>
                  <a:path w="993140" h="768350">
                    <a:moveTo>
                      <a:pt x="990600" y="406146"/>
                    </a:moveTo>
                    <a:lnTo>
                      <a:pt x="990600" y="495300"/>
                    </a:lnTo>
                    <a:lnTo>
                      <a:pt x="992885" y="495300"/>
                    </a:lnTo>
                  </a:path>
                  <a:path w="993140" h="768350">
                    <a:moveTo>
                      <a:pt x="991361" y="518160"/>
                    </a:moveTo>
                    <a:lnTo>
                      <a:pt x="992885" y="519684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object 121">
                <a:extLst>
                  <a:ext uri="{FF2B5EF4-FFF2-40B4-BE49-F238E27FC236}">
                    <a16:creationId xmlns:a16="http://schemas.microsoft.com/office/drawing/2014/main" id="{827D5F8F-ED4D-7851-B781-00E2407B2072}"/>
                  </a:ext>
                </a:extLst>
              </p:cNvPr>
              <p:cNvSpPr/>
              <p:nvPr/>
            </p:nvSpPr>
            <p:spPr>
              <a:xfrm>
                <a:off x="7791450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685800" y="228599"/>
                    </a:moveTo>
                    <a:lnTo>
                      <a:pt x="685800" y="0"/>
                    </a:lnTo>
                    <a:lnTo>
                      <a:pt x="0" y="0"/>
                    </a:lnTo>
                    <a:lnTo>
                      <a:pt x="0" y="228599"/>
                    </a:lnTo>
                    <a:lnTo>
                      <a:pt x="685800" y="228599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object 122">
                <a:extLst>
                  <a:ext uri="{FF2B5EF4-FFF2-40B4-BE49-F238E27FC236}">
                    <a16:creationId xmlns:a16="http://schemas.microsoft.com/office/drawing/2014/main" id="{DA17852C-A8A9-45CB-0FFC-55C68E5DEA5C}"/>
                  </a:ext>
                </a:extLst>
              </p:cNvPr>
              <p:cNvSpPr/>
              <p:nvPr/>
            </p:nvSpPr>
            <p:spPr>
              <a:xfrm>
                <a:off x="7791450" y="2898648"/>
                <a:ext cx="6858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228600">
                    <a:moveTo>
                      <a:pt x="0" y="0"/>
                    </a:moveTo>
                    <a:lnTo>
                      <a:pt x="0" y="228599"/>
                    </a:lnTo>
                    <a:lnTo>
                      <a:pt x="685800" y="228599"/>
                    </a:lnTo>
                    <a:lnTo>
                      <a:pt x="6858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object 123">
                <a:extLst>
                  <a:ext uri="{FF2B5EF4-FFF2-40B4-BE49-F238E27FC236}">
                    <a16:creationId xmlns:a16="http://schemas.microsoft.com/office/drawing/2014/main" id="{6E975604-6BA0-1252-2ADE-7A7AD12C33ED}"/>
                  </a:ext>
                </a:extLst>
              </p:cNvPr>
              <p:cNvSpPr/>
              <p:nvPr/>
            </p:nvSpPr>
            <p:spPr>
              <a:xfrm>
                <a:off x="7865363" y="2814066"/>
                <a:ext cx="254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28600">
                    <a:moveTo>
                      <a:pt x="0" y="0"/>
                    </a:moveTo>
                    <a:lnTo>
                      <a:pt x="0" y="89153"/>
                    </a:lnTo>
                    <a:lnTo>
                      <a:pt x="2285" y="89153"/>
                    </a:lnTo>
                  </a:path>
                  <a:path w="2540" h="228600">
                    <a:moveTo>
                      <a:pt x="761" y="112013"/>
                    </a:moveTo>
                    <a:lnTo>
                      <a:pt x="2285" y="113537"/>
                    </a:lnTo>
                  </a:path>
                  <a:path w="2540" h="228600">
                    <a:moveTo>
                      <a:pt x="0" y="133350"/>
                    </a:moveTo>
                    <a:lnTo>
                      <a:pt x="0" y="228600"/>
                    </a:lnTo>
                    <a:lnTo>
                      <a:pt x="2285" y="228600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object 124">
                <a:extLst>
                  <a:ext uri="{FF2B5EF4-FFF2-40B4-BE49-F238E27FC236}">
                    <a16:creationId xmlns:a16="http://schemas.microsoft.com/office/drawing/2014/main" id="{37427BCA-D071-185C-A61B-BF1ACDB3E11C}"/>
                  </a:ext>
                </a:extLst>
              </p:cNvPr>
              <p:cNvSpPr/>
              <p:nvPr/>
            </p:nvSpPr>
            <p:spPr>
              <a:xfrm>
                <a:off x="4411217" y="2363724"/>
                <a:ext cx="5905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117475">
                    <a:moveTo>
                      <a:pt x="57150" y="114299"/>
                    </a:moveTo>
                    <a:lnTo>
                      <a:pt x="57150" y="117347"/>
                    </a:lnTo>
                    <a:lnTo>
                      <a:pt x="58674" y="117347"/>
                    </a:lnTo>
                  </a:path>
                  <a:path w="59054" h="117475">
                    <a:moveTo>
                      <a:pt x="54102" y="111251"/>
                    </a:moveTo>
                    <a:lnTo>
                      <a:pt x="57150" y="114299"/>
                    </a:lnTo>
                    <a:lnTo>
                      <a:pt x="57912" y="114299"/>
                    </a:lnTo>
                  </a:path>
                  <a:path w="59054" h="117475">
                    <a:moveTo>
                      <a:pt x="49530" y="108965"/>
                    </a:moveTo>
                    <a:lnTo>
                      <a:pt x="54102" y="108965"/>
                    </a:lnTo>
                  </a:path>
                  <a:path w="59054" h="117475">
                    <a:moveTo>
                      <a:pt x="6096" y="0"/>
                    </a:moveTo>
                    <a:lnTo>
                      <a:pt x="51054" y="0"/>
                    </a:lnTo>
                  </a:path>
                  <a:path w="59054" h="117475">
                    <a:moveTo>
                      <a:pt x="0" y="117347"/>
                    </a:moveTo>
                    <a:lnTo>
                      <a:pt x="57150" y="117347"/>
                    </a:lnTo>
                  </a:path>
                  <a:path w="59054" h="117475">
                    <a:moveTo>
                      <a:pt x="0" y="114299"/>
                    </a:moveTo>
                    <a:lnTo>
                      <a:pt x="57150" y="114299"/>
                    </a:lnTo>
                  </a:path>
                  <a:path w="59054" h="117475">
                    <a:moveTo>
                      <a:pt x="0" y="114299"/>
                    </a:moveTo>
                    <a:lnTo>
                      <a:pt x="0" y="117347"/>
                    </a:lnTo>
                    <a:lnTo>
                      <a:pt x="1524" y="117347"/>
                    </a:lnTo>
                  </a:path>
                  <a:path w="59054" h="117475">
                    <a:moveTo>
                      <a:pt x="3048" y="108965"/>
                    </a:moveTo>
                    <a:lnTo>
                      <a:pt x="8382" y="108965"/>
                    </a:lnTo>
                  </a:path>
                  <a:path w="59054" h="117475">
                    <a:moveTo>
                      <a:pt x="3810" y="111251"/>
                    </a:moveTo>
                    <a:lnTo>
                      <a:pt x="762" y="114299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object 125">
                <a:extLst>
                  <a:ext uri="{FF2B5EF4-FFF2-40B4-BE49-F238E27FC236}">
                    <a16:creationId xmlns:a16="http://schemas.microsoft.com/office/drawing/2014/main" id="{2103F346-EB44-33FF-0155-E57B8C247485}"/>
                  </a:ext>
                </a:extLst>
              </p:cNvPr>
              <p:cNvSpPr/>
              <p:nvPr/>
            </p:nvSpPr>
            <p:spPr>
              <a:xfrm>
                <a:off x="4431791" y="2478024"/>
                <a:ext cx="454659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454660" h="3175">
                    <a:moveTo>
                      <a:pt x="16002" y="0"/>
                    </a:moveTo>
                    <a:lnTo>
                      <a:pt x="16002" y="3047"/>
                    </a:lnTo>
                    <a:lnTo>
                      <a:pt x="17525" y="3047"/>
                    </a:lnTo>
                  </a:path>
                  <a:path w="454660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  <a:path w="454660" h="3175">
                    <a:moveTo>
                      <a:pt x="452628" y="0"/>
                    </a:moveTo>
                    <a:lnTo>
                      <a:pt x="452628" y="3047"/>
                    </a:lnTo>
                    <a:lnTo>
                      <a:pt x="454152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object 126">
                <a:extLst>
                  <a:ext uri="{FF2B5EF4-FFF2-40B4-BE49-F238E27FC236}">
                    <a16:creationId xmlns:a16="http://schemas.microsoft.com/office/drawing/2014/main" id="{1403EAD5-8246-3965-1AC1-387190CFA96A}"/>
                  </a:ext>
                </a:extLst>
              </p:cNvPr>
              <p:cNvSpPr/>
              <p:nvPr/>
            </p:nvSpPr>
            <p:spPr>
              <a:xfrm>
                <a:off x="4863846" y="2478024"/>
                <a:ext cx="5905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3175">
                    <a:moveTo>
                      <a:pt x="57150" y="0"/>
                    </a:moveTo>
                    <a:lnTo>
                      <a:pt x="57150" y="3047"/>
                    </a:lnTo>
                    <a:lnTo>
                      <a:pt x="58674" y="3047"/>
                    </a:lnTo>
                  </a:path>
                  <a:path w="59054" h="3175">
                    <a:moveTo>
                      <a:pt x="0" y="0"/>
                    </a:moveTo>
                    <a:lnTo>
                      <a:pt x="58674" y="0"/>
                    </a:lnTo>
                  </a:path>
                  <a:path w="5905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object 127">
                <a:extLst>
                  <a:ext uri="{FF2B5EF4-FFF2-40B4-BE49-F238E27FC236}">
                    <a16:creationId xmlns:a16="http://schemas.microsoft.com/office/drawing/2014/main" id="{AAD41957-11A0-1D3E-22EB-CF4E06093666}"/>
                  </a:ext>
                </a:extLst>
              </p:cNvPr>
              <p:cNvSpPr/>
              <p:nvPr/>
            </p:nvSpPr>
            <p:spPr>
              <a:xfrm>
                <a:off x="4900422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object 128">
                <a:extLst>
                  <a:ext uri="{FF2B5EF4-FFF2-40B4-BE49-F238E27FC236}">
                    <a16:creationId xmlns:a16="http://schemas.microsoft.com/office/drawing/2014/main" id="{639960BD-4231-CE8E-B122-741C43233243}"/>
                  </a:ext>
                </a:extLst>
              </p:cNvPr>
              <p:cNvSpPr/>
              <p:nvPr/>
            </p:nvSpPr>
            <p:spPr>
              <a:xfrm>
                <a:off x="4863846" y="2363724"/>
                <a:ext cx="5905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117475">
                    <a:moveTo>
                      <a:pt x="55625" y="111251"/>
                    </a:moveTo>
                    <a:lnTo>
                      <a:pt x="57150" y="114299"/>
                    </a:lnTo>
                  </a:path>
                  <a:path w="59054" h="117475">
                    <a:moveTo>
                      <a:pt x="51053" y="108965"/>
                    </a:moveTo>
                    <a:lnTo>
                      <a:pt x="55625" y="108965"/>
                    </a:lnTo>
                  </a:path>
                  <a:path w="59054" h="117475">
                    <a:moveTo>
                      <a:pt x="7619" y="0"/>
                    </a:moveTo>
                    <a:lnTo>
                      <a:pt x="51053" y="0"/>
                    </a:lnTo>
                  </a:path>
                  <a:path w="59054" h="117475">
                    <a:moveTo>
                      <a:pt x="0" y="117347"/>
                    </a:moveTo>
                    <a:lnTo>
                      <a:pt x="58674" y="117347"/>
                    </a:lnTo>
                  </a:path>
                  <a:path w="59054" h="117475">
                    <a:moveTo>
                      <a:pt x="3048" y="108965"/>
                    </a:moveTo>
                    <a:lnTo>
                      <a:pt x="7619" y="108965"/>
                    </a:lnTo>
                  </a:path>
                  <a:path w="59054" h="117475">
                    <a:moveTo>
                      <a:pt x="3048" y="111251"/>
                    </a:moveTo>
                    <a:lnTo>
                      <a:pt x="1524" y="114299"/>
                    </a:lnTo>
                    <a:lnTo>
                      <a:pt x="2286" y="114299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object 129">
                <a:extLst>
                  <a:ext uri="{FF2B5EF4-FFF2-40B4-BE49-F238E27FC236}">
                    <a16:creationId xmlns:a16="http://schemas.microsoft.com/office/drawing/2014/main" id="{F3BEEAC9-7712-3EE6-1B57-9DC52D23853E}"/>
                  </a:ext>
                </a:extLst>
              </p:cNvPr>
              <p:cNvSpPr/>
              <p:nvPr/>
            </p:nvSpPr>
            <p:spPr>
              <a:xfrm>
                <a:off x="5244846" y="2544318"/>
                <a:ext cx="36830" cy="21590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21589">
                    <a:moveTo>
                      <a:pt x="0" y="762"/>
                    </a:moveTo>
                    <a:lnTo>
                      <a:pt x="36575" y="21336"/>
                    </a:lnTo>
                  </a:path>
                  <a:path w="36829" h="21589">
                    <a:moveTo>
                      <a:pt x="0" y="20574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bject 130">
                <a:extLst>
                  <a:ext uri="{FF2B5EF4-FFF2-40B4-BE49-F238E27FC236}">
                    <a16:creationId xmlns:a16="http://schemas.microsoft.com/office/drawing/2014/main" id="{46630A35-A814-E385-8E6A-E1B2A2FF4B41}"/>
                  </a:ext>
                </a:extLst>
              </p:cNvPr>
              <p:cNvSpPr/>
              <p:nvPr/>
            </p:nvSpPr>
            <p:spPr>
              <a:xfrm>
                <a:off x="5246369" y="2596896"/>
                <a:ext cx="27940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51435">
                    <a:moveTo>
                      <a:pt x="0" y="44196"/>
                    </a:moveTo>
                    <a:lnTo>
                      <a:pt x="1524" y="48006"/>
                    </a:lnTo>
                    <a:lnTo>
                      <a:pt x="5333" y="50292"/>
                    </a:lnTo>
                    <a:lnTo>
                      <a:pt x="12191" y="51054"/>
                    </a:lnTo>
                    <a:lnTo>
                      <a:pt x="16001" y="51054"/>
                    </a:lnTo>
                    <a:lnTo>
                      <a:pt x="22097" y="50292"/>
                    </a:lnTo>
                    <a:lnTo>
                      <a:pt x="25907" y="48006"/>
                    </a:lnTo>
                    <a:lnTo>
                      <a:pt x="27431" y="44196"/>
                    </a:lnTo>
                    <a:lnTo>
                      <a:pt x="27431" y="41910"/>
                    </a:lnTo>
                    <a:lnTo>
                      <a:pt x="25907" y="38862"/>
                    </a:lnTo>
                    <a:lnTo>
                      <a:pt x="22097" y="36576"/>
                    </a:lnTo>
                    <a:lnTo>
                      <a:pt x="16001" y="35052"/>
                    </a:lnTo>
                    <a:lnTo>
                      <a:pt x="12191" y="35052"/>
                    </a:lnTo>
                    <a:lnTo>
                      <a:pt x="5333" y="36576"/>
                    </a:lnTo>
                    <a:lnTo>
                      <a:pt x="1524" y="38862"/>
                    </a:lnTo>
                    <a:lnTo>
                      <a:pt x="0" y="41910"/>
                    </a:lnTo>
                    <a:lnTo>
                      <a:pt x="0" y="44196"/>
                    </a:lnTo>
                    <a:lnTo>
                      <a:pt x="762" y="44196"/>
                    </a:lnTo>
                  </a:path>
                  <a:path w="27939" h="51435">
                    <a:moveTo>
                      <a:pt x="24383" y="27431"/>
                    </a:moveTo>
                    <a:lnTo>
                      <a:pt x="25145" y="28956"/>
                    </a:lnTo>
                    <a:lnTo>
                      <a:pt x="27431" y="27431"/>
                    </a:lnTo>
                    <a:lnTo>
                      <a:pt x="25145" y="25908"/>
                    </a:lnTo>
                    <a:lnTo>
                      <a:pt x="25907" y="25908"/>
                    </a:lnTo>
                  </a:path>
                  <a:path w="27939" h="51435">
                    <a:moveTo>
                      <a:pt x="0" y="9143"/>
                    </a:moveTo>
                    <a:lnTo>
                      <a:pt x="1524" y="12954"/>
                    </a:lnTo>
                    <a:lnTo>
                      <a:pt x="5333" y="15240"/>
                    </a:lnTo>
                    <a:lnTo>
                      <a:pt x="12191" y="16002"/>
                    </a:lnTo>
                    <a:lnTo>
                      <a:pt x="16001" y="16002"/>
                    </a:lnTo>
                    <a:lnTo>
                      <a:pt x="22097" y="15240"/>
                    </a:lnTo>
                    <a:lnTo>
                      <a:pt x="25907" y="12954"/>
                    </a:lnTo>
                    <a:lnTo>
                      <a:pt x="27431" y="9143"/>
                    </a:lnTo>
                    <a:lnTo>
                      <a:pt x="27431" y="6858"/>
                    </a:lnTo>
                    <a:lnTo>
                      <a:pt x="25907" y="3810"/>
                    </a:lnTo>
                    <a:lnTo>
                      <a:pt x="22097" y="1524"/>
                    </a:lnTo>
                    <a:lnTo>
                      <a:pt x="16001" y="0"/>
                    </a:lnTo>
                    <a:lnTo>
                      <a:pt x="12191" y="0"/>
                    </a:lnTo>
                    <a:lnTo>
                      <a:pt x="5333" y="1524"/>
                    </a:lnTo>
                    <a:lnTo>
                      <a:pt x="1524" y="3810"/>
                    </a:lnTo>
                    <a:lnTo>
                      <a:pt x="0" y="6858"/>
                    </a:lnTo>
                    <a:lnTo>
                      <a:pt x="0" y="9143"/>
                    </a:lnTo>
                    <a:lnTo>
                      <a:pt x="762" y="9143"/>
                    </a:lnTo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object 131">
                <a:extLst>
                  <a:ext uri="{FF2B5EF4-FFF2-40B4-BE49-F238E27FC236}">
                    <a16:creationId xmlns:a16="http://schemas.microsoft.com/office/drawing/2014/main" id="{F06E2045-48DD-E857-2AA1-61DA1A053479}"/>
                  </a:ext>
                </a:extLst>
              </p:cNvPr>
              <p:cNvSpPr/>
              <p:nvPr/>
            </p:nvSpPr>
            <p:spPr>
              <a:xfrm>
                <a:off x="5244846" y="2564891"/>
                <a:ext cx="36830" cy="21590"/>
              </a:xfrm>
              <a:custGeom>
                <a:avLst/>
                <a:gdLst/>
                <a:ahLst/>
                <a:cxnLst/>
                <a:rect l="l" t="t" r="r" b="b"/>
                <a:pathLst>
                  <a:path w="36829" h="21589">
                    <a:moveTo>
                      <a:pt x="0" y="21335"/>
                    </a:moveTo>
                    <a:lnTo>
                      <a:pt x="36575" y="762"/>
                    </a:lnTo>
                  </a:path>
                  <a:path w="36829" h="21589">
                    <a:moveTo>
                      <a:pt x="35051" y="0"/>
                    </a:moveTo>
                    <a:lnTo>
                      <a:pt x="0" y="0"/>
                    </a:lnTo>
                    <a:lnTo>
                      <a:pt x="0" y="20574"/>
                    </a:lnTo>
                    <a:lnTo>
                      <a:pt x="1524" y="20574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bject 132">
                <a:extLst>
                  <a:ext uri="{FF2B5EF4-FFF2-40B4-BE49-F238E27FC236}">
                    <a16:creationId xmlns:a16="http://schemas.microsoft.com/office/drawing/2014/main" id="{502687B4-3F3F-7757-216D-D86A905EFC65}"/>
                  </a:ext>
                </a:extLst>
              </p:cNvPr>
              <p:cNvSpPr/>
              <p:nvPr/>
            </p:nvSpPr>
            <p:spPr>
              <a:xfrm>
                <a:off x="5244846" y="2565654"/>
                <a:ext cx="32384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2385" h="19050">
                    <a:moveTo>
                      <a:pt x="0" y="1523"/>
                    </a:moveTo>
                    <a:lnTo>
                      <a:pt x="1524" y="0"/>
                    </a:lnTo>
                  </a:path>
                  <a:path w="32385" h="19050">
                    <a:moveTo>
                      <a:pt x="0" y="6095"/>
                    </a:moveTo>
                    <a:lnTo>
                      <a:pt x="6095" y="0"/>
                    </a:lnTo>
                    <a:lnTo>
                      <a:pt x="6857" y="0"/>
                    </a:lnTo>
                  </a:path>
                  <a:path w="32385" h="19050">
                    <a:moveTo>
                      <a:pt x="0" y="10668"/>
                    </a:moveTo>
                    <a:lnTo>
                      <a:pt x="11429" y="0"/>
                    </a:lnTo>
                  </a:path>
                  <a:path w="32385" h="19050">
                    <a:moveTo>
                      <a:pt x="0" y="15239"/>
                    </a:moveTo>
                    <a:lnTo>
                      <a:pt x="16001" y="0"/>
                    </a:lnTo>
                  </a:path>
                  <a:path w="32385" h="19050">
                    <a:moveTo>
                      <a:pt x="1524" y="19050"/>
                    </a:moveTo>
                    <a:lnTo>
                      <a:pt x="22098" y="0"/>
                    </a:lnTo>
                  </a:path>
                  <a:path w="32385" h="19050">
                    <a:moveTo>
                      <a:pt x="14477" y="12191"/>
                    </a:moveTo>
                    <a:lnTo>
                      <a:pt x="26669" y="0"/>
                    </a:lnTo>
                    <a:lnTo>
                      <a:pt x="27431" y="0"/>
                    </a:lnTo>
                  </a:path>
                  <a:path w="32385" h="19050">
                    <a:moveTo>
                      <a:pt x="25907" y="4571"/>
                    </a:moveTo>
                    <a:lnTo>
                      <a:pt x="32003" y="0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object 133">
                <a:extLst>
                  <a:ext uri="{FF2B5EF4-FFF2-40B4-BE49-F238E27FC236}">
                    <a16:creationId xmlns:a16="http://schemas.microsoft.com/office/drawing/2014/main" id="{68460E6C-2DB1-261A-F927-3880E9B3B8F0}"/>
                  </a:ext>
                </a:extLst>
              </p:cNvPr>
              <p:cNvSpPr/>
              <p:nvPr/>
            </p:nvSpPr>
            <p:spPr>
              <a:xfrm>
                <a:off x="5422391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object 134">
                <a:extLst>
                  <a:ext uri="{FF2B5EF4-FFF2-40B4-BE49-F238E27FC236}">
                    <a16:creationId xmlns:a16="http://schemas.microsoft.com/office/drawing/2014/main" id="{6F3B1A29-2A4B-6126-D1DF-12BD6BA553BA}"/>
                  </a:ext>
                </a:extLst>
              </p:cNvPr>
              <p:cNvSpPr/>
              <p:nvPr/>
            </p:nvSpPr>
            <p:spPr>
              <a:xfrm>
                <a:off x="5401817" y="2363724"/>
                <a:ext cx="5905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117475">
                    <a:moveTo>
                      <a:pt x="0" y="114299"/>
                    </a:moveTo>
                    <a:lnTo>
                      <a:pt x="0" y="117347"/>
                    </a:lnTo>
                    <a:lnTo>
                      <a:pt x="1524" y="117347"/>
                    </a:lnTo>
                  </a:path>
                  <a:path w="59054" h="117475">
                    <a:moveTo>
                      <a:pt x="0" y="114299"/>
                    </a:moveTo>
                    <a:lnTo>
                      <a:pt x="57150" y="114299"/>
                    </a:lnTo>
                  </a:path>
                  <a:path w="59054" h="117475">
                    <a:moveTo>
                      <a:pt x="8382" y="0"/>
                    </a:moveTo>
                    <a:lnTo>
                      <a:pt x="51054" y="0"/>
                    </a:lnTo>
                  </a:path>
                  <a:path w="59054" h="117475">
                    <a:moveTo>
                      <a:pt x="57150" y="114299"/>
                    </a:moveTo>
                    <a:lnTo>
                      <a:pt x="57150" y="117347"/>
                    </a:lnTo>
                    <a:lnTo>
                      <a:pt x="58674" y="11734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object 135">
                <a:extLst>
                  <a:ext uri="{FF2B5EF4-FFF2-40B4-BE49-F238E27FC236}">
                    <a16:creationId xmlns:a16="http://schemas.microsoft.com/office/drawing/2014/main" id="{29AEC8AE-7545-A1B6-3BE1-F57B68C88AE7}"/>
                  </a:ext>
                </a:extLst>
              </p:cNvPr>
              <p:cNvSpPr/>
              <p:nvPr/>
            </p:nvSpPr>
            <p:spPr>
              <a:xfrm>
                <a:off x="5438393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3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object 136">
                <a:extLst>
                  <a:ext uri="{FF2B5EF4-FFF2-40B4-BE49-F238E27FC236}">
                    <a16:creationId xmlns:a16="http://schemas.microsoft.com/office/drawing/2014/main" id="{ABB5F34E-0341-FFBE-A59E-17C8EDB74D00}"/>
                  </a:ext>
                </a:extLst>
              </p:cNvPr>
              <p:cNvSpPr/>
              <p:nvPr/>
            </p:nvSpPr>
            <p:spPr>
              <a:xfrm>
                <a:off x="5401817" y="2363724"/>
                <a:ext cx="511809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117475">
                    <a:moveTo>
                      <a:pt x="3810" y="111251"/>
                    </a:moveTo>
                    <a:lnTo>
                      <a:pt x="2286" y="114299"/>
                    </a:lnTo>
                  </a:path>
                  <a:path w="511810" h="117475">
                    <a:moveTo>
                      <a:pt x="3048" y="108965"/>
                    </a:moveTo>
                    <a:lnTo>
                      <a:pt x="8382" y="108965"/>
                    </a:lnTo>
                  </a:path>
                  <a:path w="511810" h="117475">
                    <a:moveTo>
                      <a:pt x="0" y="117347"/>
                    </a:moveTo>
                    <a:lnTo>
                      <a:pt x="57150" y="117347"/>
                    </a:lnTo>
                  </a:path>
                  <a:path w="511810" h="117475">
                    <a:moveTo>
                      <a:pt x="51054" y="108965"/>
                    </a:moveTo>
                    <a:lnTo>
                      <a:pt x="55626" y="108965"/>
                    </a:lnTo>
                  </a:path>
                  <a:path w="511810" h="117475">
                    <a:moveTo>
                      <a:pt x="54102" y="111251"/>
                    </a:moveTo>
                    <a:lnTo>
                      <a:pt x="57150" y="114299"/>
                    </a:lnTo>
                    <a:lnTo>
                      <a:pt x="57912" y="114299"/>
                    </a:lnTo>
                  </a:path>
                  <a:path w="511810" h="117475">
                    <a:moveTo>
                      <a:pt x="454152" y="114299"/>
                    </a:moveTo>
                    <a:lnTo>
                      <a:pt x="511302" y="114299"/>
                    </a:lnTo>
                  </a:path>
                  <a:path w="511810" h="117475">
                    <a:moveTo>
                      <a:pt x="460248" y="0"/>
                    </a:moveTo>
                    <a:lnTo>
                      <a:pt x="503682" y="0"/>
                    </a:lnTo>
                  </a:path>
                  <a:path w="511810" h="117475">
                    <a:moveTo>
                      <a:pt x="454152" y="117347"/>
                    </a:moveTo>
                    <a:lnTo>
                      <a:pt x="511302" y="11734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bject 137">
                <a:extLst>
                  <a:ext uri="{FF2B5EF4-FFF2-40B4-BE49-F238E27FC236}">
                    <a16:creationId xmlns:a16="http://schemas.microsoft.com/office/drawing/2014/main" id="{F70CBBA6-F822-E1F8-AD00-76796643DFCE}"/>
                  </a:ext>
                </a:extLst>
              </p:cNvPr>
              <p:cNvSpPr/>
              <p:nvPr/>
            </p:nvSpPr>
            <p:spPr>
              <a:xfrm>
                <a:off x="5876543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3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object 138">
                <a:extLst>
                  <a:ext uri="{FF2B5EF4-FFF2-40B4-BE49-F238E27FC236}">
                    <a16:creationId xmlns:a16="http://schemas.microsoft.com/office/drawing/2014/main" id="{5C5A63DE-D182-4403-38C4-263E53D4DFAE}"/>
                  </a:ext>
                </a:extLst>
              </p:cNvPr>
              <p:cNvSpPr/>
              <p:nvPr/>
            </p:nvSpPr>
            <p:spPr>
              <a:xfrm>
                <a:off x="5855969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object 139">
                <a:extLst>
                  <a:ext uri="{FF2B5EF4-FFF2-40B4-BE49-F238E27FC236}">
                    <a16:creationId xmlns:a16="http://schemas.microsoft.com/office/drawing/2014/main" id="{B70FDE54-726E-97D7-977B-3E3F14DA595E}"/>
                  </a:ext>
                </a:extLst>
              </p:cNvPr>
              <p:cNvSpPr/>
              <p:nvPr/>
            </p:nvSpPr>
            <p:spPr>
              <a:xfrm>
                <a:off x="5892546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object 140">
                <a:extLst>
                  <a:ext uri="{FF2B5EF4-FFF2-40B4-BE49-F238E27FC236}">
                    <a16:creationId xmlns:a16="http://schemas.microsoft.com/office/drawing/2014/main" id="{BF9706CA-61B9-E81E-62B0-0A594444500A}"/>
                  </a:ext>
                </a:extLst>
              </p:cNvPr>
              <p:cNvSpPr/>
              <p:nvPr/>
            </p:nvSpPr>
            <p:spPr>
              <a:xfrm>
                <a:off x="5855969" y="2472690"/>
                <a:ext cx="59563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95629" h="8889">
                    <a:moveTo>
                      <a:pt x="1524" y="2286"/>
                    </a:moveTo>
                    <a:lnTo>
                      <a:pt x="0" y="5334"/>
                    </a:lnTo>
                    <a:lnTo>
                      <a:pt x="762" y="5334"/>
                    </a:lnTo>
                  </a:path>
                  <a:path w="595629" h="8889">
                    <a:moveTo>
                      <a:pt x="1524" y="0"/>
                    </a:moveTo>
                    <a:lnTo>
                      <a:pt x="6095" y="0"/>
                    </a:lnTo>
                  </a:path>
                  <a:path w="595629" h="8889">
                    <a:moveTo>
                      <a:pt x="57150" y="5334"/>
                    </a:moveTo>
                    <a:lnTo>
                      <a:pt x="57150" y="8382"/>
                    </a:lnTo>
                    <a:lnTo>
                      <a:pt x="58674" y="8382"/>
                    </a:lnTo>
                  </a:path>
                  <a:path w="595629" h="8889">
                    <a:moveTo>
                      <a:pt x="49529" y="0"/>
                    </a:moveTo>
                    <a:lnTo>
                      <a:pt x="54101" y="0"/>
                    </a:lnTo>
                  </a:path>
                  <a:path w="595629" h="8889">
                    <a:moveTo>
                      <a:pt x="54101" y="2286"/>
                    </a:moveTo>
                    <a:lnTo>
                      <a:pt x="55625" y="5334"/>
                    </a:lnTo>
                  </a:path>
                  <a:path w="595629" h="8889">
                    <a:moveTo>
                      <a:pt x="536447" y="5334"/>
                    </a:moveTo>
                    <a:lnTo>
                      <a:pt x="595121" y="5334"/>
                    </a:lnTo>
                  </a:path>
                  <a:path w="595629" h="8889">
                    <a:moveTo>
                      <a:pt x="536447" y="8382"/>
                    </a:moveTo>
                    <a:lnTo>
                      <a:pt x="595121" y="8382"/>
                    </a:lnTo>
                  </a:path>
                  <a:path w="595629" h="8889">
                    <a:moveTo>
                      <a:pt x="592074" y="2286"/>
                    </a:moveTo>
                    <a:lnTo>
                      <a:pt x="593597" y="5334"/>
                    </a:lnTo>
                    <a:lnTo>
                      <a:pt x="594359" y="5334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bject 141">
                <a:extLst>
                  <a:ext uri="{FF2B5EF4-FFF2-40B4-BE49-F238E27FC236}">
                    <a16:creationId xmlns:a16="http://schemas.microsoft.com/office/drawing/2014/main" id="{9EF01576-6186-D9CF-D7F9-3FE1E38B6578}"/>
                  </a:ext>
                </a:extLst>
              </p:cNvPr>
              <p:cNvSpPr/>
              <p:nvPr/>
            </p:nvSpPr>
            <p:spPr>
              <a:xfrm>
                <a:off x="6412991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object 142">
                <a:extLst>
                  <a:ext uri="{FF2B5EF4-FFF2-40B4-BE49-F238E27FC236}">
                    <a16:creationId xmlns:a16="http://schemas.microsoft.com/office/drawing/2014/main" id="{10FF580C-E68D-0923-AC9F-E3C99A05433F}"/>
                  </a:ext>
                </a:extLst>
              </p:cNvPr>
              <p:cNvSpPr/>
              <p:nvPr/>
            </p:nvSpPr>
            <p:spPr>
              <a:xfrm>
                <a:off x="6392417" y="2363724"/>
                <a:ext cx="5143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117475">
                    <a:moveTo>
                      <a:pt x="0" y="114299"/>
                    </a:moveTo>
                    <a:lnTo>
                      <a:pt x="0" y="117347"/>
                    </a:lnTo>
                    <a:lnTo>
                      <a:pt x="1524" y="117347"/>
                    </a:lnTo>
                  </a:path>
                  <a:path w="51435" h="117475">
                    <a:moveTo>
                      <a:pt x="8382" y="0"/>
                    </a:moveTo>
                    <a:lnTo>
                      <a:pt x="51054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object 143">
                <a:extLst>
                  <a:ext uri="{FF2B5EF4-FFF2-40B4-BE49-F238E27FC236}">
                    <a16:creationId xmlns:a16="http://schemas.microsoft.com/office/drawing/2014/main" id="{56F9434B-F980-7F34-F271-8C02B8A5C809}"/>
                  </a:ext>
                </a:extLst>
              </p:cNvPr>
              <p:cNvSpPr/>
              <p:nvPr/>
            </p:nvSpPr>
            <p:spPr>
              <a:xfrm>
                <a:off x="6428993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3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object 144">
                <a:extLst>
                  <a:ext uri="{FF2B5EF4-FFF2-40B4-BE49-F238E27FC236}">
                    <a16:creationId xmlns:a16="http://schemas.microsoft.com/office/drawing/2014/main" id="{C32D219F-BF2D-76AE-D971-9A4ACC6FBA72}"/>
                  </a:ext>
                </a:extLst>
              </p:cNvPr>
              <p:cNvSpPr/>
              <p:nvPr/>
            </p:nvSpPr>
            <p:spPr>
              <a:xfrm>
                <a:off x="6394704" y="2363724"/>
                <a:ext cx="51054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10540" h="117475">
                    <a:moveTo>
                      <a:pt x="1524" y="111251"/>
                    </a:moveTo>
                    <a:lnTo>
                      <a:pt x="0" y="114299"/>
                    </a:lnTo>
                  </a:path>
                  <a:path w="510540" h="117475">
                    <a:moveTo>
                      <a:pt x="762" y="108965"/>
                    </a:moveTo>
                    <a:lnTo>
                      <a:pt x="6096" y="108965"/>
                    </a:lnTo>
                  </a:path>
                  <a:path w="510540" h="117475">
                    <a:moveTo>
                      <a:pt x="48768" y="108965"/>
                    </a:moveTo>
                    <a:lnTo>
                      <a:pt x="53340" y="108965"/>
                    </a:lnTo>
                  </a:path>
                  <a:path w="510540" h="117475">
                    <a:moveTo>
                      <a:pt x="54863" y="114299"/>
                    </a:moveTo>
                    <a:lnTo>
                      <a:pt x="54863" y="117347"/>
                    </a:lnTo>
                    <a:lnTo>
                      <a:pt x="56387" y="117347"/>
                    </a:lnTo>
                  </a:path>
                  <a:path w="510540" h="117475">
                    <a:moveTo>
                      <a:pt x="451866" y="114299"/>
                    </a:moveTo>
                    <a:lnTo>
                      <a:pt x="509016" y="114299"/>
                    </a:lnTo>
                  </a:path>
                  <a:path w="510540" h="117475">
                    <a:moveTo>
                      <a:pt x="451866" y="117347"/>
                    </a:moveTo>
                    <a:lnTo>
                      <a:pt x="509016" y="117347"/>
                    </a:lnTo>
                  </a:path>
                  <a:path w="510540" h="117475">
                    <a:moveTo>
                      <a:pt x="457962" y="0"/>
                    </a:moveTo>
                    <a:lnTo>
                      <a:pt x="501396" y="0"/>
                    </a:lnTo>
                  </a:path>
                  <a:path w="510540" h="117475">
                    <a:moveTo>
                      <a:pt x="451866" y="114299"/>
                    </a:moveTo>
                    <a:lnTo>
                      <a:pt x="451866" y="117347"/>
                    </a:lnTo>
                    <a:lnTo>
                      <a:pt x="453390" y="117347"/>
                    </a:lnTo>
                  </a:path>
                  <a:path w="510540" h="117475">
                    <a:moveTo>
                      <a:pt x="455675" y="111251"/>
                    </a:moveTo>
                    <a:lnTo>
                      <a:pt x="451866" y="114299"/>
                    </a:lnTo>
                    <a:lnTo>
                      <a:pt x="452627" y="114299"/>
                    </a:lnTo>
                  </a:path>
                  <a:path w="510540" h="117475">
                    <a:moveTo>
                      <a:pt x="454914" y="108965"/>
                    </a:moveTo>
                    <a:lnTo>
                      <a:pt x="457962" y="108965"/>
                    </a:lnTo>
                  </a:path>
                  <a:path w="510540" h="117475">
                    <a:moveTo>
                      <a:pt x="509016" y="114299"/>
                    </a:moveTo>
                    <a:lnTo>
                      <a:pt x="509016" y="117347"/>
                    </a:lnTo>
                    <a:lnTo>
                      <a:pt x="510540" y="11734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bject 145">
                <a:extLst>
                  <a:ext uri="{FF2B5EF4-FFF2-40B4-BE49-F238E27FC236}">
                    <a16:creationId xmlns:a16="http://schemas.microsoft.com/office/drawing/2014/main" id="{982B1462-5277-D5C9-D723-CDA3191AA0F8}"/>
                  </a:ext>
                </a:extLst>
              </p:cNvPr>
              <p:cNvSpPr/>
              <p:nvPr/>
            </p:nvSpPr>
            <p:spPr>
              <a:xfrm>
                <a:off x="6867143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object 146">
                <a:extLst>
                  <a:ext uri="{FF2B5EF4-FFF2-40B4-BE49-F238E27FC236}">
                    <a16:creationId xmlns:a16="http://schemas.microsoft.com/office/drawing/2014/main" id="{34BEA35E-CD46-9774-10D6-05678CC78FE7}"/>
                  </a:ext>
                </a:extLst>
              </p:cNvPr>
              <p:cNvSpPr/>
              <p:nvPr/>
            </p:nvSpPr>
            <p:spPr>
              <a:xfrm>
                <a:off x="6896099" y="2472690"/>
                <a:ext cx="762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714">
                    <a:moveTo>
                      <a:pt x="0" y="0"/>
                    </a:moveTo>
                    <a:lnTo>
                      <a:pt x="4572" y="0"/>
                    </a:lnTo>
                  </a:path>
                  <a:path w="7620" h="5714">
                    <a:moveTo>
                      <a:pt x="4572" y="2286"/>
                    </a:moveTo>
                    <a:lnTo>
                      <a:pt x="7620" y="5334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object 147">
                <a:extLst>
                  <a:ext uri="{FF2B5EF4-FFF2-40B4-BE49-F238E27FC236}">
                    <a16:creationId xmlns:a16="http://schemas.microsoft.com/office/drawing/2014/main" id="{29F28489-5C6E-145F-6319-271ACD64C942}"/>
                  </a:ext>
                </a:extLst>
              </p:cNvPr>
              <p:cNvSpPr/>
              <p:nvPr/>
            </p:nvSpPr>
            <p:spPr>
              <a:xfrm>
                <a:off x="6883146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bject 148">
                <a:extLst>
                  <a:ext uri="{FF2B5EF4-FFF2-40B4-BE49-F238E27FC236}">
                    <a16:creationId xmlns:a16="http://schemas.microsoft.com/office/drawing/2014/main" id="{1A44CC90-DAA3-D78D-C7F9-93103EF0D2B4}"/>
                  </a:ext>
                </a:extLst>
              </p:cNvPr>
              <p:cNvSpPr/>
              <p:nvPr/>
            </p:nvSpPr>
            <p:spPr>
              <a:xfrm>
                <a:off x="7384541" y="2363724"/>
                <a:ext cx="5715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117475">
                    <a:moveTo>
                      <a:pt x="0" y="114299"/>
                    </a:moveTo>
                    <a:lnTo>
                      <a:pt x="57150" y="114299"/>
                    </a:lnTo>
                  </a:path>
                  <a:path w="57150" h="117475">
                    <a:moveTo>
                      <a:pt x="6857" y="0"/>
                    </a:moveTo>
                    <a:lnTo>
                      <a:pt x="49529" y="0"/>
                    </a:lnTo>
                  </a:path>
                  <a:path w="57150" h="117475">
                    <a:moveTo>
                      <a:pt x="0" y="117347"/>
                    </a:moveTo>
                    <a:lnTo>
                      <a:pt x="57150" y="11734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bject 149">
                <a:extLst>
                  <a:ext uri="{FF2B5EF4-FFF2-40B4-BE49-F238E27FC236}">
                    <a16:creationId xmlns:a16="http://schemas.microsoft.com/office/drawing/2014/main" id="{DE822831-F6A8-7F5E-6EE4-90B47A014BA0}"/>
                  </a:ext>
                </a:extLst>
              </p:cNvPr>
              <p:cNvSpPr/>
              <p:nvPr/>
            </p:nvSpPr>
            <p:spPr>
              <a:xfrm>
                <a:off x="7405115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object 150">
                <a:extLst>
                  <a:ext uri="{FF2B5EF4-FFF2-40B4-BE49-F238E27FC236}">
                    <a16:creationId xmlns:a16="http://schemas.microsoft.com/office/drawing/2014/main" id="{DFB7F7C3-8013-9E28-67E9-0C56248FFC4B}"/>
                  </a:ext>
                </a:extLst>
              </p:cNvPr>
              <p:cNvSpPr/>
              <p:nvPr/>
            </p:nvSpPr>
            <p:spPr>
              <a:xfrm>
                <a:off x="7384541" y="2472690"/>
                <a:ext cx="5905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8889">
                    <a:moveTo>
                      <a:pt x="0" y="5334"/>
                    </a:moveTo>
                    <a:lnTo>
                      <a:pt x="0" y="8382"/>
                    </a:lnTo>
                    <a:lnTo>
                      <a:pt x="1524" y="8382"/>
                    </a:lnTo>
                  </a:path>
                  <a:path w="59054" h="8889">
                    <a:moveTo>
                      <a:pt x="2285" y="2286"/>
                    </a:moveTo>
                    <a:lnTo>
                      <a:pt x="761" y="5334"/>
                    </a:lnTo>
                  </a:path>
                  <a:path w="59054" h="8889">
                    <a:moveTo>
                      <a:pt x="1524" y="0"/>
                    </a:moveTo>
                    <a:lnTo>
                      <a:pt x="6857" y="0"/>
                    </a:lnTo>
                  </a:path>
                  <a:path w="59054" h="8889">
                    <a:moveTo>
                      <a:pt x="57150" y="5334"/>
                    </a:moveTo>
                    <a:lnTo>
                      <a:pt x="57150" y="8382"/>
                    </a:lnTo>
                    <a:lnTo>
                      <a:pt x="58674" y="8382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object 151">
                <a:extLst>
                  <a:ext uri="{FF2B5EF4-FFF2-40B4-BE49-F238E27FC236}">
                    <a16:creationId xmlns:a16="http://schemas.microsoft.com/office/drawing/2014/main" id="{48FE3C27-D43C-0AAB-9F3F-BF1CF8A83CD4}"/>
                  </a:ext>
                </a:extLst>
              </p:cNvPr>
              <p:cNvSpPr/>
              <p:nvPr/>
            </p:nvSpPr>
            <p:spPr>
              <a:xfrm>
                <a:off x="7419593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object 152">
                <a:extLst>
                  <a:ext uri="{FF2B5EF4-FFF2-40B4-BE49-F238E27FC236}">
                    <a16:creationId xmlns:a16="http://schemas.microsoft.com/office/drawing/2014/main" id="{3D295A88-1C1E-0CB4-582B-70FC1C2E193F}"/>
                  </a:ext>
                </a:extLst>
              </p:cNvPr>
              <p:cNvSpPr/>
              <p:nvPr/>
            </p:nvSpPr>
            <p:spPr>
              <a:xfrm>
                <a:off x="7434072" y="2472690"/>
                <a:ext cx="698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5714">
                    <a:moveTo>
                      <a:pt x="0" y="0"/>
                    </a:moveTo>
                    <a:lnTo>
                      <a:pt x="4572" y="0"/>
                    </a:lnTo>
                  </a:path>
                  <a:path w="6984" h="5714">
                    <a:moveTo>
                      <a:pt x="4572" y="2286"/>
                    </a:moveTo>
                    <a:lnTo>
                      <a:pt x="6096" y="5334"/>
                    </a:lnTo>
                    <a:lnTo>
                      <a:pt x="6857" y="5334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object 153">
                <a:extLst>
                  <a:ext uri="{FF2B5EF4-FFF2-40B4-BE49-F238E27FC236}">
                    <a16:creationId xmlns:a16="http://schemas.microsoft.com/office/drawing/2014/main" id="{D8BE2149-A11B-28C0-972C-8C41918F0F39}"/>
                  </a:ext>
                </a:extLst>
              </p:cNvPr>
              <p:cNvSpPr/>
              <p:nvPr/>
            </p:nvSpPr>
            <p:spPr>
              <a:xfrm>
                <a:off x="7857743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object 154">
                <a:extLst>
                  <a:ext uri="{FF2B5EF4-FFF2-40B4-BE49-F238E27FC236}">
                    <a16:creationId xmlns:a16="http://schemas.microsoft.com/office/drawing/2014/main" id="{67030E25-19AC-CE71-6F85-675CE49FBD86}"/>
                  </a:ext>
                </a:extLst>
              </p:cNvPr>
              <p:cNvSpPr/>
              <p:nvPr/>
            </p:nvSpPr>
            <p:spPr>
              <a:xfrm>
                <a:off x="7837169" y="2363724"/>
                <a:ext cx="5905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117475">
                    <a:moveTo>
                      <a:pt x="0" y="114299"/>
                    </a:moveTo>
                    <a:lnTo>
                      <a:pt x="0" y="117347"/>
                    </a:lnTo>
                    <a:lnTo>
                      <a:pt x="1524" y="117347"/>
                    </a:lnTo>
                  </a:path>
                  <a:path w="59054" h="117475">
                    <a:moveTo>
                      <a:pt x="0" y="114299"/>
                    </a:moveTo>
                    <a:lnTo>
                      <a:pt x="57150" y="114299"/>
                    </a:lnTo>
                  </a:path>
                  <a:path w="59054" h="117475">
                    <a:moveTo>
                      <a:pt x="6096" y="0"/>
                    </a:moveTo>
                    <a:lnTo>
                      <a:pt x="51053" y="0"/>
                    </a:lnTo>
                  </a:path>
                  <a:path w="59054" h="117475">
                    <a:moveTo>
                      <a:pt x="57150" y="114299"/>
                    </a:moveTo>
                    <a:lnTo>
                      <a:pt x="57150" y="117347"/>
                    </a:lnTo>
                    <a:lnTo>
                      <a:pt x="58674" y="11734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object 155">
                <a:extLst>
                  <a:ext uri="{FF2B5EF4-FFF2-40B4-BE49-F238E27FC236}">
                    <a16:creationId xmlns:a16="http://schemas.microsoft.com/office/drawing/2014/main" id="{D8568C2D-0C98-8174-15DF-DE6822443C16}"/>
                  </a:ext>
                </a:extLst>
              </p:cNvPr>
              <p:cNvSpPr/>
              <p:nvPr/>
            </p:nvSpPr>
            <p:spPr>
              <a:xfrm>
                <a:off x="7873746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object 156">
                <a:extLst>
                  <a:ext uri="{FF2B5EF4-FFF2-40B4-BE49-F238E27FC236}">
                    <a16:creationId xmlns:a16="http://schemas.microsoft.com/office/drawing/2014/main" id="{0CACDD13-EBAE-D248-9E4C-2EE7E6AF9A72}"/>
                  </a:ext>
                </a:extLst>
              </p:cNvPr>
              <p:cNvSpPr/>
              <p:nvPr/>
            </p:nvSpPr>
            <p:spPr>
              <a:xfrm>
                <a:off x="4414266" y="2330196"/>
                <a:ext cx="3480435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w="3480434" h="151130">
                    <a:moveTo>
                      <a:pt x="3426714" y="144780"/>
                    </a:moveTo>
                    <a:lnTo>
                      <a:pt x="3422904" y="147828"/>
                    </a:lnTo>
                    <a:lnTo>
                      <a:pt x="3423666" y="147828"/>
                    </a:lnTo>
                  </a:path>
                  <a:path w="3480434" h="151130">
                    <a:moveTo>
                      <a:pt x="3425952" y="142494"/>
                    </a:moveTo>
                    <a:lnTo>
                      <a:pt x="3430524" y="142494"/>
                    </a:lnTo>
                  </a:path>
                  <a:path w="3480434" h="151130">
                    <a:moveTo>
                      <a:pt x="3422904" y="150876"/>
                    </a:moveTo>
                    <a:lnTo>
                      <a:pt x="3480054" y="150876"/>
                    </a:lnTo>
                  </a:path>
                  <a:path w="3480434" h="151130">
                    <a:moveTo>
                      <a:pt x="3473958" y="142494"/>
                    </a:moveTo>
                    <a:lnTo>
                      <a:pt x="3478530" y="142494"/>
                    </a:lnTo>
                  </a:path>
                  <a:path w="3480434" h="151130">
                    <a:moveTo>
                      <a:pt x="3477006" y="144780"/>
                    </a:moveTo>
                    <a:lnTo>
                      <a:pt x="3480054" y="147828"/>
                    </a:lnTo>
                  </a:path>
                  <a:path w="3480434" h="151130">
                    <a:moveTo>
                      <a:pt x="46482" y="0"/>
                    </a:moveTo>
                    <a:lnTo>
                      <a:pt x="51054" y="0"/>
                    </a:lnTo>
                  </a:path>
                  <a:path w="3480434" h="151130">
                    <a:moveTo>
                      <a:pt x="0" y="0"/>
                    </a:moveTo>
                    <a:lnTo>
                      <a:pt x="5334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object 157">
                <a:extLst>
                  <a:ext uri="{FF2B5EF4-FFF2-40B4-BE49-F238E27FC236}">
                    <a16:creationId xmlns:a16="http://schemas.microsoft.com/office/drawing/2014/main" id="{81167904-7BF6-1EDC-742F-FB64EDB400E6}"/>
                  </a:ext>
                </a:extLst>
              </p:cNvPr>
              <p:cNvSpPr/>
              <p:nvPr/>
            </p:nvSpPr>
            <p:spPr>
              <a:xfrm>
                <a:off x="4866893" y="2286000"/>
                <a:ext cx="5461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44450">
                    <a:moveTo>
                      <a:pt x="52577" y="44195"/>
                    </a:moveTo>
                    <a:lnTo>
                      <a:pt x="52577" y="25145"/>
                    </a:lnTo>
                    <a:lnTo>
                      <a:pt x="54101" y="25145"/>
                    </a:lnTo>
                  </a:path>
                  <a:path w="54610" h="44450">
                    <a:moveTo>
                      <a:pt x="52577" y="20573"/>
                    </a:moveTo>
                    <a:lnTo>
                      <a:pt x="52577" y="0"/>
                    </a:lnTo>
                    <a:lnTo>
                      <a:pt x="54101" y="0"/>
                    </a:lnTo>
                  </a:path>
                  <a:path w="54610" h="44450">
                    <a:moveTo>
                      <a:pt x="48005" y="44195"/>
                    </a:moveTo>
                    <a:lnTo>
                      <a:pt x="48005" y="25145"/>
                    </a:lnTo>
                    <a:lnTo>
                      <a:pt x="49529" y="25145"/>
                    </a:lnTo>
                  </a:path>
                  <a:path w="54610" h="44450">
                    <a:moveTo>
                      <a:pt x="48005" y="20573"/>
                    </a:moveTo>
                    <a:lnTo>
                      <a:pt x="48005" y="0"/>
                    </a:lnTo>
                    <a:lnTo>
                      <a:pt x="49529" y="0"/>
                    </a:lnTo>
                  </a:path>
                  <a:path w="54610" h="44450">
                    <a:moveTo>
                      <a:pt x="4571" y="0"/>
                    </a:moveTo>
                    <a:lnTo>
                      <a:pt x="0" y="0"/>
                    </a:lnTo>
                  </a:path>
                  <a:path w="54610" h="44450">
                    <a:moveTo>
                      <a:pt x="4571" y="44195"/>
                    </a:moveTo>
                    <a:lnTo>
                      <a:pt x="4571" y="25145"/>
                    </a:lnTo>
                    <a:lnTo>
                      <a:pt x="6095" y="25145"/>
                    </a:lnTo>
                  </a:path>
                  <a:path w="54610" h="44450">
                    <a:moveTo>
                      <a:pt x="4571" y="20573"/>
                    </a:moveTo>
                    <a:lnTo>
                      <a:pt x="4571" y="0"/>
                    </a:lnTo>
                    <a:lnTo>
                      <a:pt x="6095" y="0"/>
                    </a:lnTo>
                  </a:path>
                  <a:path w="54610" h="44450">
                    <a:moveTo>
                      <a:pt x="0" y="44195"/>
                    </a:moveTo>
                    <a:lnTo>
                      <a:pt x="0" y="25145"/>
                    </a:lnTo>
                    <a:lnTo>
                      <a:pt x="1523" y="25145"/>
                    </a:lnTo>
                  </a:path>
                  <a:path w="54610" h="44450">
                    <a:moveTo>
                      <a:pt x="0" y="20573"/>
                    </a:moveTo>
                    <a:lnTo>
                      <a:pt x="0" y="0"/>
                    </a:lnTo>
                    <a:lnTo>
                      <a:pt x="1523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object 158">
                <a:extLst>
                  <a:ext uri="{FF2B5EF4-FFF2-40B4-BE49-F238E27FC236}">
                    <a16:creationId xmlns:a16="http://schemas.microsoft.com/office/drawing/2014/main" id="{27E5EDCF-AFB3-D722-24DD-6C1298AF244D}"/>
                  </a:ext>
                </a:extLst>
              </p:cNvPr>
              <p:cNvSpPr/>
              <p:nvPr/>
            </p:nvSpPr>
            <p:spPr>
              <a:xfrm>
                <a:off x="4866893" y="2330196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0" y="0"/>
                    </a:moveTo>
                    <a:lnTo>
                      <a:pt x="4571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bject 159">
                <a:extLst>
                  <a:ext uri="{FF2B5EF4-FFF2-40B4-BE49-F238E27FC236}">
                    <a16:creationId xmlns:a16="http://schemas.microsoft.com/office/drawing/2014/main" id="{52AE2E2A-5343-9E25-0DBC-6C93E7A9E2CD}"/>
                  </a:ext>
                </a:extLst>
              </p:cNvPr>
              <p:cNvSpPr/>
              <p:nvPr/>
            </p:nvSpPr>
            <p:spPr>
              <a:xfrm>
                <a:off x="4914899" y="2286000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457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object 160">
                <a:extLst>
                  <a:ext uri="{FF2B5EF4-FFF2-40B4-BE49-F238E27FC236}">
                    <a16:creationId xmlns:a16="http://schemas.microsoft.com/office/drawing/2014/main" id="{0BA0397C-4720-AF39-9727-216A3C2FEF15}"/>
                  </a:ext>
                </a:extLst>
              </p:cNvPr>
              <p:cNvSpPr/>
              <p:nvPr/>
            </p:nvSpPr>
            <p:spPr>
              <a:xfrm>
                <a:off x="4914899" y="2330196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0" y="0"/>
                    </a:moveTo>
                    <a:lnTo>
                      <a:pt x="457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object 161">
                <a:extLst>
                  <a:ext uri="{FF2B5EF4-FFF2-40B4-BE49-F238E27FC236}">
                    <a16:creationId xmlns:a16="http://schemas.microsoft.com/office/drawing/2014/main" id="{FFD28BE2-EBA6-9D9C-FD4D-D0BC71115FED}"/>
                  </a:ext>
                </a:extLst>
              </p:cNvPr>
              <p:cNvSpPr/>
              <p:nvPr/>
            </p:nvSpPr>
            <p:spPr>
              <a:xfrm>
                <a:off x="5136641" y="1742694"/>
                <a:ext cx="551180" cy="388620"/>
              </a:xfrm>
              <a:custGeom>
                <a:avLst/>
                <a:gdLst/>
                <a:ahLst/>
                <a:cxnLst/>
                <a:rect l="l" t="t" r="r" b="b"/>
                <a:pathLst>
                  <a:path w="551179" h="388619">
                    <a:moveTo>
                      <a:pt x="166878" y="73151"/>
                    </a:moveTo>
                    <a:lnTo>
                      <a:pt x="238506" y="0"/>
                    </a:lnTo>
                  </a:path>
                  <a:path w="551179" h="388619">
                    <a:moveTo>
                      <a:pt x="278130" y="388619"/>
                    </a:moveTo>
                    <a:lnTo>
                      <a:pt x="550926" y="388619"/>
                    </a:lnTo>
                  </a:path>
                  <a:path w="551179" h="388619">
                    <a:moveTo>
                      <a:pt x="374904" y="344424"/>
                    </a:moveTo>
                    <a:lnTo>
                      <a:pt x="374904" y="293369"/>
                    </a:lnTo>
                    <a:lnTo>
                      <a:pt x="376428" y="293369"/>
                    </a:lnTo>
                  </a:path>
                  <a:path w="551179" h="388619">
                    <a:moveTo>
                      <a:pt x="287274" y="320801"/>
                    </a:moveTo>
                    <a:lnTo>
                      <a:pt x="287274" y="331469"/>
                    </a:lnTo>
                    <a:lnTo>
                      <a:pt x="288798" y="331469"/>
                    </a:lnTo>
                  </a:path>
                  <a:path w="551179" h="388619">
                    <a:moveTo>
                      <a:pt x="0" y="320801"/>
                    </a:moveTo>
                    <a:lnTo>
                      <a:pt x="0" y="331469"/>
                    </a:lnTo>
                    <a:lnTo>
                      <a:pt x="1524" y="331469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object 162">
                <a:extLst>
                  <a:ext uri="{FF2B5EF4-FFF2-40B4-BE49-F238E27FC236}">
                    <a16:creationId xmlns:a16="http://schemas.microsoft.com/office/drawing/2014/main" id="{F61C0BA7-55DF-23D9-E8C7-579D2E37640C}"/>
                  </a:ext>
                </a:extLst>
              </p:cNvPr>
              <p:cNvSpPr/>
              <p:nvPr/>
            </p:nvSpPr>
            <p:spPr>
              <a:xfrm>
                <a:off x="5154167" y="2144268"/>
                <a:ext cx="25272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2729">
                    <a:moveTo>
                      <a:pt x="0" y="0"/>
                    </a:moveTo>
                    <a:lnTo>
                      <a:pt x="25222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object 163">
                <a:extLst>
                  <a:ext uri="{FF2B5EF4-FFF2-40B4-BE49-F238E27FC236}">
                    <a16:creationId xmlns:a16="http://schemas.microsoft.com/office/drawing/2014/main" id="{67502EB7-9737-D1AD-8037-D0A854C763FE}"/>
                  </a:ext>
                </a:extLst>
              </p:cNvPr>
              <p:cNvSpPr/>
              <p:nvPr/>
            </p:nvSpPr>
            <p:spPr>
              <a:xfrm>
                <a:off x="5154167" y="2119122"/>
                <a:ext cx="252729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2729" h="1905">
                    <a:moveTo>
                      <a:pt x="0" y="0"/>
                    </a:moveTo>
                    <a:lnTo>
                      <a:pt x="92202" y="0"/>
                    </a:lnTo>
                  </a:path>
                  <a:path w="252729" h="1905">
                    <a:moveTo>
                      <a:pt x="115062" y="0"/>
                    </a:moveTo>
                    <a:lnTo>
                      <a:pt x="116586" y="1523"/>
                    </a:lnTo>
                  </a:path>
                  <a:path w="252729" h="1905">
                    <a:moveTo>
                      <a:pt x="137160" y="0"/>
                    </a:moveTo>
                    <a:lnTo>
                      <a:pt x="138684" y="1523"/>
                    </a:lnTo>
                  </a:path>
                  <a:path w="252729" h="1905">
                    <a:moveTo>
                      <a:pt x="158496" y="0"/>
                    </a:moveTo>
                    <a:lnTo>
                      <a:pt x="252222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object 164">
                <a:extLst>
                  <a:ext uri="{FF2B5EF4-FFF2-40B4-BE49-F238E27FC236}">
                    <a16:creationId xmlns:a16="http://schemas.microsoft.com/office/drawing/2014/main" id="{F658F657-911F-7F8E-046D-3D6880926D35}"/>
                  </a:ext>
                </a:extLst>
              </p:cNvPr>
              <p:cNvSpPr/>
              <p:nvPr/>
            </p:nvSpPr>
            <p:spPr>
              <a:xfrm>
                <a:off x="5154167" y="2131314"/>
                <a:ext cx="25272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2729">
                    <a:moveTo>
                      <a:pt x="0" y="0"/>
                    </a:moveTo>
                    <a:lnTo>
                      <a:pt x="25222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object 165">
                <a:extLst>
                  <a:ext uri="{FF2B5EF4-FFF2-40B4-BE49-F238E27FC236}">
                    <a16:creationId xmlns:a16="http://schemas.microsoft.com/office/drawing/2014/main" id="{8356AA8F-4D73-556D-868A-FC741A8C4594}"/>
                  </a:ext>
                </a:extLst>
              </p:cNvPr>
              <p:cNvSpPr/>
              <p:nvPr/>
            </p:nvSpPr>
            <p:spPr>
              <a:xfrm>
                <a:off x="5119116" y="2074164"/>
                <a:ext cx="32258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22579" h="57150">
                    <a:moveTo>
                      <a:pt x="0" y="36576"/>
                    </a:moveTo>
                    <a:lnTo>
                      <a:pt x="49530" y="36576"/>
                    </a:lnTo>
                  </a:path>
                  <a:path w="322579" h="57150">
                    <a:moveTo>
                      <a:pt x="71628" y="37338"/>
                    </a:moveTo>
                    <a:lnTo>
                      <a:pt x="73913" y="38862"/>
                    </a:lnTo>
                  </a:path>
                  <a:path w="322579" h="57150">
                    <a:moveTo>
                      <a:pt x="94487" y="37338"/>
                    </a:moveTo>
                    <a:lnTo>
                      <a:pt x="96012" y="38862"/>
                    </a:lnTo>
                  </a:path>
                  <a:path w="322579" h="57150">
                    <a:moveTo>
                      <a:pt x="115824" y="36576"/>
                    </a:moveTo>
                    <a:lnTo>
                      <a:pt x="206501" y="36576"/>
                    </a:lnTo>
                  </a:path>
                  <a:path w="322579" h="57150">
                    <a:moveTo>
                      <a:pt x="229362" y="37338"/>
                    </a:moveTo>
                    <a:lnTo>
                      <a:pt x="230886" y="38862"/>
                    </a:lnTo>
                  </a:path>
                  <a:path w="322579" h="57150">
                    <a:moveTo>
                      <a:pt x="251460" y="37338"/>
                    </a:moveTo>
                    <a:lnTo>
                      <a:pt x="252984" y="38862"/>
                    </a:lnTo>
                  </a:path>
                  <a:path w="322579" h="57150">
                    <a:moveTo>
                      <a:pt x="273558" y="36576"/>
                    </a:moveTo>
                    <a:lnTo>
                      <a:pt x="322325" y="36576"/>
                    </a:lnTo>
                  </a:path>
                  <a:path w="322579" h="57150">
                    <a:moveTo>
                      <a:pt x="17525" y="0"/>
                    </a:moveTo>
                    <a:lnTo>
                      <a:pt x="127254" y="0"/>
                    </a:lnTo>
                  </a:path>
                  <a:path w="322579" h="57150">
                    <a:moveTo>
                      <a:pt x="150113" y="762"/>
                    </a:moveTo>
                    <a:lnTo>
                      <a:pt x="151637" y="2286"/>
                    </a:lnTo>
                  </a:path>
                  <a:path w="322579" h="57150">
                    <a:moveTo>
                      <a:pt x="172212" y="762"/>
                    </a:moveTo>
                    <a:lnTo>
                      <a:pt x="173736" y="2286"/>
                    </a:lnTo>
                  </a:path>
                  <a:path w="322579" h="57150">
                    <a:moveTo>
                      <a:pt x="193548" y="0"/>
                    </a:moveTo>
                    <a:lnTo>
                      <a:pt x="304800" y="0"/>
                    </a:lnTo>
                  </a:path>
                  <a:path w="322579" h="57150">
                    <a:moveTo>
                      <a:pt x="0" y="27432"/>
                    </a:moveTo>
                    <a:lnTo>
                      <a:pt x="49530" y="27432"/>
                    </a:lnTo>
                  </a:path>
                  <a:path w="322579" h="57150">
                    <a:moveTo>
                      <a:pt x="71628" y="27432"/>
                    </a:moveTo>
                    <a:lnTo>
                      <a:pt x="73913" y="28956"/>
                    </a:lnTo>
                  </a:path>
                  <a:path w="322579" h="57150">
                    <a:moveTo>
                      <a:pt x="94487" y="27432"/>
                    </a:moveTo>
                    <a:lnTo>
                      <a:pt x="96012" y="28956"/>
                    </a:lnTo>
                  </a:path>
                  <a:path w="322579" h="57150">
                    <a:moveTo>
                      <a:pt x="115824" y="27432"/>
                    </a:moveTo>
                    <a:lnTo>
                      <a:pt x="206501" y="27432"/>
                    </a:lnTo>
                  </a:path>
                  <a:path w="322579" h="57150">
                    <a:moveTo>
                      <a:pt x="229362" y="27432"/>
                    </a:moveTo>
                    <a:lnTo>
                      <a:pt x="230886" y="28956"/>
                    </a:lnTo>
                  </a:path>
                  <a:path w="322579" h="57150">
                    <a:moveTo>
                      <a:pt x="251460" y="27432"/>
                    </a:moveTo>
                    <a:lnTo>
                      <a:pt x="252984" y="28956"/>
                    </a:lnTo>
                  </a:path>
                  <a:path w="322579" h="57150">
                    <a:moveTo>
                      <a:pt x="273558" y="27432"/>
                    </a:moveTo>
                    <a:lnTo>
                      <a:pt x="322325" y="27432"/>
                    </a:lnTo>
                  </a:path>
                  <a:path w="322579" h="57150">
                    <a:moveTo>
                      <a:pt x="35051" y="44958"/>
                    </a:moveTo>
                    <a:lnTo>
                      <a:pt x="35051" y="57150"/>
                    </a:lnTo>
                    <a:lnTo>
                      <a:pt x="36575" y="57150"/>
                    </a:lnTo>
                  </a:path>
                  <a:path w="322579" h="57150">
                    <a:moveTo>
                      <a:pt x="0" y="27432"/>
                    </a:moveTo>
                    <a:lnTo>
                      <a:pt x="0" y="36576"/>
                    </a:lnTo>
                    <a:lnTo>
                      <a:pt x="1524" y="36576"/>
                    </a:lnTo>
                  </a:path>
                  <a:path w="322579" h="57150">
                    <a:moveTo>
                      <a:pt x="52578" y="0"/>
                    </a:moveTo>
                    <a:lnTo>
                      <a:pt x="52578" y="27432"/>
                    </a:lnTo>
                    <a:lnTo>
                      <a:pt x="54101" y="27432"/>
                    </a:lnTo>
                  </a:path>
                  <a:path w="322579" h="57150">
                    <a:moveTo>
                      <a:pt x="52578" y="36576"/>
                    </a:moveTo>
                    <a:lnTo>
                      <a:pt x="52578" y="44958"/>
                    </a:lnTo>
                    <a:lnTo>
                      <a:pt x="54101" y="44958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object 166">
                <a:extLst>
                  <a:ext uri="{FF2B5EF4-FFF2-40B4-BE49-F238E27FC236}">
                    <a16:creationId xmlns:a16="http://schemas.microsoft.com/office/drawing/2014/main" id="{01FA7EED-6D3D-5CC2-FB6B-8A45D4064A38}"/>
                  </a:ext>
                </a:extLst>
              </p:cNvPr>
              <p:cNvSpPr/>
              <p:nvPr/>
            </p:nvSpPr>
            <p:spPr>
              <a:xfrm>
                <a:off x="5154167" y="2131314"/>
                <a:ext cx="303530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303529" h="199389">
                    <a:moveTo>
                      <a:pt x="0" y="12954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  <a:path w="303529" h="199389">
                    <a:moveTo>
                      <a:pt x="187452" y="52578"/>
                    </a:moveTo>
                    <a:lnTo>
                      <a:pt x="187452" y="12954"/>
                    </a:lnTo>
                    <a:lnTo>
                      <a:pt x="188976" y="12954"/>
                    </a:lnTo>
                  </a:path>
                  <a:path w="303529" h="199389">
                    <a:moveTo>
                      <a:pt x="182880" y="52578"/>
                    </a:moveTo>
                    <a:lnTo>
                      <a:pt x="182880" y="12954"/>
                    </a:lnTo>
                    <a:lnTo>
                      <a:pt x="184404" y="12954"/>
                    </a:lnTo>
                  </a:path>
                  <a:path w="303529" h="199389">
                    <a:moveTo>
                      <a:pt x="187452" y="30480"/>
                    </a:moveTo>
                    <a:lnTo>
                      <a:pt x="182880" y="30480"/>
                    </a:lnTo>
                  </a:path>
                  <a:path w="303529" h="199389">
                    <a:moveTo>
                      <a:pt x="187452" y="52578"/>
                    </a:moveTo>
                    <a:lnTo>
                      <a:pt x="182880" y="52578"/>
                    </a:lnTo>
                  </a:path>
                  <a:path w="303529" h="199389">
                    <a:moveTo>
                      <a:pt x="63246" y="30480"/>
                    </a:moveTo>
                    <a:lnTo>
                      <a:pt x="68580" y="30480"/>
                    </a:lnTo>
                  </a:path>
                  <a:path w="303529" h="199389">
                    <a:moveTo>
                      <a:pt x="68580" y="52578"/>
                    </a:moveTo>
                    <a:lnTo>
                      <a:pt x="68580" y="12954"/>
                    </a:lnTo>
                    <a:lnTo>
                      <a:pt x="70104" y="12954"/>
                    </a:lnTo>
                  </a:path>
                  <a:path w="303529" h="199389">
                    <a:moveTo>
                      <a:pt x="63246" y="52578"/>
                    </a:moveTo>
                    <a:lnTo>
                      <a:pt x="63246" y="12954"/>
                    </a:lnTo>
                    <a:lnTo>
                      <a:pt x="65532" y="12954"/>
                    </a:lnTo>
                  </a:path>
                  <a:path w="303529" h="199389">
                    <a:moveTo>
                      <a:pt x="63246" y="52578"/>
                    </a:moveTo>
                    <a:lnTo>
                      <a:pt x="68580" y="52578"/>
                    </a:lnTo>
                  </a:path>
                  <a:path w="303529" h="199389">
                    <a:moveTo>
                      <a:pt x="250698" y="198882"/>
                    </a:moveTo>
                    <a:lnTo>
                      <a:pt x="256032" y="198882"/>
                    </a:lnTo>
                  </a:path>
                  <a:path w="303529" h="199389">
                    <a:moveTo>
                      <a:pt x="298704" y="198882"/>
                    </a:moveTo>
                    <a:lnTo>
                      <a:pt x="303276" y="198882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object 167">
                <a:extLst>
                  <a:ext uri="{FF2B5EF4-FFF2-40B4-BE49-F238E27FC236}">
                    <a16:creationId xmlns:a16="http://schemas.microsoft.com/office/drawing/2014/main" id="{A44749BF-EC45-D17E-780D-3AF5891EF8CE}"/>
                  </a:ext>
                </a:extLst>
              </p:cNvPr>
              <p:cNvSpPr/>
              <p:nvPr/>
            </p:nvSpPr>
            <p:spPr>
              <a:xfrm>
                <a:off x="5486399" y="2087880"/>
                <a:ext cx="25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44450">
                    <a:moveTo>
                      <a:pt x="25146" y="0"/>
                    </a:moveTo>
                    <a:lnTo>
                      <a:pt x="0" y="44195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object 168">
                <a:extLst>
                  <a:ext uri="{FF2B5EF4-FFF2-40B4-BE49-F238E27FC236}">
                    <a16:creationId xmlns:a16="http://schemas.microsoft.com/office/drawing/2014/main" id="{1572D293-566E-2F7B-8E8D-D76ADFFCEE6C}"/>
                  </a:ext>
                </a:extLst>
              </p:cNvPr>
              <p:cNvSpPr/>
              <p:nvPr/>
            </p:nvSpPr>
            <p:spPr>
              <a:xfrm>
                <a:off x="5486399" y="2089404"/>
                <a:ext cx="52705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43180">
                    <a:moveTo>
                      <a:pt x="20574" y="6095"/>
                    </a:moveTo>
                    <a:lnTo>
                      <a:pt x="26670" y="0"/>
                    </a:lnTo>
                  </a:path>
                  <a:path w="52704" h="43180">
                    <a:moveTo>
                      <a:pt x="14477" y="17525"/>
                    </a:moveTo>
                    <a:lnTo>
                      <a:pt x="28194" y="3047"/>
                    </a:lnTo>
                  </a:path>
                  <a:path w="52704" h="43180">
                    <a:moveTo>
                      <a:pt x="7620" y="29718"/>
                    </a:moveTo>
                    <a:lnTo>
                      <a:pt x="31241" y="6095"/>
                    </a:lnTo>
                    <a:lnTo>
                      <a:pt x="32003" y="6095"/>
                    </a:lnTo>
                  </a:path>
                  <a:path w="52704" h="43180">
                    <a:moveTo>
                      <a:pt x="0" y="41147"/>
                    </a:moveTo>
                    <a:lnTo>
                      <a:pt x="32765" y="9143"/>
                    </a:lnTo>
                    <a:lnTo>
                      <a:pt x="33527" y="9143"/>
                    </a:lnTo>
                  </a:path>
                  <a:path w="52704" h="43180">
                    <a:moveTo>
                      <a:pt x="4572" y="42671"/>
                    </a:moveTo>
                    <a:lnTo>
                      <a:pt x="34289" y="12191"/>
                    </a:lnTo>
                    <a:lnTo>
                      <a:pt x="35051" y="12191"/>
                    </a:lnTo>
                  </a:path>
                  <a:path w="52704" h="43180">
                    <a:moveTo>
                      <a:pt x="9144" y="42671"/>
                    </a:moveTo>
                    <a:lnTo>
                      <a:pt x="36575" y="15239"/>
                    </a:lnTo>
                  </a:path>
                  <a:path w="52704" h="43180">
                    <a:moveTo>
                      <a:pt x="14477" y="42671"/>
                    </a:moveTo>
                    <a:lnTo>
                      <a:pt x="38100" y="19050"/>
                    </a:lnTo>
                  </a:path>
                  <a:path w="52704" h="43180">
                    <a:moveTo>
                      <a:pt x="20574" y="42671"/>
                    </a:moveTo>
                    <a:lnTo>
                      <a:pt x="41148" y="22097"/>
                    </a:lnTo>
                  </a:path>
                  <a:path w="52704" h="43180">
                    <a:moveTo>
                      <a:pt x="25146" y="42671"/>
                    </a:moveTo>
                    <a:lnTo>
                      <a:pt x="42672" y="25145"/>
                    </a:lnTo>
                  </a:path>
                  <a:path w="52704" h="43180">
                    <a:moveTo>
                      <a:pt x="30479" y="42671"/>
                    </a:moveTo>
                    <a:lnTo>
                      <a:pt x="44196" y="28193"/>
                    </a:lnTo>
                  </a:path>
                  <a:path w="52704" h="43180">
                    <a:moveTo>
                      <a:pt x="35051" y="42671"/>
                    </a:moveTo>
                    <a:lnTo>
                      <a:pt x="45720" y="31241"/>
                    </a:lnTo>
                  </a:path>
                  <a:path w="52704" h="43180">
                    <a:moveTo>
                      <a:pt x="39624" y="42671"/>
                    </a:moveTo>
                    <a:lnTo>
                      <a:pt x="47244" y="34289"/>
                    </a:lnTo>
                  </a:path>
                  <a:path w="52704" h="43180">
                    <a:moveTo>
                      <a:pt x="45720" y="42671"/>
                    </a:moveTo>
                    <a:lnTo>
                      <a:pt x="48767" y="38100"/>
                    </a:lnTo>
                    <a:lnTo>
                      <a:pt x="49529" y="38100"/>
                    </a:lnTo>
                  </a:path>
                  <a:path w="52704" h="43180">
                    <a:moveTo>
                      <a:pt x="51053" y="42671"/>
                    </a:moveTo>
                    <a:lnTo>
                      <a:pt x="51815" y="41147"/>
                    </a:lnTo>
                    <a:lnTo>
                      <a:pt x="52577" y="41147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bject 169">
                <a:extLst>
                  <a:ext uri="{FF2B5EF4-FFF2-40B4-BE49-F238E27FC236}">
                    <a16:creationId xmlns:a16="http://schemas.microsoft.com/office/drawing/2014/main" id="{75BCDE65-E4DA-7637-E946-67F2D2C5EE1A}"/>
                  </a:ext>
                </a:extLst>
              </p:cNvPr>
              <p:cNvSpPr/>
              <p:nvPr/>
            </p:nvSpPr>
            <p:spPr>
              <a:xfrm>
                <a:off x="5387340" y="2074164"/>
                <a:ext cx="5588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55879" h="57150">
                    <a:moveTo>
                      <a:pt x="17525" y="44958"/>
                    </a:moveTo>
                    <a:lnTo>
                      <a:pt x="17525" y="57150"/>
                    </a:lnTo>
                    <a:lnTo>
                      <a:pt x="19050" y="57150"/>
                    </a:lnTo>
                  </a:path>
                  <a:path w="55879" h="57150">
                    <a:moveTo>
                      <a:pt x="54101" y="27432"/>
                    </a:moveTo>
                    <a:lnTo>
                      <a:pt x="54101" y="36576"/>
                    </a:lnTo>
                    <a:lnTo>
                      <a:pt x="55625" y="36576"/>
                    </a:lnTo>
                  </a:path>
                  <a:path w="55879" h="57150">
                    <a:moveTo>
                      <a:pt x="0" y="36576"/>
                    </a:moveTo>
                    <a:lnTo>
                      <a:pt x="0" y="44958"/>
                    </a:lnTo>
                    <a:lnTo>
                      <a:pt x="1524" y="44958"/>
                    </a:lnTo>
                  </a:path>
                  <a:path w="55879" h="57150">
                    <a:moveTo>
                      <a:pt x="0" y="0"/>
                    </a:moveTo>
                    <a:lnTo>
                      <a:pt x="0" y="27432"/>
                    </a:lnTo>
                    <a:lnTo>
                      <a:pt x="1524" y="27432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object 170">
                <a:extLst>
                  <a:ext uri="{FF2B5EF4-FFF2-40B4-BE49-F238E27FC236}">
                    <a16:creationId xmlns:a16="http://schemas.microsoft.com/office/drawing/2014/main" id="{E218C8EC-1FE2-E5AE-F469-8486520E8719}"/>
                  </a:ext>
                </a:extLst>
              </p:cNvPr>
              <p:cNvSpPr/>
              <p:nvPr/>
            </p:nvSpPr>
            <p:spPr>
              <a:xfrm>
                <a:off x="5404866" y="2131314"/>
                <a:ext cx="1905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3335">
                    <a:moveTo>
                      <a:pt x="0" y="12954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object 171">
                <a:extLst>
                  <a:ext uri="{FF2B5EF4-FFF2-40B4-BE49-F238E27FC236}">
                    <a16:creationId xmlns:a16="http://schemas.microsoft.com/office/drawing/2014/main" id="{BC82CAE9-8149-2E39-1051-16777F6208BA}"/>
                  </a:ext>
                </a:extLst>
              </p:cNvPr>
              <p:cNvSpPr/>
              <p:nvPr/>
            </p:nvSpPr>
            <p:spPr>
              <a:xfrm>
                <a:off x="5097017" y="1888998"/>
                <a:ext cx="441959" cy="243204"/>
              </a:xfrm>
              <a:custGeom>
                <a:avLst/>
                <a:gdLst/>
                <a:ahLst/>
                <a:cxnLst/>
                <a:rect l="l" t="t" r="r" b="b"/>
                <a:pathLst>
                  <a:path w="441960" h="243205">
                    <a:moveTo>
                      <a:pt x="441960" y="243077"/>
                    </a:moveTo>
                    <a:lnTo>
                      <a:pt x="414528" y="198881"/>
                    </a:lnTo>
                    <a:lnTo>
                      <a:pt x="415290" y="198881"/>
                    </a:lnTo>
                  </a:path>
                  <a:path w="441960" h="243205">
                    <a:moveTo>
                      <a:pt x="57150" y="142493"/>
                    </a:moveTo>
                    <a:lnTo>
                      <a:pt x="149352" y="142493"/>
                    </a:lnTo>
                  </a:path>
                  <a:path w="441960" h="243205">
                    <a:moveTo>
                      <a:pt x="172212" y="143255"/>
                    </a:moveTo>
                    <a:lnTo>
                      <a:pt x="173736" y="144779"/>
                    </a:lnTo>
                  </a:path>
                  <a:path w="441960" h="243205">
                    <a:moveTo>
                      <a:pt x="194310" y="143255"/>
                    </a:moveTo>
                    <a:lnTo>
                      <a:pt x="195834" y="144779"/>
                    </a:lnTo>
                  </a:path>
                  <a:path w="441960" h="243205">
                    <a:moveTo>
                      <a:pt x="215646" y="142493"/>
                    </a:moveTo>
                    <a:lnTo>
                      <a:pt x="309372" y="142493"/>
                    </a:lnTo>
                  </a:path>
                  <a:path w="441960" h="243205">
                    <a:moveTo>
                      <a:pt x="57150" y="155447"/>
                    </a:moveTo>
                    <a:lnTo>
                      <a:pt x="149352" y="155447"/>
                    </a:lnTo>
                  </a:path>
                  <a:path w="441960" h="243205">
                    <a:moveTo>
                      <a:pt x="172212" y="155447"/>
                    </a:moveTo>
                    <a:lnTo>
                      <a:pt x="173736" y="156971"/>
                    </a:lnTo>
                  </a:path>
                  <a:path w="441960" h="243205">
                    <a:moveTo>
                      <a:pt x="194310" y="155447"/>
                    </a:moveTo>
                    <a:lnTo>
                      <a:pt x="195834" y="156971"/>
                    </a:lnTo>
                  </a:path>
                  <a:path w="441960" h="243205">
                    <a:moveTo>
                      <a:pt x="215646" y="155447"/>
                    </a:moveTo>
                    <a:lnTo>
                      <a:pt x="309372" y="155447"/>
                    </a:lnTo>
                  </a:path>
                  <a:path w="441960" h="243205">
                    <a:moveTo>
                      <a:pt x="39624" y="174497"/>
                    </a:moveTo>
                    <a:lnTo>
                      <a:pt x="149352" y="174497"/>
                    </a:lnTo>
                  </a:path>
                  <a:path w="441960" h="243205">
                    <a:moveTo>
                      <a:pt x="172212" y="174497"/>
                    </a:moveTo>
                    <a:lnTo>
                      <a:pt x="173736" y="176021"/>
                    </a:lnTo>
                  </a:path>
                  <a:path w="441960" h="243205">
                    <a:moveTo>
                      <a:pt x="194310" y="174497"/>
                    </a:moveTo>
                    <a:lnTo>
                      <a:pt x="195834" y="176021"/>
                    </a:lnTo>
                  </a:path>
                  <a:path w="441960" h="243205">
                    <a:moveTo>
                      <a:pt x="215646" y="174497"/>
                    </a:moveTo>
                    <a:lnTo>
                      <a:pt x="326898" y="174497"/>
                    </a:lnTo>
                  </a:path>
                  <a:path w="441960" h="243205">
                    <a:moveTo>
                      <a:pt x="279654" y="117347"/>
                    </a:moveTo>
                    <a:lnTo>
                      <a:pt x="231648" y="117347"/>
                    </a:lnTo>
                    <a:lnTo>
                      <a:pt x="232410" y="117347"/>
                    </a:lnTo>
                  </a:path>
                  <a:path w="441960" h="243205">
                    <a:moveTo>
                      <a:pt x="210312" y="117347"/>
                    </a:moveTo>
                    <a:lnTo>
                      <a:pt x="211836" y="118871"/>
                    </a:lnTo>
                  </a:path>
                  <a:path w="441960" h="243205">
                    <a:moveTo>
                      <a:pt x="187452" y="117347"/>
                    </a:moveTo>
                    <a:lnTo>
                      <a:pt x="188976" y="118871"/>
                    </a:lnTo>
                  </a:path>
                  <a:path w="441960" h="243205">
                    <a:moveTo>
                      <a:pt x="163830" y="117347"/>
                    </a:moveTo>
                    <a:lnTo>
                      <a:pt x="115824" y="117347"/>
                    </a:lnTo>
                    <a:lnTo>
                      <a:pt x="116586" y="117347"/>
                    </a:lnTo>
                  </a:path>
                  <a:path w="441960" h="243205">
                    <a:moveTo>
                      <a:pt x="214122" y="114299"/>
                    </a:moveTo>
                    <a:lnTo>
                      <a:pt x="214122" y="0"/>
                    </a:lnTo>
                    <a:lnTo>
                      <a:pt x="215646" y="0"/>
                    </a:lnTo>
                  </a:path>
                  <a:path w="441960" h="243205">
                    <a:moveTo>
                      <a:pt x="150876" y="114299"/>
                    </a:moveTo>
                    <a:lnTo>
                      <a:pt x="150876" y="0"/>
                    </a:lnTo>
                    <a:lnTo>
                      <a:pt x="152400" y="0"/>
                    </a:lnTo>
                  </a:path>
                  <a:path w="441960" h="243205">
                    <a:moveTo>
                      <a:pt x="79248" y="111251"/>
                    </a:moveTo>
                    <a:lnTo>
                      <a:pt x="79248" y="12191"/>
                    </a:lnTo>
                    <a:lnTo>
                      <a:pt x="80772" y="12191"/>
                    </a:lnTo>
                  </a:path>
                  <a:path w="441960" h="243205">
                    <a:moveTo>
                      <a:pt x="51054" y="27431"/>
                    </a:moveTo>
                    <a:lnTo>
                      <a:pt x="57150" y="35051"/>
                    </a:lnTo>
                    <a:lnTo>
                      <a:pt x="57912" y="35051"/>
                    </a:lnTo>
                  </a:path>
                  <a:path w="441960" h="243205">
                    <a:moveTo>
                      <a:pt x="106680" y="117347"/>
                    </a:moveTo>
                    <a:lnTo>
                      <a:pt x="86106" y="117347"/>
                    </a:lnTo>
                  </a:path>
                  <a:path w="441960" h="243205">
                    <a:moveTo>
                      <a:pt x="80010" y="111251"/>
                    </a:moveTo>
                    <a:lnTo>
                      <a:pt x="87630" y="117347"/>
                    </a:lnTo>
                  </a:path>
                  <a:path w="441960" h="243205">
                    <a:moveTo>
                      <a:pt x="74676" y="155447"/>
                    </a:moveTo>
                    <a:lnTo>
                      <a:pt x="74676" y="174497"/>
                    </a:lnTo>
                    <a:lnTo>
                      <a:pt x="76200" y="174497"/>
                    </a:lnTo>
                  </a:path>
                  <a:path w="441960" h="243205">
                    <a:moveTo>
                      <a:pt x="57150" y="142493"/>
                    </a:moveTo>
                    <a:lnTo>
                      <a:pt x="57150" y="155447"/>
                    </a:lnTo>
                    <a:lnTo>
                      <a:pt x="58674" y="155447"/>
                    </a:lnTo>
                  </a:path>
                  <a:path w="441960" h="243205">
                    <a:moveTo>
                      <a:pt x="108204" y="142493"/>
                    </a:moveTo>
                    <a:lnTo>
                      <a:pt x="57150" y="142493"/>
                    </a:lnTo>
                  </a:path>
                  <a:path w="441960" h="243205">
                    <a:moveTo>
                      <a:pt x="57150" y="145541"/>
                    </a:moveTo>
                    <a:lnTo>
                      <a:pt x="57150" y="35051"/>
                    </a:lnTo>
                    <a:lnTo>
                      <a:pt x="58674" y="35051"/>
                    </a:lnTo>
                  </a:path>
                  <a:path w="441960" h="243205">
                    <a:moveTo>
                      <a:pt x="214122" y="114299"/>
                    </a:moveTo>
                    <a:lnTo>
                      <a:pt x="150876" y="114299"/>
                    </a:lnTo>
                    <a:lnTo>
                      <a:pt x="147828" y="117347"/>
                    </a:lnTo>
                    <a:lnTo>
                      <a:pt x="148590" y="117347"/>
                    </a:lnTo>
                  </a:path>
                  <a:path w="441960" h="243205">
                    <a:moveTo>
                      <a:pt x="214884" y="114299"/>
                    </a:moveTo>
                    <a:lnTo>
                      <a:pt x="219456" y="117347"/>
                    </a:lnTo>
                  </a:path>
                  <a:path w="441960" h="243205">
                    <a:moveTo>
                      <a:pt x="51054" y="26669"/>
                    </a:moveTo>
                    <a:lnTo>
                      <a:pt x="0" y="26669"/>
                    </a:lnTo>
                  </a:path>
                  <a:path w="441960" h="243205">
                    <a:moveTo>
                      <a:pt x="0" y="3047"/>
                    </a:moveTo>
                    <a:lnTo>
                      <a:pt x="96774" y="3047"/>
                    </a:lnTo>
                  </a:path>
                  <a:path w="441960" h="243205">
                    <a:moveTo>
                      <a:pt x="80010" y="12953"/>
                    </a:moveTo>
                    <a:lnTo>
                      <a:pt x="68580" y="3047"/>
                    </a:lnTo>
                  </a:path>
                  <a:path w="441960" h="243205">
                    <a:moveTo>
                      <a:pt x="79248" y="12191"/>
                    </a:moveTo>
                    <a:lnTo>
                      <a:pt x="96774" y="12191"/>
                    </a:lnTo>
                  </a:path>
                  <a:path w="441960" h="243205">
                    <a:moveTo>
                      <a:pt x="0" y="26669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object 172">
                <a:extLst>
                  <a:ext uri="{FF2B5EF4-FFF2-40B4-BE49-F238E27FC236}">
                    <a16:creationId xmlns:a16="http://schemas.microsoft.com/office/drawing/2014/main" id="{E854FF3F-7556-083F-F8D3-DFEABF1FEACD}"/>
                  </a:ext>
                </a:extLst>
              </p:cNvPr>
              <p:cNvSpPr/>
              <p:nvPr/>
            </p:nvSpPr>
            <p:spPr>
              <a:xfrm>
                <a:off x="5303519" y="1796796"/>
                <a:ext cx="1778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19050">
                    <a:moveTo>
                      <a:pt x="17525" y="6096"/>
                    </a:moveTo>
                    <a:lnTo>
                      <a:pt x="12953" y="0"/>
                    </a:lnTo>
                    <a:lnTo>
                      <a:pt x="0" y="19050"/>
                    </a:lnTo>
                    <a:lnTo>
                      <a:pt x="17525" y="6096"/>
                    </a:lnTo>
                    <a:close/>
                  </a:path>
                </a:pathLst>
              </a:custGeom>
              <a:solidFill>
                <a:srgbClr val="0101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object 173">
                <a:extLst>
                  <a:ext uri="{FF2B5EF4-FFF2-40B4-BE49-F238E27FC236}">
                    <a16:creationId xmlns:a16="http://schemas.microsoft.com/office/drawing/2014/main" id="{94278CF1-2A0B-D4FE-6C83-272EC5F2BEAD}"/>
                  </a:ext>
                </a:extLst>
              </p:cNvPr>
              <p:cNvSpPr/>
              <p:nvPr/>
            </p:nvSpPr>
            <p:spPr>
              <a:xfrm>
                <a:off x="5303519" y="1796796"/>
                <a:ext cx="1778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19050">
                    <a:moveTo>
                      <a:pt x="17525" y="6096"/>
                    </a:moveTo>
                    <a:lnTo>
                      <a:pt x="12953" y="0"/>
                    </a:lnTo>
                    <a:lnTo>
                      <a:pt x="0" y="19050"/>
                    </a:lnTo>
                    <a:lnTo>
                      <a:pt x="17525" y="6096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object 174">
                <a:extLst>
                  <a:ext uri="{FF2B5EF4-FFF2-40B4-BE49-F238E27FC236}">
                    <a16:creationId xmlns:a16="http://schemas.microsoft.com/office/drawing/2014/main" id="{878222A8-62FA-D61B-BD87-D9723AF47346}"/>
                  </a:ext>
                </a:extLst>
              </p:cNvPr>
              <p:cNvSpPr/>
              <p:nvPr/>
            </p:nvSpPr>
            <p:spPr>
              <a:xfrm>
                <a:off x="5241798" y="1837944"/>
                <a:ext cx="781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8104">
                    <a:moveTo>
                      <a:pt x="0" y="0"/>
                    </a:moveTo>
                    <a:lnTo>
                      <a:pt x="77724" y="0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object 175">
                <a:extLst>
                  <a:ext uri="{FF2B5EF4-FFF2-40B4-BE49-F238E27FC236}">
                    <a16:creationId xmlns:a16="http://schemas.microsoft.com/office/drawing/2014/main" id="{8FFC91C4-B0AC-6322-4B74-8C399B7910AE}"/>
                  </a:ext>
                </a:extLst>
              </p:cNvPr>
              <p:cNvSpPr/>
              <p:nvPr/>
            </p:nvSpPr>
            <p:spPr>
              <a:xfrm>
                <a:off x="5231891" y="1806702"/>
                <a:ext cx="719455" cy="325120"/>
              </a:xfrm>
              <a:custGeom>
                <a:avLst/>
                <a:gdLst/>
                <a:ahLst/>
                <a:cxnLst/>
                <a:rect l="l" t="t" r="r" b="b"/>
                <a:pathLst>
                  <a:path w="719454" h="325119">
                    <a:moveTo>
                      <a:pt x="96774" y="82295"/>
                    </a:moveTo>
                    <a:lnTo>
                      <a:pt x="96774" y="72389"/>
                    </a:lnTo>
                    <a:lnTo>
                      <a:pt x="98298" y="72389"/>
                    </a:lnTo>
                  </a:path>
                  <a:path w="719454" h="325119">
                    <a:moveTo>
                      <a:pt x="96774" y="72389"/>
                    </a:moveTo>
                    <a:lnTo>
                      <a:pt x="51054" y="72389"/>
                    </a:lnTo>
                  </a:path>
                  <a:path w="719454" h="325119">
                    <a:moveTo>
                      <a:pt x="46482" y="72389"/>
                    </a:moveTo>
                    <a:lnTo>
                      <a:pt x="46482" y="82295"/>
                    </a:lnTo>
                    <a:lnTo>
                      <a:pt x="48006" y="82295"/>
                    </a:lnTo>
                  </a:path>
                  <a:path w="719454" h="325119">
                    <a:moveTo>
                      <a:pt x="51054" y="72389"/>
                    </a:moveTo>
                    <a:lnTo>
                      <a:pt x="51054" y="82295"/>
                    </a:lnTo>
                    <a:lnTo>
                      <a:pt x="52578" y="82295"/>
                    </a:lnTo>
                  </a:path>
                  <a:path w="719454" h="325119">
                    <a:moveTo>
                      <a:pt x="51054" y="72389"/>
                    </a:moveTo>
                    <a:lnTo>
                      <a:pt x="8382" y="72389"/>
                    </a:lnTo>
                  </a:path>
                  <a:path w="719454" h="325119">
                    <a:moveTo>
                      <a:pt x="46482" y="82295"/>
                    </a:moveTo>
                    <a:lnTo>
                      <a:pt x="51054" y="82295"/>
                    </a:lnTo>
                  </a:path>
                  <a:path w="719454" h="325119">
                    <a:moveTo>
                      <a:pt x="96774" y="82295"/>
                    </a:moveTo>
                    <a:lnTo>
                      <a:pt x="79248" y="82295"/>
                    </a:lnTo>
                    <a:lnTo>
                      <a:pt x="80010" y="82295"/>
                    </a:lnTo>
                  </a:path>
                  <a:path w="719454" h="325119">
                    <a:moveTo>
                      <a:pt x="79248" y="82295"/>
                    </a:moveTo>
                    <a:lnTo>
                      <a:pt x="51054" y="82295"/>
                    </a:lnTo>
                  </a:path>
                  <a:path w="719454" h="325119">
                    <a:moveTo>
                      <a:pt x="16002" y="82295"/>
                    </a:moveTo>
                    <a:lnTo>
                      <a:pt x="46482" y="82295"/>
                    </a:lnTo>
                  </a:path>
                  <a:path w="719454" h="325119">
                    <a:moveTo>
                      <a:pt x="46482" y="63245"/>
                    </a:moveTo>
                    <a:lnTo>
                      <a:pt x="46482" y="70865"/>
                    </a:lnTo>
                    <a:lnTo>
                      <a:pt x="48006" y="70865"/>
                    </a:lnTo>
                  </a:path>
                  <a:path w="719454" h="325119">
                    <a:moveTo>
                      <a:pt x="65532" y="63245"/>
                    </a:moveTo>
                    <a:lnTo>
                      <a:pt x="30480" y="63245"/>
                    </a:lnTo>
                  </a:path>
                  <a:path w="719454" h="325119">
                    <a:moveTo>
                      <a:pt x="51054" y="63245"/>
                    </a:moveTo>
                    <a:lnTo>
                      <a:pt x="51054" y="70865"/>
                    </a:lnTo>
                    <a:lnTo>
                      <a:pt x="52578" y="70865"/>
                    </a:lnTo>
                  </a:path>
                  <a:path w="719454" h="325119">
                    <a:moveTo>
                      <a:pt x="27432" y="70865"/>
                    </a:moveTo>
                    <a:lnTo>
                      <a:pt x="27432" y="72389"/>
                    </a:lnTo>
                    <a:lnTo>
                      <a:pt x="28956" y="72389"/>
                    </a:lnTo>
                  </a:path>
                  <a:path w="719454" h="325119">
                    <a:moveTo>
                      <a:pt x="70104" y="70865"/>
                    </a:moveTo>
                    <a:lnTo>
                      <a:pt x="27432" y="70865"/>
                    </a:lnTo>
                  </a:path>
                  <a:path w="719454" h="325119">
                    <a:moveTo>
                      <a:pt x="70104" y="72389"/>
                    </a:moveTo>
                    <a:lnTo>
                      <a:pt x="70104" y="70865"/>
                    </a:lnTo>
                    <a:lnTo>
                      <a:pt x="71628" y="70865"/>
                    </a:lnTo>
                  </a:path>
                  <a:path w="719454" h="325119">
                    <a:moveTo>
                      <a:pt x="16002" y="66293"/>
                    </a:moveTo>
                    <a:lnTo>
                      <a:pt x="16002" y="51815"/>
                    </a:lnTo>
                    <a:lnTo>
                      <a:pt x="17525" y="51815"/>
                    </a:lnTo>
                  </a:path>
                  <a:path w="719454" h="325119">
                    <a:moveTo>
                      <a:pt x="96774" y="66293"/>
                    </a:moveTo>
                    <a:lnTo>
                      <a:pt x="80772" y="66293"/>
                    </a:lnTo>
                    <a:lnTo>
                      <a:pt x="81534" y="66293"/>
                    </a:lnTo>
                  </a:path>
                  <a:path w="719454" h="325119">
                    <a:moveTo>
                      <a:pt x="18287" y="50291"/>
                    </a:moveTo>
                    <a:lnTo>
                      <a:pt x="16002" y="52577"/>
                    </a:lnTo>
                    <a:lnTo>
                      <a:pt x="16763" y="52577"/>
                    </a:lnTo>
                  </a:path>
                  <a:path w="719454" h="325119">
                    <a:moveTo>
                      <a:pt x="80010" y="50291"/>
                    </a:moveTo>
                    <a:lnTo>
                      <a:pt x="80772" y="52577"/>
                    </a:lnTo>
                    <a:lnTo>
                      <a:pt x="81534" y="52577"/>
                    </a:lnTo>
                  </a:path>
                  <a:path w="719454" h="325119">
                    <a:moveTo>
                      <a:pt x="79248" y="50291"/>
                    </a:moveTo>
                    <a:lnTo>
                      <a:pt x="16002" y="50291"/>
                    </a:lnTo>
                  </a:path>
                  <a:path w="719454" h="325119">
                    <a:moveTo>
                      <a:pt x="73152" y="50291"/>
                    </a:moveTo>
                    <a:lnTo>
                      <a:pt x="68580" y="57149"/>
                    </a:lnTo>
                    <a:lnTo>
                      <a:pt x="69342" y="57149"/>
                    </a:lnTo>
                  </a:path>
                  <a:path w="719454" h="325119">
                    <a:moveTo>
                      <a:pt x="28956" y="56387"/>
                    </a:moveTo>
                    <a:lnTo>
                      <a:pt x="68580" y="56387"/>
                    </a:lnTo>
                  </a:path>
                  <a:path w="719454" h="325119">
                    <a:moveTo>
                      <a:pt x="28956" y="56387"/>
                    </a:moveTo>
                    <a:lnTo>
                      <a:pt x="28956" y="61721"/>
                    </a:lnTo>
                    <a:lnTo>
                      <a:pt x="30480" y="61721"/>
                    </a:lnTo>
                  </a:path>
                  <a:path w="719454" h="325119">
                    <a:moveTo>
                      <a:pt x="22860" y="50291"/>
                    </a:moveTo>
                    <a:lnTo>
                      <a:pt x="28956" y="57149"/>
                    </a:lnTo>
                  </a:path>
                  <a:path w="719454" h="325119">
                    <a:moveTo>
                      <a:pt x="68580" y="61721"/>
                    </a:moveTo>
                    <a:lnTo>
                      <a:pt x="68580" y="56387"/>
                    </a:lnTo>
                    <a:lnTo>
                      <a:pt x="70104" y="56387"/>
                    </a:lnTo>
                  </a:path>
                  <a:path w="719454" h="325119">
                    <a:moveTo>
                      <a:pt x="80772" y="51815"/>
                    </a:moveTo>
                    <a:lnTo>
                      <a:pt x="80772" y="66293"/>
                    </a:lnTo>
                    <a:lnTo>
                      <a:pt x="83058" y="66293"/>
                    </a:lnTo>
                  </a:path>
                  <a:path w="719454" h="325119">
                    <a:moveTo>
                      <a:pt x="96774" y="66293"/>
                    </a:moveTo>
                    <a:lnTo>
                      <a:pt x="96774" y="72389"/>
                    </a:lnTo>
                    <a:lnTo>
                      <a:pt x="98298" y="72389"/>
                    </a:lnTo>
                  </a:path>
                  <a:path w="719454" h="325119">
                    <a:moveTo>
                      <a:pt x="80010" y="66293"/>
                    </a:moveTo>
                    <a:lnTo>
                      <a:pt x="80010" y="67817"/>
                    </a:lnTo>
                    <a:lnTo>
                      <a:pt x="80772" y="67817"/>
                    </a:lnTo>
                    <a:lnTo>
                      <a:pt x="81534" y="67055"/>
                    </a:lnTo>
                  </a:path>
                  <a:path w="719454" h="325119">
                    <a:moveTo>
                      <a:pt x="14478" y="67055"/>
                    </a:moveTo>
                    <a:lnTo>
                      <a:pt x="15240" y="67817"/>
                    </a:lnTo>
                    <a:lnTo>
                      <a:pt x="16002" y="67817"/>
                    </a:lnTo>
                    <a:lnTo>
                      <a:pt x="16002" y="67055"/>
                    </a:lnTo>
                    <a:lnTo>
                      <a:pt x="15240" y="66293"/>
                    </a:lnTo>
                    <a:lnTo>
                      <a:pt x="16002" y="66293"/>
                    </a:lnTo>
                  </a:path>
                  <a:path w="719454" h="325119">
                    <a:moveTo>
                      <a:pt x="76200" y="45719"/>
                    </a:moveTo>
                    <a:lnTo>
                      <a:pt x="80010" y="36575"/>
                    </a:lnTo>
                    <a:lnTo>
                      <a:pt x="80010" y="26669"/>
                    </a:lnTo>
                    <a:lnTo>
                      <a:pt x="76962" y="16763"/>
                    </a:lnTo>
                    <a:lnTo>
                      <a:pt x="70866" y="8381"/>
                    </a:lnTo>
                    <a:lnTo>
                      <a:pt x="62484" y="3047"/>
                    </a:lnTo>
                    <a:lnTo>
                      <a:pt x="53340" y="0"/>
                    </a:lnTo>
                    <a:lnTo>
                      <a:pt x="43434" y="0"/>
                    </a:lnTo>
                    <a:lnTo>
                      <a:pt x="33528" y="3047"/>
                    </a:lnTo>
                    <a:lnTo>
                      <a:pt x="25146" y="8381"/>
                    </a:lnTo>
                    <a:lnTo>
                      <a:pt x="19812" y="16763"/>
                    </a:lnTo>
                    <a:lnTo>
                      <a:pt x="16002" y="26669"/>
                    </a:lnTo>
                    <a:lnTo>
                      <a:pt x="16002" y="36575"/>
                    </a:lnTo>
                    <a:lnTo>
                      <a:pt x="19812" y="45719"/>
                    </a:lnTo>
                  </a:path>
                  <a:path w="719454" h="325119">
                    <a:moveTo>
                      <a:pt x="28956" y="61721"/>
                    </a:moveTo>
                    <a:lnTo>
                      <a:pt x="29718" y="63245"/>
                    </a:lnTo>
                    <a:lnTo>
                      <a:pt x="30480" y="63245"/>
                    </a:lnTo>
                  </a:path>
                  <a:path w="719454" h="325119">
                    <a:moveTo>
                      <a:pt x="65532" y="63245"/>
                    </a:moveTo>
                    <a:lnTo>
                      <a:pt x="67818" y="63245"/>
                    </a:lnTo>
                    <a:lnTo>
                      <a:pt x="68580" y="61721"/>
                    </a:lnTo>
                  </a:path>
                  <a:path w="719454" h="325119">
                    <a:moveTo>
                      <a:pt x="0" y="72389"/>
                    </a:moveTo>
                    <a:lnTo>
                      <a:pt x="0" y="82295"/>
                    </a:lnTo>
                    <a:lnTo>
                      <a:pt x="1524" y="82295"/>
                    </a:lnTo>
                  </a:path>
                  <a:path w="719454" h="325119">
                    <a:moveTo>
                      <a:pt x="0" y="72389"/>
                    </a:moveTo>
                    <a:lnTo>
                      <a:pt x="0" y="66293"/>
                    </a:lnTo>
                    <a:lnTo>
                      <a:pt x="1524" y="66293"/>
                    </a:lnTo>
                  </a:path>
                  <a:path w="719454" h="325119">
                    <a:moveTo>
                      <a:pt x="0" y="82295"/>
                    </a:moveTo>
                    <a:lnTo>
                      <a:pt x="16002" y="82295"/>
                    </a:lnTo>
                  </a:path>
                  <a:path w="719454" h="325119">
                    <a:moveTo>
                      <a:pt x="0" y="66293"/>
                    </a:moveTo>
                    <a:lnTo>
                      <a:pt x="14478" y="66293"/>
                    </a:lnTo>
                  </a:path>
                  <a:path w="719454" h="325119">
                    <a:moveTo>
                      <a:pt x="4572" y="72389"/>
                    </a:moveTo>
                    <a:lnTo>
                      <a:pt x="0" y="72389"/>
                    </a:lnTo>
                  </a:path>
                  <a:path w="719454" h="325119">
                    <a:moveTo>
                      <a:pt x="173736" y="117347"/>
                    </a:moveTo>
                    <a:lnTo>
                      <a:pt x="181356" y="109727"/>
                    </a:lnTo>
                  </a:path>
                  <a:path w="719454" h="325119">
                    <a:moveTo>
                      <a:pt x="152400" y="94487"/>
                    </a:moveTo>
                    <a:lnTo>
                      <a:pt x="152400" y="193547"/>
                    </a:lnTo>
                    <a:lnTo>
                      <a:pt x="153924" y="193547"/>
                    </a:lnTo>
                  </a:path>
                  <a:path w="719454" h="325119">
                    <a:moveTo>
                      <a:pt x="244602" y="156971"/>
                    </a:moveTo>
                    <a:lnTo>
                      <a:pt x="244602" y="227837"/>
                    </a:lnTo>
                    <a:lnTo>
                      <a:pt x="316230" y="227837"/>
                    </a:lnTo>
                    <a:lnTo>
                      <a:pt x="316230" y="156971"/>
                    </a:lnTo>
                    <a:lnTo>
                      <a:pt x="244602" y="156971"/>
                    </a:lnTo>
                    <a:close/>
                  </a:path>
                  <a:path w="719454" h="325119">
                    <a:moveTo>
                      <a:pt x="153162" y="193547"/>
                    </a:moveTo>
                    <a:lnTo>
                      <a:pt x="144780" y="199643"/>
                    </a:lnTo>
                    <a:lnTo>
                      <a:pt x="145542" y="199643"/>
                    </a:lnTo>
                  </a:path>
                  <a:path w="719454" h="325119">
                    <a:moveTo>
                      <a:pt x="144780" y="199643"/>
                    </a:moveTo>
                    <a:lnTo>
                      <a:pt x="152400" y="193547"/>
                    </a:lnTo>
                    <a:lnTo>
                      <a:pt x="153162" y="193547"/>
                    </a:lnTo>
                  </a:path>
                  <a:path w="719454" h="325119">
                    <a:moveTo>
                      <a:pt x="155448" y="237743"/>
                    </a:moveTo>
                    <a:lnTo>
                      <a:pt x="155448" y="256793"/>
                    </a:lnTo>
                    <a:lnTo>
                      <a:pt x="156972" y="256793"/>
                    </a:lnTo>
                  </a:path>
                  <a:path w="719454" h="325119">
                    <a:moveTo>
                      <a:pt x="172974" y="224789"/>
                    </a:moveTo>
                    <a:lnTo>
                      <a:pt x="172974" y="237743"/>
                    </a:lnTo>
                    <a:lnTo>
                      <a:pt x="174498" y="237743"/>
                    </a:lnTo>
                  </a:path>
                  <a:path w="719454" h="325119">
                    <a:moveTo>
                      <a:pt x="172974" y="117347"/>
                    </a:moveTo>
                    <a:lnTo>
                      <a:pt x="172974" y="224789"/>
                    </a:lnTo>
                    <a:lnTo>
                      <a:pt x="174498" y="224789"/>
                    </a:lnTo>
                  </a:path>
                  <a:path w="719454" h="325119">
                    <a:moveTo>
                      <a:pt x="263652" y="211073"/>
                    </a:moveTo>
                    <a:lnTo>
                      <a:pt x="263652" y="176021"/>
                    </a:lnTo>
                    <a:lnTo>
                      <a:pt x="275082" y="176021"/>
                    </a:lnTo>
                    <a:lnTo>
                      <a:pt x="279654" y="177545"/>
                    </a:lnTo>
                    <a:lnTo>
                      <a:pt x="282702" y="181355"/>
                    </a:lnTo>
                    <a:lnTo>
                      <a:pt x="284225" y="184403"/>
                    </a:lnTo>
                    <a:lnTo>
                      <a:pt x="286512" y="189737"/>
                    </a:lnTo>
                    <a:lnTo>
                      <a:pt x="286512" y="198119"/>
                    </a:lnTo>
                    <a:lnTo>
                      <a:pt x="282702" y="205739"/>
                    </a:lnTo>
                    <a:lnTo>
                      <a:pt x="279654" y="209549"/>
                    </a:lnTo>
                    <a:lnTo>
                      <a:pt x="275082" y="211073"/>
                    </a:lnTo>
                    <a:lnTo>
                      <a:pt x="263652" y="211073"/>
                    </a:lnTo>
                    <a:lnTo>
                      <a:pt x="264413" y="211073"/>
                    </a:lnTo>
                  </a:path>
                  <a:path w="719454" h="325119">
                    <a:moveTo>
                      <a:pt x="231648" y="108965"/>
                    </a:moveTo>
                    <a:lnTo>
                      <a:pt x="231648" y="85343"/>
                    </a:lnTo>
                    <a:lnTo>
                      <a:pt x="233172" y="85343"/>
                    </a:lnTo>
                  </a:path>
                  <a:path w="719454" h="325119">
                    <a:moveTo>
                      <a:pt x="134874" y="85343"/>
                    </a:moveTo>
                    <a:lnTo>
                      <a:pt x="231648" y="85343"/>
                    </a:lnTo>
                  </a:path>
                  <a:path w="719454" h="325119">
                    <a:moveTo>
                      <a:pt x="181356" y="108965"/>
                    </a:moveTo>
                    <a:lnTo>
                      <a:pt x="231648" y="108965"/>
                    </a:lnTo>
                  </a:path>
                  <a:path w="719454" h="325119">
                    <a:moveTo>
                      <a:pt x="163830" y="85343"/>
                    </a:moveTo>
                    <a:lnTo>
                      <a:pt x="153162" y="95249"/>
                    </a:lnTo>
                  </a:path>
                  <a:path w="719454" h="325119">
                    <a:moveTo>
                      <a:pt x="152400" y="94487"/>
                    </a:moveTo>
                    <a:lnTo>
                      <a:pt x="134874" y="94487"/>
                    </a:lnTo>
                    <a:lnTo>
                      <a:pt x="135636" y="94487"/>
                    </a:lnTo>
                  </a:path>
                  <a:path w="719454" h="325119">
                    <a:moveTo>
                      <a:pt x="427482" y="324611"/>
                    </a:moveTo>
                    <a:lnTo>
                      <a:pt x="427482" y="237743"/>
                    </a:lnTo>
                    <a:lnTo>
                      <a:pt x="518922" y="237743"/>
                    </a:lnTo>
                  </a:path>
                  <a:path w="719454" h="325119">
                    <a:moveTo>
                      <a:pt x="600456" y="267461"/>
                    </a:moveTo>
                    <a:lnTo>
                      <a:pt x="600456" y="205739"/>
                    </a:lnTo>
                    <a:lnTo>
                      <a:pt x="601980" y="205739"/>
                    </a:lnTo>
                  </a:path>
                  <a:path w="719454" h="325119">
                    <a:moveTo>
                      <a:pt x="717804" y="267461"/>
                    </a:moveTo>
                    <a:lnTo>
                      <a:pt x="717804" y="205739"/>
                    </a:lnTo>
                    <a:lnTo>
                      <a:pt x="719328" y="205739"/>
                    </a:lnTo>
                  </a:path>
                  <a:path w="719454" h="325119">
                    <a:moveTo>
                      <a:pt x="654558" y="205739"/>
                    </a:moveTo>
                    <a:lnTo>
                      <a:pt x="654558" y="267461"/>
                    </a:lnTo>
                    <a:lnTo>
                      <a:pt x="656082" y="267461"/>
                    </a:lnTo>
                  </a:path>
                  <a:path w="719454" h="325119">
                    <a:moveTo>
                      <a:pt x="654558" y="267461"/>
                    </a:moveTo>
                    <a:lnTo>
                      <a:pt x="717804" y="267461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object 176">
                <a:extLst>
                  <a:ext uri="{FF2B5EF4-FFF2-40B4-BE49-F238E27FC236}">
                    <a16:creationId xmlns:a16="http://schemas.microsoft.com/office/drawing/2014/main" id="{0441F0BD-4BFF-3FEC-3E39-D5DA0628F831}"/>
                  </a:ext>
                </a:extLst>
              </p:cNvPr>
              <p:cNvSpPr/>
              <p:nvPr/>
            </p:nvSpPr>
            <p:spPr>
              <a:xfrm>
                <a:off x="5857493" y="2330196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0" y="0"/>
                    </a:moveTo>
                    <a:lnTo>
                      <a:pt x="4571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object 177">
                <a:extLst>
                  <a:ext uri="{FF2B5EF4-FFF2-40B4-BE49-F238E27FC236}">
                    <a16:creationId xmlns:a16="http://schemas.microsoft.com/office/drawing/2014/main" id="{D282503B-291F-8173-6EE1-090637CC41BC}"/>
                  </a:ext>
                </a:extLst>
              </p:cNvPr>
              <p:cNvSpPr/>
              <p:nvPr/>
            </p:nvSpPr>
            <p:spPr>
              <a:xfrm>
                <a:off x="5654802" y="2109978"/>
                <a:ext cx="762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22225">
                    <a:moveTo>
                      <a:pt x="7620" y="0"/>
                    </a:moveTo>
                    <a:lnTo>
                      <a:pt x="0" y="0"/>
                    </a:lnTo>
                    <a:lnTo>
                      <a:pt x="3810" y="22097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0101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object 178">
                <a:extLst>
                  <a:ext uri="{FF2B5EF4-FFF2-40B4-BE49-F238E27FC236}">
                    <a16:creationId xmlns:a16="http://schemas.microsoft.com/office/drawing/2014/main" id="{F89FC06C-8788-2DE6-4430-C027ABE3DB0F}"/>
                  </a:ext>
                </a:extLst>
              </p:cNvPr>
              <p:cNvSpPr/>
              <p:nvPr/>
            </p:nvSpPr>
            <p:spPr>
              <a:xfrm>
                <a:off x="5654802" y="2074164"/>
                <a:ext cx="231775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231775" h="58419">
                    <a:moveTo>
                      <a:pt x="3810" y="57912"/>
                    </a:moveTo>
                    <a:lnTo>
                      <a:pt x="0" y="35814"/>
                    </a:lnTo>
                    <a:lnTo>
                      <a:pt x="7620" y="35814"/>
                    </a:lnTo>
                    <a:lnTo>
                      <a:pt x="3810" y="57912"/>
                    </a:lnTo>
                  </a:path>
                  <a:path w="231775" h="58419">
                    <a:moveTo>
                      <a:pt x="231648" y="0"/>
                    </a:moveTo>
                    <a:lnTo>
                      <a:pt x="177546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object 179">
                <a:extLst>
                  <a:ext uri="{FF2B5EF4-FFF2-40B4-BE49-F238E27FC236}">
                    <a16:creationId xmlns:a16="http://schemas.microsoft.com/office/drawing/2014/main" id="{9B840DCD-715C-F2E5-4FCA-DD98ACBB21F6}"/>
                  </a:ext>
                </a:extLst>
              </p:cNvPr>
              <p:cNvSpPr/>
              <p:nvPr/>
            </p:nvSpPr>
            <p:spPr>
              <a:xfrm>
                <a:off x="5905499" y="2330196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0" y="0"/>
                    </a:moveTo>
                    <a:lnTo>
                      <a:pt x="457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object 180">
                <a:extLst>
                  <a:ext uri="{FF2B5EF4-FFF2-40B4-BE49-F238E27FC236}">
                    <a16:creationId xmlns:a16="http://schemas.microsoft.com/office/drawing/2014/main" id="{C075CD9A-05CB-D54E-8D96-DC18AAD62380}"/>
                  </a:ext>
                </a:extLst>
              </p:cNvPr>
              <p:cNvSpPr/>
              <p:nvPr/>
            </p:nvSpPr>
            <p:spPr>
              <a:xfrm>
                <a:off x="5750813" y="2012442"/>
                <a:ext cx="199390" cy="46990"/>
              </a:xfrm>
              <a:custGeom>
                <a:avLst/>
                <a:gdLst/>
                <a:ahLst/>
                <a:cxnLst/>
                <a:rect l="l" t="t" r="r" b="b"/>
                <a:pathLst>
                  <a:path w="199389" h="46989">
                    <a:moveTo>
                      <a:pt x="198882" y="0"/>
                    </a:moveTo>
                    <a:lnTo>
                      <a:pt x="135636" y="0"/>
                    </a:lnTo>
                  </a:path>
                  <a:path w="199389" h="46989">
                    <a:moveTo>
                      <a:pt x="148589" y="41909"/>
                    </a:moveTo>
                    <a:lnTo>
                      <a:pt x="159258" y="18287"/>
                    </a:lnTo>
                  </a:path>
                  <a:path w="199389" h="46989">
                    <a:moveTo>
                      <a:pt x="171450" y="41147"/>
                    </a:moveTo>
                    <a:lnTo>
                      <a:pt x="147827" y="41147"/>
                    </a:lnTo>
                    <a:lnTo>
                      <a:pt x="148589" y="41147"/>
                    </a:lnTo>
                  </a:path>
                  <a:path w="199389" h="46989">
                    <a:moveTo>
                      <a:pt x="81534" y="32003"/>
                    </a:moveTo>
                    <a:lnTo>
                      <a:pt x="0" y="32003"/>
                    </a:lnTo>
                    <a:lnTo>
                      <a:pt x="762" y="32003"/>
                    </a:lnTo>
                  </a:path>
                  <a:path w="199389" h="46989">
                    <a:moveTo>
                      <a:pt x="135636" y="0"/>
                    </a:moveTo>
                    <a:lnTo>
                      <a:pt x="81534" y="0"/>
                    </a:lnTo>
                  </a:path>
                  <a:path w="199389" h="46989">
                    <a:moveTo>
                      <a:pt x="106680" y="22859"/>
                    </a:moveTo>
                    <a:lnTo>
                      <a:pt x="110489" y="21335"/>
                    </a:lnTo>
                    <a:lnTo>
                      <a:pt x="115062" y="16001"/>
                    </a:lnTo>
                    <a:lnTo>
                      <a:pt x="115062" y="46481"/>
                    </a:lnTo>
                  </a:path>
                  <a:path w="199389" h="46989">
                    <a:moveTo>
                      <a:pt x="172212" y="41909"/>
                    </a:moveTo>
                    <a:lnTo>
                      <a:pt x="184403" y="18287"/>
                    </a:lnTo>
                    <a:lnTo>
                      <a:pt x="185165" y="18287"/>
                    </a:lnTo>
                  </a:path>
                  <a:path w="199389" h="46989">
                    <a:moveTo>
                      <a:pt x="159258" y="17525"/>
                    </a:moveTo>
                    <a:lnTo>
                      <a:pt x="184403" y="17525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object 181">
                <a:extLst>
                  <a:ext uri="{FF2B5EF4-FFF2-40B4-BE49-F238E27FC236}">
                    <a16:creationId xmlns:a16="http://schemas.microsoft.com/office/drawing/2014/main" id="{48F68A88-AB11-5542-345D-D57D6EDE3869}"/>
                  </a:ext>
                </a:extLst>
              </p:cNvPr>
              <p:cNvSpPr/>
              <p:nvPr/>
            </p:nvSpPr>
            <p:spPr>
              <a:xfrm>
                <a:off x="5311902" y="1587246"/>
                <a:ext cx="4445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22225">
                    <a:moveTo>
                      <a:pt x="44196" y="220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object 182">
                <a:extLst>
                  <a:ext uri="{FF2B5EF4-FFF2-40B4-BE49-F238E27FC236}">
                    <a16:creationId xmlns:a16="http://schemas.microsoft.com/office/drawing/2014/main" id="{DBF4FA18-DBA0-0185-36D9-1EAC9409B311}"/>
                  </a:ext>
                </a:extLst>
              </p:cNvPr>
              <p:cNvSpPr/>
              <p:nvPr/>
            </p:nvSpPr>
            <p:spPr>
              <a:xfrm>
                <a:off x="5311902" y="1607819"/>
                <a:ext cx="908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5715">
                    <a:moveTo>
                      <a:pt x="90678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90678" y="5334"/>
                    </a:lnTo>
                    <a:lnTo>
                      <a:pt x="90678" y="0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object 183">
                <a:extLst>
                  <a:ext uri="{FF2B5EF4-FFF2-40B4-BE49-F238E27FC236}">
                    <a16:creationId xmlns:a16="http://schemas.microsoft.com/office/drawing/2014/main" id="{2BC88508-0471-814B-6681-F53F7B249952}"/>
                  </a:ext>
                </a:extLst>
              </p:cNvPr>
              <p:cNvSpPr/>
              <p:nvPr/>
            </p:nvSpPr>
            <p:spPr>
              <a:xfrm>
                <a:off x="5311140" y="1607820"/>
                <a:ext cx="9080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5080">
                    <a:moveTo>
                      <a:pt x="0" y="0"/>
                    </a:moveTo>
                    <a:lnTo>
                      <a:pt x="0" y="4571"/>
                    </a:lnTo>
                    <a:lnTo>
                      <a:pt x="90677" y="4571"/>
                    </a:lnTo>
                    <a:lnTo>
                      <a:pt x="9067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object 184">
                <a:extLst>
                  <a:ext uri="{FF2B5EF4-FFF2-40B4-BE49-F238E27FC236}">
                    <a16:creationId xmlns:a16="http://schemas.microsoft.com/office/drawing/2014/main" id="{5CE370CC-7B7B-4024-75E2-8D2EF0FA302D}"/>
                  </a:ext>
                </a:extLst>
              </p:cNvPr>
              <p:cNvSpPr/>
              <p:nvPr/>
            </p:nvSpPr>
            <p:spPr>
              <a:xfrm>
                <a:off x="5311902" y="1587246"/>
                <a:ext cx="9080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22225">
                    <a:moveTo>
                      <a:pt x="90677" y="0"/>
                    </a:moveTo>
                    <a:lnTo>
                      <a:pt x="0" y="0"/>
                    </a:lnTo>
                    <a:lnTo>
                      <a:pt x="44958" y="22098"/>
                    </a:lnTo>
                    <a:lnTo>
                      <a:pt x="90677" y="0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object 185">
                <a:extLst>
                  <a:ext uri="{FF2B5EF4-FFF2-40B4-BE49-F238E27FC236}">
                    <a16:creationId xmlns:a16="http://schemas.microsoft.com/office/drawing/2014/main" id="{1D529081-0C35-6959-D75C-123B73383773}"/>
                  </a:ext>
                </a:extLst>
              </p:cNvPr>
              <p:cNvSpPr/>
              <p:nvPr/>
            </p:nvSpPr>
            <p:spPr>
              <a:xfrm>
                <a:off x="5247893" y="1540764"/>
                <a:ext cx="154940" cy="235585"/>
              </a:xfrm>
              <a:custGeom>
                <a:avLst/>
                <a:gdLst/>
                <a:ahLst/>
                <a:cxnLst/>
                <a:rect l="l" t="t" r="r" b="b"/>
                <a:pathLst>
                  <a:path w="154939" h="235585">
                    <a:moveTo>
                      <a:pt x="64007" y="46482"/>
                    </a:moveTo>
                    <a:lnTo>
                      <a:pt x="108965" y="68580"/>
                    </a:lnTo>
                    <a:lnTo>
                      <a:pt x="154685" y="46482"/>
                    </a:lnTo>
                    <a:lnTo>
                      <a:pt x="64007" y="46482"/>
                    </a:lnTo>
                  </a:path>
                  <a:path w="154939" h="235585">
                    <a:moveTo>
                      <a:pt x="23621" y="235458"/>
                    </a:moveTo>
                    <a:lnTo>
                      <a:pt x="0" y="235458"/>
                    </a:lnTo>
                    <a:lnTo>
                      <a:pt x="0" y="222504"/>
                    </a:lnTo>
                  </a:path>
                  <a:path w="154939" h="235585">
                    <a:moveTo>
                      <a:pt x="11429" y="235458"/>
                    </a:moveTo>
                    <a:lnTo>
                      <a:pt x="11429" y="227076"/>
                    </a:lnTo>
                    <a:lnTo>
                      <a:pt x="12953" y="227076"/>
                    </a:lnTo>
                  </a:path>
                  <a:path w="154939" h="235585">
                    <a:moveTo>
                      <a:pt x="23621" y="217932"/>
                    </a:moveTo>
                    <a:lnTo>
                      <a:pt x="0" y="217932"/>
                    </a:lnTo>
                  </a:path>
                  <a:path w="154939" h="235585">
                    <a:moveTo>
                      <a:pt x="24383" y="210312"/>
                    </a:moveTo>
                    <a:lnTo>
                      <a:pt x="0" y="197358"/>
                    </a:lnTo>
                    <a:lnTo>
                      <a:pt x="761" y="197358"/>
                    </a:lnTo>
                  </a:path>
                  <a:path w="154939" h="235585">
                    <a:moveTo>
                      <a:pt x="0" y="210312"/>
                    </a:moveTo>
                    <a:lnTo>
                      <a:pt x="23621" y="197358"/>
                    </a:lnTo>
                    <a:lnTo>
                      <a:pt x="24383" y="197358"/>
                    </a:lnTo>
                  </a:path>
                  <a:path w="154939" h="235585">
                    <a:moveTo>
                      <a:pt x="23621" y="190500"/>
                    </a:moveTo>
                    <a:lnTo>
                      <a:pt x="0" y="190500"/>
                    </a:lnTo>
                    <a:lnTo>
                      <a:pt x="0" y="178308"/>
                    </a:lnTo>
                  </a:path>
                  <a:path w="154939" h="235585">
                    <a:moveTo>
                      <a:pt x="11429" y="190500"/>
                    </a:moveTo>
                    <a:lnTo>
                      <a:pt x="11429" y="182880"/>
                    </a:lnTo>
                    <a:lnTo>
                      <a:pt x="12953" y="182880"/>
                    </a:lnTo>
                  </a:path>
                  <a:path w="154939" h="235585">
                    <a:moveTo>
                      <a:pt x="23621" y="190500"/>
                    </a:moveTo>
                    <a:lnTo>
                      <a:pt x="23621" y="178308"/>
                    </a:lnTo>
                    <a:lnTo>
                      <a:pt x="25145" y="178308"/>
                    </a:lnTo>
                  </a:path>
                  <a:path w="154939" h="235585">
                    <a:moveTo>
                      <a:pt x="23621" y="173736"/>
                    </a:moveTo>
                    <a:lnTo>
                      <a:pt x="0" y="173736"/>
                    </a:lnTo>
                    <a:lnTo>
                      <a:pt x="0" y="166878"/>
                    </a:lnTo>
                    <a:lnTo>
                      <a:pt x="1523" y="163068"/>
                    </a:lnTo>
                    <a:lnTo>
                      <a:pt x="6095" y="160020"/>
                    </a:lnTo>
                    <a:lnTo>
                      <a:pt x="9143" y="159258"/>
                    </a:lnTo>
                    <a:lnTo>
                      <a:pt x="15239" y="159258"/>
                    </a:lnTo>
                    <a:lnTo>
                      <a:pt x="18287" y="160020"/>
                    </a:lnTo>
                    <a:lnTo>
                      <a:pt x="22859" y="163068"/>
                    </a:lnTo>
                    <a:lnTo>
                      <a:pt x="23621" y="166878"/>
                    </a:lnTo>
                    <a:lnTo>
                      <a:pt x="23621" y="173736"/>
                    </a:lnTo>
                    <a:lnTo>
                      <a:pt x="24383" y="173736"/>
                    </a:lnTo>
                  </a:path>
                  <a:path w="154939" h="235585">
                    <a:moveTo>
                      <a:pt x="3809" y="121158"/>
                    </a:moveTo>
                    <a:lnTo>
                      <a:pt x="1523" y="123444"/>
                    </a:lnTo>
                    <a:lnTo>
                      <a:pt x="0" y="126492"/>
                    </a:lnTo>
                    <a:lnTo>
                      <a:pt x="0" y="130302"/>
                    </a:lnTo>
                    <a:lnTo>
                      <a:pt x="1523" y="133350"/>
                    </a:lnTo>
                    <a:lnTo>
                      <a:pt x="3809" y="135636"/>
                    </a:lnTo>
                    <a:lnTo>
                      <a:pt x="6095" y="135636"/>
                    </a:lnTo>
                    <a:lnTo>
                      <a:pt x="13715" y="123444"/>
                    </a:lnTo>
                    <a:lnTo>
                      <a:pt x="15239" y="121920"/>
                    </a:lnTo>
                    <a:lnTo>
                      <a:pt x="17525" y="121158"/>
                    </a:lnTo>
                    <a:lnTo>
                      <a:pt x="20573" y="121158"/>
                    </a:lnTo>
                    <a:lnTo>
                      <a:pt x="22859" y="123444"/>
                    </a:lnTo>
                    <a:lnTo>
                      <a:pt x="24383" y="126492"/>
                    </a:lnTo>
                    <a:lnTo>
                      <a:pt x="24383" y="130302"/>
                    </a:lnTo>
                    <a:lnTo>
                      <a:pt x="22859" y="133350"/>
                    </a:lnTo>
                    <a:lnTo>
                      <a:pt x="20573" y="135636"/>
                    </a:lnTo>
                  </a:path>
                  <a:path w="154939" h="235585">
                    <a:moveTo>
                      <a:pt x="0" y="116586"/>
                    </a:moveTo>
                    <a:lnTo>
                      <a:pt x="17525" y="116586"/>
                    </a:lnTo>
                    <a:lnTo>
                      <a:pt x="20573" y="115824"/>
                    </a:lnTo>
                    <a:lnTo>
                      <a:pt x="22859" y="113538"/>
                    </a:lnTo>
                    <a:lnTo>
                      <a:pt x="24383" y="110490"/>
                    </a:lnTo>
                    <a:lnTo>
                      <a:pt x="24383" y="108204"/>
                    </a:lnTo>
                    <a:lnTo>
                      <a:pt x="22859" y="105156"/>
                    </a:lnTo>
                    <a:lnTo>
                      <a:pt x="20573" y="103632"/>
                    </a:lnTo>
                    <a:lnTo>
                      <a:pt x="17525" y="102108"/>
                    </a:lnTo>
                    <a:lnTo>
                      <a:pt x="0" y="102108"/>
                    </a:lnTo>
                    <a:lnTo>
                      <a:pt x="761" y="102108"/>
                    </a:lnTo>
                  </a:path>
                  <a:path w="154939" h="235585">
                    <a:moveTo>
                      <a:pt x="24383" y="94488"/>
                    </a:moveTo>
                    <a:lnTo>
                      <a:pt x="0" y="94488"/>
                    </a:lnTo>
                    <a:lnTo>
                      <a:pt x="0" y="86106"/>
                    </a:lnTo>
                    <a:lnTo>
                      <a:pt x="1523" y="83058"/>
                    </a:lnTo>
                    <a:lnTo>
                      <a:pt x="3047" y="82296"/>
                    </a:lnTo>
                    <a:lnTo>
                      <a:pt x="5333" y="81534"/>
                    </a:lnTo>
                    <a:lnTo>
                      <a:pt x="8381" y="81534"/>
                    </a:lnTo>
                    <a:lnTo>
                      <a:pt x="10667" y="82296"/>
                    </a:lnTo>
                    <a:lnTo>
                      <a:pt x="11429" y="83058"/>
                    </a:lnTo>
                    <a:lnTo>
                      <a:pt x="12953" y="86106"/>
                    </a:lnTo>
                    <a:lnTo>
                      <a:pt x="12953" y="94488"/>
                    </a:lnTo>
                  </a:path>
                  <a:path w="154939" h="235585">
                    <a:moveTo>
                      <a:pt x="24383" y="75438"/>
                    </a:moveTo>
                    <a:lnTo>
                      <a:pt x="0" y="75438"/>
                    </a:lnTo>
                    <a:lnTo>
                      <a:pt x="0" y="66294"/>
                    </a:lnTo>
                    <a:lnTo>
                      <a:pt x="1523" y="63246"/>
                    </a:lnTo>
                    <a:lnTo>
                      <a:pt x="3047" y="62484"/>
                    </a:lnTo>
                    <a:lnTo>
                      <a:pt x="5333" y="60960"/>
                    </a:lnTo>
                    <a:lnTo>
                      <a:pt x="8381" y="60960"/>
                    </a:lnTo>
                    <a:lnTo>
                      <a:pt x="10667" y="62484"/>
                    </a:lnTo>
                    <a:lnTo>
                      <a:pt x="11429" y="63246"/>
                    </a:lnTo>
                    <a:lnTo>
                      <a:pt x="12953" y="66294"/>
                    </a:lnTo>
                    <a:lnTo>
                      <a:pt x="12953" y="75438"/>
                    </a:lnTo>
                  </a:path>
                  <a:path w="154939" h="235585">
                    <a:moveTo>
                      <a:pt x="0" y="49530"/>
                    </a:moveTo>
                    <a:lnTo>
                      <a:pt x="1523" y="51054"/>
                    </a:lnTo>
                    <a:lnTo>
                      <a:pt x="3809" y="52578"/>
                    </a:lnTo>
                    <a:lnTo>
                      <a:pt x="6095" y="53340"/>
                    </a:lnTo>
                    <a:lnTo>
                      <a:pt x="9143" y="54864"/>
                    </a:lnTo>
                    <a:lnTo>
                      <a:pt x="15239" y="54864"/>
                    </a:lnTo>
                    <a:lnTo>
                      <a:pt x="18287" y="53340"/>
                    </a:lnTo>
                    <a:lnTo>
                      <a:pt x="20573" y="52578"/>
                    </a:lnTo>
                    <a:lnTo>
                      <a:pt x="22859" y="51054"/>
                    </a:lnTo>
                    <a:lnTo>
                      <a:pt x="24383" y="49530"/>
                    </a:lnTo>
                    <a:lnTo>
                      <a:pt x="24383" y="45720"/>
                    </a:lnTo>
                    <a:lnTo>
                      <a:pt x="22859" y="43434"/>
                    </a:lnTo>
                    <a:lnTo>
                      <a:pt x="20573" y="41910"/>
                    </a:lnTo>
                    <a:lnTo>
                      <a:pt x="18287" y="41148"/>
                    </a:lnTo>
                    <a:lnTo>
                      <a:pt x="15239" y="40386"/>
                    </a:lnTo>
                    <a:lnTo>
                      <a:pt x="9143" y="40386"/>
                    </a:lnTo>
                    <a:lnTo>
                      <a:pt x="6095" y="41148"/>
                    </a:lnTo>
                    <a:lnTo>
                      <a:pt x="3809" y="41910"/>
                    </a:lnTo>
                    <a:lnTo>
                      <a:pt x="1523" y="43434"/>
                    </a:lnTo>
                    <a:lnTo>
                      <a:pt x="0" y="45720"/>
                    </a:lnTo>
                    <a:lnTo>
                      <a:pt x="0" y="49530"/>
                    </a:lnTo>
                    <a:lnTo>
                      <a:pt x="761" y="49530"/>
                    </a:lnTo>
                  </a:path>
                  <a:path w="154939" h="235585">
                    <a:moveTo>
                      <a:pt x="24383" y="34290"/>
                    </a:moveTo>
                    <a:lnTo>
                      <a:pt x="0" y="34290"/>
                    </a:lnTo>
                    <a:lnTo>
                      <a:pt x="0" y="25146"/>
                    </a:lnTo>
                    <a:lnTo>
                      <a:pt x="1523" y="22098"/>
                    </a:lnTo>
                    <a:lnTo>
                      <a:pt x="3047" y="20574"/>
                    </a:lnTo>
                    <a:lnTo>
                      <a:pt x="5333" y="19812"/>
                    </a:lnTo>
                    <a:lnTo>
                      <a:pt x="7619" y="19812"/>
                    </a:lnTo>
                    <a:lnTo>
                      <a:pt x="9143" y="20574"/>
                    </a:lnTo>
                    <a:lnTo>
                      <a:pt x="10667" y="22098"/>
                    </a:lnTo>
                    <a:lnTo>
                      <a:pt x="11429" y="25146"/>
                    </a:lnTo>
                    <a:lnTo>
                      <a:pt x="11429" y="34290"/>
                    </a:lnTo>
                    <a:lnTo>
                      <a:pt x="12191" y="34290"/>
                    </a:lnTo>
                  </a:path>
                  <a:path w="154939" h="235585">
                    <a:moveTo>
                      <a:pt x="11429" y="27432"/>
                    </a:moveTo>
                    <a:lnTo>
                      <a:pt x="23621" y="19812"/>
                    </a:lnTo>
                    <a:lnTo>
                      <a:pt x="24383" y="19812"/>
                    </a:lnTo>
                  </a:path>
                  <a:path w="154939" h="235585">
                    <a:moveTo>
                      <a:pt x="0" y="6858"/>
                    </a:moveTo>
                    <a:lnTo>
                      <a:pt x="23621" y="6858"/>
                    </a:lnTo>
                  </a:path>
                  <a:path w="154939" h="235585">
                    <a:moveTo>
                      <a:pt x="0" y="12954"/>
                    </a:moveTo>
                    <a:lnTo>
                      <a:pt x="0" y="0"/>
                    </a:lnTo>
                    <a:lnTo>
                      <a:pt x="1523" y="0"/>
                    </a:lnTo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object 186">
                <a:extLst>
                  <a:ext uri="{FF2B5EF4-FFF2-40B4-BE49-F238E27FC236}">
                    <a16:creationId xmlns:a16="http://schemas.microsoft.com/office/drawing/2014/main" id="{0E525968-22F9-E355-219D-4BCB631F334A}"/>
                  </a:ext>
                </a:extLst>
              </p:cNvPr>
              <p:cNvSpPr/>
              <p:nvPr/>
            </p:nvSpPr>
            <p:spPr>
              <a:xfrm>
                <a:off x="5375148" y="1712214"/>
                <a:ext cx="22860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62864">
                    <a:moveTo>
                      <a:pt x="135636" y="62484"/>
                    </a:moveTo>
                    <a:lnTo>
                      <a:pt x="104393" y="62484"/>
                    </a:lnTo>
                    <a:lnTo>
                      <a:pt x="104393" y="0"/>
                    </a:lnTo>
                    <a:lnTo>
                      <a:pt x="166115" y="0"/>
                    </a:lnTo>
                    <a:lnTo>
                      <a:pt x="166115" y="62484"/>
                    </a:lnTo>
                    <a:lnTo>
                      <a:pt x="135636" y="62484"/>
                    </a:lnTo>
                  </a:path>
                  <a:path w="228600" h="62864">
                    <a:moveTo>
                      <a:pt x="0" y="30480"/>
                    </a:moveTo>
                    <a:lnTo>
                      <a:pt x="104393" y="30480"/>
                    </a:lnTo>
                  </a:path>
                  <a:path w="228600" h="62864">
                    <a:moveTo>
                      <a:pt x="118872" y="49530"/>
                    </a:moveTo>
                    <a:lnTo>
                      <a:pt x="133350" y="11430"/>
                    </a:lnTo>
                    <a:lnTo>
                      <a:pt x="147827" y="49530"/>
                    </a:lnTo>
                  </a:path>
                  <a:path w="228600" h="62864">
                    <a:moveTo>
                      <a:pt x="123443" y="36576"/>
                    </a:moveTo>
                    <a:lnTo>
                      <a:pt x="142493" y="36576"/>
                    </a:lnTo>
                  </a:path>
                  <a:path w="228600" h="62864">
                    <a:moveTo>
                      <a:pt x="197357" y="62484"/>
                    </a:moveTo>
                    <a:lnTo>
                      <a:pt x="166115" y="62484"/>
                    </a:lnTo>
                    <a:lnTo>
                      <a:pt x="166115" y="0"/>
                    </a:lnTo>
                    <a:lnTo>
                      <a:pt x="228600" y="0"/>
                    </a:lnTo>
                    <a:lnTo>
                      <a:pt x="228600" y="62484"/>
                    </a:lnTo>
                    <a:lnTo>
                      <a:pt x="197357" y="62484"/>
                    </a:lnTo>
                  </a:path>
                  <a:path w="228600" h="62864">
                    <a:moveTo>
                      <a:pt x="182879" y="49530"/>
                    </a:moveTo>
                    <a:lnTo>
                      <a:pt x="182879" y="11430"/>
                    </a:lnTo>
                    <a:lnTo>
                      <a:pt x="198881" y="11430"/>
                    </a:lnTo>
                    <a:lnTo>
                      <a:pt x="204977" y="13716"/>
                    </a:lnTo>
                    <a:lnTo>
                      <a:pt x="206501" y="15240"/>
                    </a:lnTo>
                    <a:lnTo>
                      <a:pt x="208025" y="19050"/>
                    </a:lnTo>
                    <a:lnTo>
                      <a:pt x="208025" y="22860"/>
                    </a:lnTo>
                    <a:lnTo>
                      <a:pt x="206501" y="25908"/>
                    </a:lnTo>
                    <a:lnTo>
                      <a:pt x="204977" y="28194"/>
                    </a:lnTo>
                    <a:lnTo>
                      <a:pt x="198881" y="29718"/>
                    </a:lnTo>
                    <a:lnTo>
                      <a:pt x="199643" y="29718"/>
                    </a:lnTo>
                  </a:path>
                  <a:path w="228600" h="62864">
                    <a:moveTo>
                      <a:pt x="182879" y="30480"/>
                    </a:moveTo>
                    <a:lnTo>
                      <a:pt x="198881" y="30480"/>
                    </a:lnTo>
                    <a:lnTo>
                      <a:pt x="204977" y="32766"/>
                    </a:lnTo>
                    <a:lnTo>
                      <a:pt x="206501" y="34290"/>
                    </a:lnTo>
                    <a:lnTo>
                      <a:pt x="208025" y="38100"/>
                    </a:lnTo>
                    <a:lnTo>
                      <a:pt x="208025" y="43434"/>
                    </a:lnTo>
                    <a:lnTo>
                      <a:pt x="206501" y="46482"/>
                    </a:lnTo>
                    <a:lnTo>
                      <a:pt x="204977" y="48006"/>
                    </a:lnTo>
                    <a:lnTo>
                      <a:pt x="198881" y="49530"/>
                    </a:lnTo>
                    <a:lnTo>
                      <a:pt x="182879" y="4953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object 187">
                <a:extLst>
                  <a:ext uri="{FF2B5EF4-FFF2-40B4-BE49-F238E27FC236}">
                    <a16:creationId xmlns:a16="http://schemas.microsoft.com/office/drawing/2014/main" id="{55805988-0134-55AE-3B89-38097CDC5E7F}"/>
                  </a:ext>
                </a:extLst>
              </p:cNvPr>
              <p:cNvSpPr/>
              <p:nvPr/>
            </p:nvSpPr>
            <p:spPr>
              <a:xfrm>
                <a:off x="5356098" y="1587246"/>
                <a:ext cx="4699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22225">
                    <a:moveTo>
                      <a:pt x="46481" y="0"/>
                    </a:moveTo>
                    <a:lnTo>
                      <a:pt x="0" y="22098"/>
                    </a:lnTo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object 188">
                <a:extLst>
                  <a:ext uri="{FF2B5EF4-FFF2-40B4-BE49-F238E27FC236}">
                    <a16:creationId xmlns:a16="http://schemas.microsoft.com/office/drawing/2014/main" id="{D517AF09-0AB2-D273-01DC-CF7238F2C365}"/>
                  </a:ext>
                </a:extLst>
              </p:cNvPr>
              <p:cNvSpPr/>
              <p:nvPr/>
            </p:nvSpPr>
            <p:spPr>
              <a:xfrm>
                <a:off x="5354574" y="1520951"/>
                <a:ext cx="508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900">
                    <a:moveTo>
                      <a:pt x="4572" y="0"/>
                    </a:moveTo>
                    <a:lnTo>
                      <a:pt x="0" y="0"/>
                    </a:lnTo>
                    <a:lnTo>
                      <a:pt x="0" y="88392"/>
                    </a:lnTo>
                    <a:lnTo>
                      <a:pt x="4572" y="88392"/>
                    </a:lnTo>
                    <a:lnTo>
                      <a:pt x="4572" y="0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object 189">
                <a:extLst>
                  <a:ext uri="{FF2B5EF4-FFF2-40B4-BE49-F238E27FC236}">
                    <a16:creationId xmlns:a16="http://schemas.microsoft.com/office/drawing/2014/main" id="{7EFB271C-71AA-8A72-B371-197C2DBA30D0}"/>
                  </a:ext>
                </a:extLst>
              </p:cNvPr>
              <p:cNvSpPr/>
              <p:nvPr/>
            </p:nvSpPr>
            <p:spPr>
              <a:xfrm>
                <a:off x="5354573" y="1520190"/>
                <a:ext cx="5080" cy="8953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9534">
                    <a:moveTo>
                      <a:pt x="0" y="0"/>
                    </a:moveTo>
                    <a:lnTo>
                      <a:pt x="0" y="89153"/>
                    </a:lnTo>
                    <a:lnTo>
                      <a:pt x="4572" y="89153"/>
                    </a:lnTo>
                    <a:lnTo>
                      <a:pt x="45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object 190">
                <a:extLst>
                  <a:ext uri="{FF2B5EF4-FFF2-40B4-BE49-F238E27FC236}">
                    <a16:creationId xmlns:a16="http://schemas.microsoft.com/office/drawing/2014/main" id="{BC9A656E-F91E-AC91-86C3-3E501254EB9E}"/>
                  </a:ext>
                </a:extLst>
              </p:cNvPr>
              <p:cNvSpPr/>
              <p:nvPr/>
            </p:nvSpPr>
            <p:spPr>
              <a:xfrm>
                <a:off x="6395466" y="2330196"/>
                <a:ext cx="4572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57200">
                    <a:moveTo>
                      <a:pt x="0" y="0"/>
                    </a:moveTo>
                    <a:lnTo>
                      <a:pt x="5334" y="0"/>
                    </a:lnTo>
                  </a:path>
                  <a:path w="457200">
                    <a:moveTo>
                      <a:pt x="48006" y="0"/>
                    </a:moveTo>
                    <a:lnTo>
                      <a:pt x="52578" y="0"/>
                    </a:lnTo>
                  </a:path>
                  <a:path w="457200">
                    <a:moveTo>
                      <a:pt x="454152" y="0"/>
                    </a:moveTo>
                    <a:lnTo>
                      <a:pt x="457200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object 191">
                <a:extLst>
                  <a:ext uri="{FF2B5EF4-FFF2-40B4-BE49-F238E27FC236}">
                    <a16:creationId xmlns:a16="http://schemas.microsoft.com/office/drawing/2014/main" id="{084AD5AA-8BAE-2944-D678-A3D8CFE2EBA1}"/>
                  </a:ext>
                </a:extLst>
              </p:cNvPr>
              <p:cNvSpPr/>
              <p:nvPr/>
            </p:nvSpPr>
            <p:spPr>
              <a:xfrm>
                <a:off x="6849617" y="2286000"/>
                <a:ext cx="5270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44450">
                    <a:moveTo>
                      <a:pt x="0" y="44195"/>
                    </a:moveTo>
                    <a:lnTo>
                      <a:pt x="0" y="25145"/>
                    </a:lnTo>
                    <a:lnTo>
                      <a:pt x="1524" y="25145"/>
                    </a:lnTo>
                  </a:path>
                  <a:path w="52704" h="44450">
                    <a:moveTo>
                      <a:pt x="0" y="20573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  <a:path w="52704" h="44450">
                    <a:moveTo>
                      <a:pt x="3048" y="44195"/>
                    </a:moveTo>
                    <a:lnTo>
                      <a:pt x="3048" y="25145"/>
                    </a:lnTo>
                    <a:lnTo>
                      <a:pt x="4572" y="25145"/>
                    </a:lnTo>
                  </a:path>
                  <a:path w="52704" h="44450">
                    <a:moveTo>
                      <a:pt x="3048" y="20573"/>
                    </a:moveTo>
                    <a:lnTo>
                      <a:pt x="3048" y="0"/>
                    </a:lnTo>
                    <a:lnTo>
                      <a:pt x="4572" y="0"/>
                    </a:lnTo>
                  </a:path>
                  <a:path w="52704" h="44450">
                    <a:moveTo>
                      <a:pt x="3048" y="0"/>
                    </a:moveTo>
                    <a:lnTo>
                      <a:pt x="0" y="0"/>
                    </a:lnTo>
                  </a:path>
                  <a:path w="52704" h="44450">
                    <a:moveTo>
                      <a:pt x="46481" y="44195"/>
                    </a:moveTo>
                    <a:lnTo>
                      <a:pt x="46481" y="25145"/>
                    </a:lnTo>
                    <a:lnTo>
                      <a:pt x="48005" y="25145"/>
                    </a:lnTo>
                  </a:path>
                  <a:path w="52704" h="44450">
                    <a:moveTo>
                      <a:pt x="46481" y="20573"/>
                    </a:moveTo>
                    <a:lnTo>
                      <a:pt x="46481" y="0"/>
                    </a:lnTo>
                    <a:lnTo>
                      <a:pt x="48005" y="0"/>
                    </a:lnTo>
                  </a:path>
                  <a:path w="52704" h="44450">
                    <a:moveTo>
                      <a:pt x="51053" y="44195"/>
                    </a:moveTo>
                    <a:lnTo>
                      <a:pt x="51053" y="25145"/>
                    </a:lnTo>
                    <a:lnTo>
                      <a:pt x="52577" y="25145"/>
                    </a:lnTo>
                  </a:path>
                  <a:path w="52704" h="44450">
                    <a:moveTo>
                      <a:pt x="51053" y="20573"/>
                    </a:moveTo>
                    <a:lnTo>
                      <a:pt x="51053" y="0"/>
                    </a:lnTo>
                    <a:lnTo>
                      <a:pt x="52577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object 192">
                <a:extLst>
                  <a:ext uri="{FF2B5EF4-FFF2-40B4-BE49-F238E27FC236}">
                    <a16:creationId xmlns:a16="http://schemas.microsoft.com/office/drawing/2014/main" id="{5A4DB8C8-3D47-38E1-F5F0-26B9F5F19158}"/>
                  </a:ext>
                </a:extLst>
              </p:cNvPr>
              <p:cNvSpPr/>
              <p:nvPr/>
            </p:nvSpPr>
            <p:spPr>
              <a:xfrm>
                <a:off x="6896099" y="2330196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0" y="0"/>
                    </a:moveTo>
                    <a:lnTo>
                      <a:pt x="457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object 193">
                <a:extLst>
                  <a:ext uri="{FF2B5EF4-FFF2-40B4-BE49-F238E27FC236}">
                    <a16:creationId xmlns:a16="http://schemas.microsoft.com/office/drawing/2014/main" id="{ED2BB384-8842-B72B-24C2-5F3B67006F28}"/>
                  </a:ext>
                </a:extLst>
              </p:cNvPr>
              <p:cNvSpPr/>
              <p:nvPr/>
            </p:nvSpPr>
            <p:spPr>
              <a:xfrm>
                <a:off x="6896099" y="2286000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457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object 194">
                <a:extLst>
                  <a:ext uri="{FF2B5EF4-FFF2-40B4-BE49-F238E27FC236}">
                    <a16:creationId xmlns:a16="http://schemas.microsoft.com/office/drawing/2014/main" id="{161B770F-391A-74E0-56CD-98EACA7D9ECC}"/>
                  </a:ext>
                </a:extLst>
              </p:cNvPr>
              <p:cNvSpPr/>
              <p:nvPr/>
            </p:nvSpPr>
            <p:spPr>
              <a:xfrm>
                <a:off x="7386065" y="2330196"/>
                <a:ext cx="52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04">
                    <a:moveTo>
                      <a:pt x="0" y="0"/>
                    </a:moveTo>
                    <a:lnTo>
                      <a:pt x="5333" y="0"/>
                    </a:lnTo>
                  </a:path>
                  <a:path w="52704">
                    <a:moveTo>
                      <a:pt x="48005" y="0"/>
                    </a:moveTo>
                    <a:lnTo>
                      <a:pt x="52577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object 195">
                <a:extLst>
                  <a:ext uri="{FF2B5EF4-FFF2-40B4-BE49-F238E27FC236}">
                    <a16:creationId xmlns:a16="http://schemas.microsoft.com/office/drawing/2014/main" id="{419C5D1B-C653-CC9C-A16F-3E7B9A49C146}"/>
                  </a:ext>
                </a:extLst>
              </p:cNvPr>
              <p:cNvSpPr/>
              <p:nvPr/>
            </p:nvSpPr>
            <p:spPr>
              <a:xfrm>
                <a:off x="8278367" y="2044446"/>
                <a:ext cx="63500" cy="62230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62230">
                    <a:moveTo>
                      <a:pt x="63246" y="0"/>
                    </a:moveTo>
                    <a:lnTo>
                      <a:pt x="63246" y="61722"/>
                    </a:lnTo>
                    <a:lnTo>
                      <a:pt x="0" y="61722"/>
                    </a:lnTo>
                    <a:lnTo>
                      <a:pt x="0" y="0"/>
                    </a:lnTo>
                    <a:lnTo>
                      <a:pt x="63246" y="0"/>
                    </a:lnTo>
                    <a:close/>
                  </a:path>
                  <a:path w="63500" h="62230">
                    <a:moveTo>
                      <a:pt x="27431" y="17526"/>
                    </a:moveTo>
                    <a:lnTo>
                      <a:pt x="51053" y="17526"/>
                    </a:lnTo>
                  </a:path>
                  <a:path w="63500" h="62230">
                    <a:moveTo>
                      <a:pt x="16001" y="39624"/>
                    </a:moveTo>
                    <a:lnTo>
                      <a:pt x="27431" y="17526"/>
                    </a:lnTo>
                  </a:path>
                  <a:path w="63500" h="62230">
                    <a:moveTo>
                      <a:pt x="39624" y="39624"/>
                    </a:moveTo>
                    <a:lnTo>
                      <a:pt x="16001" y="39624"/>
                    </a:lnTo>
                  </a:path>
                  <a:path w="63500" h="62230">
                    <a:moveTo>
                      <a:pt x="40385" y="39624"/>
                    </a:moveTo>
                    <a:lnTo>
                      <a:pt x="51053" y="17526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object 196">
                <a:extLst>
                  <a:ext uri="{FF2B5EF4-FFF2-40B4-BE49-F238E27FC236}">
                    <a16:creationId xmlns:a16="http://schemas.microsoft.com/office/drawing/2014/main" id="{DF1F9E94-A921-BDA4-A506-AA3A04BB647B}"/>
                  </a:ext>
                </a:extLst>
              </p:cNvPr>
              <p:cNvSpPr/>
              <p:nvPr/>
            </p:nvSpPr>
            <p:spPr>
              <a:xfrm>
                <a:off x="7840217" y="2330196"/>
                <a:ext cx="52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704">
                    <a:moveTo>
                      <a:pt x="0" y="0"/>
                    </a:moveTo>
                    <a:lnTo>
                      <a:pt x="4572" y="0"/>
                    </a:lnTo>
                  </a:path>
                  <a:path w="52704">
                    <a:moveTo>
                      <a:pt x="48005" y="0"/>
                    </a:moveTo>
                    <a:lnTo>
                      <a:pt x="52577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object 197">
                <a:extLst>
                  <a:ext uri="{FF2B5EF4-FFF2-40B4-BE49-F238E27FC236}">
                    <a16:creationId xmlns:a16="http://schemas.microsoft.com/office/drawing/2014/main" id="{E14DDD6E-2DDE-B8CA-6BF9-783E89863A58}"/>
                  </a:ext>
                </a:extLst>
              </p:cNvPr>
              <p:cNvSpPr/>
              <p:nvPr/>
            </p:nvSpPr>
            <p:spPr>
              <a:xfrm>
                <a:off x="8278367" y="1712214"/>
                <a:ext cx="66040" cy="332740"/>
              </a:xfrm>
              <a:custGeom>
                <a:avLst/>
                <a:gdLst/>
                <a:ahLst/>
                <a:cxnLst/>
                <a:rect l="l" t="t" r="r" b="b"/>
                <a:pathLst>
                  <a:path w="66040" h="332739">
                    <a:moveTo>
                      <a:pt x="63246" y="332232"/>
                    </a:moveTo>
                    <a:lnTo>
                      <a:pt x="0" y="332232"/>
                    </a:lnTo>
                  </a:path>
                  <a:path w="66040" h="332739">
                    <a:moveTo>
                      <a:pt x="63246" y="268986"/>
                    </a:moveTo>
                    <a:lnTo>
                      <a:pt x="63246" y="332232"/>
                    </a:lnTo>
                    <a:lnTo>
                      <a:pt x="65531" y="332232"/>
                    </a:lnTo>
                  </a:path>
                  <a:path w="66040" h="332739">
                    <a:moveTo>
                      <a:pt x="0" y="268986"/>
                    </a:moveTo>
                    <a:lnTo>
                      <a:pt x="63246" y="268986"/>
                    </a:lnTo>
                  </a:path>
                  <a:path w="66040" h="332739">
                    <a:moveTo>
                      <a:pt x="0" y="332232"/>
                    </a:moveTo>
                    <a:lnTo>
                      <a:pt x="0" y="268986"/>
                    </a:lnTo>
                    <a:lnTo>
                      <a:pt x="1524" y="268986"/>
                    </a:lnTo>
                  </a:path>
                  <a:path w="66040" h="332739">
                    <a:moveTo>
                      <a:pt x="8381" y="324612"/>
                    </a:moveTo>
                    <a:lnTo>
                      <a:pt x="32003" y="278130"/>
                    </a:lnTo>
                  </a:path>
                  <a:path w="66040" h="332739">
                    <a:moveTo>
                      <a:pt x="28955" y="324612"/>
                    </a:moveTo>
                    <a:lnTo>
                      <a:pt x="51053" y="278130"/>
                    </a:lnTo>
                  </a:path>
                  <a:path w="66040" h="332739">
                    <a:moveTo>
                      <a:pt x="63246" y="62484"/>
                    </a:moveTo>
                    <a:lnTo>
                      <a:pt x="1524" y="62484"/>
                    </a:lnTo>
                    <a:lnTo>
                      <a:pt x="2285" y="62484"/>
                    </a:lnTo>
                  </a:path>
                  <a:path w="66040" h="332739">
                    <a:moveTo>
                      <a:pt x="63246" y="0"/>
                    </a:moveTo>
                    <a:lnTo>
                      <a:pt x="63246" y="62484"/>
                    </a:lnTo>
                    <a:lnTo>
                      <a:pt x="65531" y="62484"/>
                    </a:lnTo>
                  </a:path>
                  <a:path w="66040" h="332739">
                    <a:moveTo>
                      <a:pt x="1524" y="0"/>
                    </a:moveTo>
                    <a:lnTo>
                      <a:pt x="65531" y="0"/>
                    </a:lnTo>
                  </a:path>
                  <a:path w="66040" h="332739">
                    <a:moveTo>
                      <a:pt x="1524" y="62484"/>
                    </a:moveTo>
                    <a:lnTo>
                      <a:pt x="1524" y="0"/>
                    </a:lnTo>
                    <a:lnTo>
                      <a:pt x="3048" y="0"/>
                    </a:lnTo>
                  </a:path>
                  <a:path w="66040" h="332739">
                    <a:moveTo>
                      <a:pt x="49529" y="32004"/>
                    </a:moveTo>
                    <a:lnTo>
                      <a:pt x="48005" y="25146"/>
                    </a:lnTo>
                    <a:lnTo>
                      <a:pt x="44957" y="19812"/>
                    </a:lnTo>
                    <a:lnTo>
                      <a:pt x="39624" y="16002"/>
                    </a:lnTo>
                    <a:lnTo>
                      <a:pt x="33527" y="15240"/>
                    </a:lnTo>
                    <a:lnTo>
                      <a:pt x="27431" y="16002"/>
                    </a:lnTo>
                    <a:lnTo>
                      <a:pt x="22859" y="19812"/>
                    </a:lnTo>
                    <a:lnTo>
                      <a:pt x="19050" y="25146"/>
                    </a:lnTo>
                    <a:lnTo>
                      <a:pt x="17525" y="32004"/>
                    </a:lnTo>
                    <a:lnTo>
                      <a:pt x="19050" y="38100"/>
                    </a:lnTo>
                    <a:lnTo>
                      <a:pt x="22859" y="43434"/>
                    </a:lnTo>
                    <a:lnTo>
                      <a:pt x="27431" y="47244"/>
                    </a:lnTo>
                    <a:lnTo>
                      <a:pt x="33527" y="48006"/>
                    </a:lnTo>
                    <a:lnTo>
                      <a:pt x="39624" y="47244"/>
                    </a:lnTo>
                    <a:lnTo>
                      <a:pt x="44957" y="43434"/>
                    </a:lnTo>
                    <a:lnTo>
                      <a:pt x="48005" y="38100"/>
                    </a:lnTo>
                    <a:lnTo>
                      <a:pt x="49529" y="32004"/>
                    </a:lnTo>
                  </a:path>
                  <a:path w="66040" h="332739">
                    <a:moveTo>
                      <a:pt x="9905" y="32004"/>
                    </a:moveTo>
                    <a:lnTo>
                      <a:pt x="57150" y="32004"/>
                    </a:lnTo>
                  </a:path>
                  <a:path w="66040" h="332739">
                    <a:moveTo>
                      <a:pt x="33527" y="52578"/>
                    </a:moveTo>
                    <a:lnTo>
                      <a:pt x="33527" y="6858"/>
                    </a:lnTo>
                    <a:lnTo>
                      <a:pt x="35051" y="6858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object 198">
                <a:extLst>
                  <a:ext uri="{FF2B5EF4-FFF2-40B4-BE49-F238E27FC236}">
                    <a16:creationId xmlns:a16="http://schemas.microsoft.com/office/drawing/2014/main" id="{24805495-7CB6-D9EB-AC50-0D2C67031904}"/>
                  </a:ext>
                </a:extLst>
              </p:cNvPr>
              <p:cNvSpPr/>
              <p:nvPr/>
            </p:nvSpPr>
            <p:spPr>
              <a:xfrm>
                <a:off x="8378189" y="2330196"/>
                <a:ext cx="5270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147955">
                    <a:moveTo>
                      <a:pt x="3809" y="0"/>
                    </a:moveTo>
                    <a:lnTo>
                      <a:pt x="3809" y="147828"/>
                    </a:lnTo>
                    <a:lnTo>
                      <a:pt x="5333" y="147828"/>
                    </a:lnTo>
                  </a:path>
                  <a:path w="52704" h="147955">
                    <a:moveTo>
                      <a:pt x="0" y="0"/>
                    </a:moveTo>
                    <a:lnTo>
                      <a:pt x="0" y="147828"/>
                    </a:lnTo>
                    <a:lnTo>
                      <a:pt x="1524" y="147828"/>
                    </a:lnTo>
                  </a:path>
                  <a:path w="52704" h="147955">
                    <a:moveTo>
                      <a:pt x="46481" y="0"/>
                    </a:moveTo>
                    <a:lnTo>
                      <a:pt x="46481" y="147828"/>
                    </a:lnTo>
                    <a:lnTo>
                      <a:pt x="48005" y="147828"/>
                    </a:lnTo>
                  </a:path>
                  <a:path w="52704" h="147955">
                    <a:moveTo>
                      <a:pt x="51053" y="0"/>
                    </a:moveTo>
                    <a:lnTo>
                      <a:pt x="51053" y="147828"/>
                    </a:lnTo>
                    <a:lnTo>
                      <a:pt x="52577" y="14782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object 199">
                <a:extLst>
                  <a:ext uri="{FF2B5EF4-FFF2-40B4-BE49-F238E27FC236}">
                    <a16:creationId xmlns:a16="http://schemas.microsoft.com/office/drawing/2014/main" id="{55F2F020-A448-1712-6365-7C92E31B324B}"/>
                  </a:ext>
                </a:extLst>
              </p:cNvPr>
              <p:cNvSpPr/>
              <p:nvPr/>
            </p:nvSpPr>
            <p:spPr>
              <a:xfrm>
                <a:off x="8404098" y="2274570"/>
                <a:ext cx="1905" cy="7683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68350">
                    <a:moveTo>
                      <a:pt x="0" y="0"/>
                    </a:moveTo>
                    <a:lnTo>
                      <a:pt x="0" y="95250"/>
                    </a:lnTo>
                    <a:lnTo>
                      <a:pt x="1524" y="95250"/>
                    </a:lnTo>
                  </a:path>
                  <a:path w="1904" h="768350">
                    <a:moveTo>
                      <a:pt x="0" y="118110"/>
                    </a:moveTo>
                    <a:lnTo>
                      <a:pt x="1524" y="119634"/>
                    </a:lnTo>
                  </a:path>
                  <a:path w="1904" h="768350">
                    <a:moveTo>
                      <a:pt x="0" y="139446"/>
                    </a:moveTo>
                    <a:lnTo>
                      <a:pt x="0" y="228600"/>
                    </a:lnTo>
                    <a:lnTo>
                      <a:pt x="1524" y="228600"/>
                    </a:lnTo>
                  </a:path>
                  <a:path w="1904" h="768350">
                    <a:moveTo>
                      <a:pt x="0" y="251460"/>
                    </a:moveTo>
                    <a:lnTo>
                      <a:pt x="1524" y="252984"/>
                    </a:lnTo>
                  </a:path>
                  <a:path w="1904" h="768350">
                    <a:moveTo>
                      <a:pt x="0" y="272796"/>
                    </a:moveTo>
                    <a:lnTo>
                      <a:pt x="0" y="361950"/>
                    </a:lnTo>
                    <a:lnTo>
                      <a:pt x="1524" y="361950"/>
                    </a:lnTo>
                  </a:path>
                  <a:path w="1904" h="768350">
                    <a:moveTo>
                      <a:pt x="0" y="384810"/>
                    </a:moveTo>
                    <a:lnTo>
                      <a:pt x="1524" y="386334"/>
                    </a:lnTo>
                  </a:path>
                  <a:path w="1904" h="768350">
                    <a:moveTo>
                      <a:pt x="0" y="406146"/>
                    </a:moveTo>
                    <a:lnTo>
                      <a:pt x="0" y="495300"/>
                    </a:lnTo>
                    <a:lnTo>
                      <a:pt x="1524" y="495300"/>
                    </a:lnTo>
                  </a:path>
                  <a:path w="1904" h="768350">
                    <a:moveTo>
                      <a:pt x="0" y="518160"/>
                    </a:moveTo>
                    <a:lnTo>
                      <a:pt x="1524" y="519684"/>
                    </a:lnTo>
                  </a:path>
                  <a:path w="1904" h="768350">
                    <a:moveTo>
                      <a:pt x="0" y="539496"/>
                    </a:moveTo>
                    <a:lnTo>
                      <a:pt x="0" y="628650"/>
                    </a:lnTo>
                    <a:lnTo>
                      <a:pt x="1524" y="628650"/>
                    </a:lnTo>
                  </a:path>
                  <a:path w="1904" h="768350">
                    <a:moveTo>
                      <a:pt x="0" y="651510"/>
                    </a:moveTo>
                    <a:lnTo>
                      <a:pt x="1524" y="653034"/>
                    </a:lnTo>
                  </a:path>
                  <a:path w="1904" h="768350">
                    <a:moveTo>
                      <a:pt x="0" y="672846"/>
                    </a:moveTo>
                    <a:lnTo>
                      <a:pt x="0" y="768096"/>
                    </a:lnTo>
                    <a:lnTo>
                      <a:pt x="1524" y="768096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object 200">
                <a:extLst>
                  <a:ext uri="{FF2B5EF4-FFF2-40B4-BE49-F238E27FC236}">
                    <a16:creationId xmlns:a16="http://schemas.microsoft.com/office/drawing/2014/main" id="{49CB6E88-6CE4-6839-90E7-52298AF61E8A}"/>
                  </a:ext>
                </a:extLst>
              </p:cNvPr>
              <p:cNvSpPr/>
              <p:nvPr/>
            </p:nvSpPr>
            <p:spPr>
              <a:xfrm>
                <a:off x="8705850" y="2898648"/>
                <a:ext cx="4572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228600">
                    <a:moveTo>
                      <a:pt x="457200" y="228600"/>
                    </a:moveTo>
                    <a:lnTo>
                      <a:pt x="457200" y="0"/>
                    </a:lnTo>
                    <a:lnTo>
                      <a:pt x="0" y="0"/>
                    </a:lnTo>
                    <a:lnTo>
                      <a:pt x="0" y="228600"/>
                    </a:lnTo>
                    <a:lnTo>
                      <a:pt x="457200" y="228600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object 201">
                <a:extLst>
                  <a:ext uri="{FF2B5EF4-FFF2-40B4-BE49-F238E27FC236}">
                    <a16:creationId xmlns:a16="http://schemas.microsoft.com/office/drawing/2014/main" id="{14EC0A72-6BF4-C475-65BA-23774C755EBC}"/>
                  </a:ext>
                </a:extLst>
              </p:cNvPr>
              <p:cNvSpPr/>
              <p:nvPr/>
            </p:nvSpPr>
            <p:spPr>
              <a:xfrm>
                <a:off x="8705850" y="2898648"/>
                <a:ext cx="4572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228600">
                    <a:moveTo>
                      <a:pt x="0" y="0"/>
                    </a:moveTo>
                    <a:lnTo>
                      <a:pt x="0" y="228600"/>
                    </a:lnTo>
                    <a:lnTo>
                      <a:pt x="457200" y="228600"/>
                    </a:lnTo>
                    <a:lnTo>
                      <a:pt x="4572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object 202">
                <a:extLst>
                  <a:ext uri="{FF2B5EF4-FFF2-40B4-BE49-F238E27FC236}">
                    <a16:creationId xmlns:a16="http://schemas.microsoft.com/office/drawing/2014/main" id="{2C8DBC44-3C68-C507-48CA-4828CAFFA277}"/>
                  </a:ext>
                </a:extLst>
              </p:cNvPr>
              <p:cNvSpPr/>
              <p:nvPr/>
            </p:nvSpPr>
            <p:spPr>
              <a:xfrm>
                <a:off x="9086850" y="2517648"/>
                <a:ext cx="762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33400">
                    <a:moveTo>
                      <a:pt x="76200" y="533400"/>
                    </a:moveTo>
                    <a:lnTo>
                      <a:pt x="76200" y="0"/>
                    </a:lnTo>
                    <a:lnTo>
                      <a:pt x="0" y="0"/>
                    </a:lnTo>
                    <a:lnTo>
                      <a:pt x="0" y="533400"/>
                    </a:lnTo>
                    <a:lnTo>
                      <a:pt x="76200" y="533400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object 203">
                <a:extLst>
                  <a:ext uri="{FF2B5EF4-FFF2-40B4-BE49-F238E27FC236}">
                    <a16:creationId xmlns:a16="http://schemas.microsoft.com/office/drawing/2014/main" id="{D5A89965-E38F-7B4E-0EB0-C3B0D19EC084}"/>
                  </a:ext>
                </a:extLst>
              </p:cNvPr>
              <p:cNvSpPr/>
              <p:nvPr/>
            </p:nvSpPr>
            <p:spPr>
              <a:xfrm>
                <a:off x="9086850" y="2517648"/>
                <a:ext cx="762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33400">
                    <a:moveTo>
                      <a:pt x="0" y="0"/>
                    </a:moveTo>
                    <a:lnTo>
                      <a:pt x="0" y="533400"/>
                    </a:lnTo>
                    <a:lnTo>
                      <a:pt x="76200" y="533400"/>
                    </a:lnTo>
                    <a:lnTo>
                      <a:pt x="762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object 204">
                <a:extLst>
                  <a:ext uri="{FF2B5EF4-FFF2-40B4-BE49-F238E27FC236}">
                    <a16:creationId xmlns:a16="http://schemas.microsoft.com/office/drawing/2014/main" id="{EA4174B3-2952-5E48-4E00-9003F76BD67E}"/>
                  </a:ext>
                </a:extLst>
              </p:cNvPr>
              <p:cNvSpPr/>
              <p:nvPr/>
            </p:nvSpPr>
            <p:spPr>
              <a:xfrm>
                <a:off x="9107424" y="2312670"/>
                <a:ext cx="52069" cy="52705"/>
              </a:xfrm>
              <a:custGeom>
                <a:avLst/>
                <a:gdLst/>
                <a:ahLst/>
                <a:cxnLst/>
                <a:rect l="l" t="t" r="r" b="b"/>
                <a:pathLst>
                  <a:path w="52070" h="52705">
                    <a:moveTo>
                      <a:pt x="0" y="0"/>
                    </a:moveTo>
                    <a:lnTo>
                      <a:pt x="0" y="52578"/>
                    </a:lnTo>
                    <a:lnTo>
                      <a:pt x="1524" y="52578"/>
                    </a:lnTo>
                  </a:path>
                  <a:path w="52070" h="52705">
                    <a:moveTo>
                      <a:pt x="4572" y="0"/>
                    </a:moveTo>
                    <a:lnTo>
                      <a:pt x="4572" y="52578"/>
                    </a:lnTo>
                    <a:lnTo>
                      <a:pt x="6096" y="52578"/>
                    </a:lnTo>
                  </a:path>
                  <a:path w="52070" h="52705">
                    <a:moveTo>
                      <a:pt x="50292" y="0"/>
                    </a:moveTo>
                    <a:lnTo>
                      <a:pt x="50292" y="52578"/>
                    </a:lnTo>
                    <a:lnTo>
                      <a:pt x="51816" y="52578"/>
                    </a:lnTo>
                  </a:path>
                  <a:path w="52070" h="52705">
                    <a:moveTo>
                      <a:pt x="47244" y="0"/>
                    </a:moveTo>
                    <a:lnTo>
                      <a:pt x="47244" y="52578"/>
                    </a:lnTo>
                    <a:lnTo>
                      <a:pt x="48768" y="5257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object 205">
                <a:extLst>
                  <a:ext uri="{FF2B5EF4-FFF2-40B4-BE49-F238E27FC236}">
                    <a16:creationId xmlns:a16="http://schemas.microsoft.com/office/drawing/2014/main" id="{729ED5E1-8851-7F80-77E1-E901B2462635}"/>
                  </a:ext>
                </a:extLst>
              </p:cNvPr>
              <p:cNvSpPr/>
              <p:nvPr/>
            </p:nvSpPr>
            <p:spPr>
              <a:xfrm>
                <a:off x="9132569" y="2277618"/>
                <a:ext cx="1905" cy="765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65175">
                    <a:moveTo>
                      <a:pt x="0" y="0"/>
                    </a:moveTo>
                    <a:lnTo>
                      <a:pt x="0" y="92202"/>
                    </a:lnTo>
                    <a:lnTo>
                      <a:pt x="1524" y="92202"/>
                    </a:lnTo>
                  </a:path>
                  <a:path w="1904" h="765175">
                    <a:moveTo>
                      <a:pt x="0" y="115062"/>
                    </a:moveTo>
                    <a:lnTo>
                      <a:pt x="1524" y="116586"/>
                    </a:lnTo>
                  </a:path>
                  <a:path w="1904" h="765175">
                    <a:moveTo>
                      <a:pt x="0" y="136398"/>
                    </a:moveTo>
                    <a:lnTo>
                      <a:pt x="0" y="225552"/>
                    </a:lnTo>
                    <a:lnTo>
                      <a:pt x="1524" y="225552"/>
                    </a:lnTo>
                  </a:path>
                  <a:path w="1904" h="765175">
                    <a:moveTo>
                      <a:pt x="0" y="248412"/>
                    </a:moveTo>
                    <a:lnTo>
                      <a:pt x="1524" y="249936"/>
                    </a:lnTo>
                  </a:path>
                  <a:path w="1904" h="765175">
                    <a:moveTo>
                      <a:pt x="0" y="269748"/>
                    </a:moveTo>
                    <a:lnTo>
                      <a:pt x="0" y="360426"/>
                    </a:lnTo>
                    <a:lnTo>
                      <a:pt x="1524" y="360426"/>
                    </a:lnTo>
                  </a:path>
                  <a:path w="1904" h="765175">
                    <a:moveTo>
                      <a:pt x="0" y="381762"/>
                    </a:moveTo>
                    <a:lnTo>
                      <a:pt x="1524" y="383286"/>
                    </a:lnTo>
                  </a:path>
                  <a:path w="1904" h="765175">
                    <a:moveTo>
                      <a:pt x="0" y="404622"/>
                    </a:moveTo>
                    <a:lnTo>
                      <a:pt x="0" y="493776"/>
                    </a:lnTo>
                    <a:lnTo>
                      <a:pt x="1524" y="493776"/>
                    </a:lnTo>
                  </a:path>
                  <a:path w="1904" h="765175">
                    <a:moveTo>
                      <a:pt x="0" y="516636"/>
                    </a:moveTo>
                    <a:lnTo>
                      <a:pt x="1524" y="518160"/>
                    </a:lnTo>
                  </a:path>
                  <a:path w="1904" h="765175">
                    <a:moveTo>
                      <a:pt x="0" y="537972"/>
                    </a:moveTo>
                    <a:lnTo>
                      <a:pt x="0" y="627126"/>
                    </a:lnTo>
                    <a:lnTo>
                      <a:pt x="1524" y="627126"/>
                    </a:lnTo>
                  </a:path>
                  <a:path w="1904" h="765175">
                    <a:moveTo>
                      <a:pt x="0" y="649986"/>
                    </a:moveTo>
                    <a:lnTo>
                      <a:pt x="1524" y="651510"/>
                    </a:lnTo>
                  </a:path>
                  <a:path w="1904" h="765175">
                    <a:moveTo>
                      <a:pt x="0" y="671322"/>
                    </a:moveTo>
                    <a:lnTo>
                      <a:pt x="0" y="765048"/>
                    </a:lnTo>
                    <a:lnTo>
                      <a:pt x="1524" y="765048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object 206">
                <a:extLst>
                  <a:ext uri="{FF2B5EF4-FFF2-40B4-BE49-F238E27FC236}">
                    <a16:creationId xmlns:a16="http://schemas.microsoft.com/office/drawing/2014/main" id="{1553CDC1-969B-BC2D-67DD-E8C0BEA18CD7}"/>
                  </a:ext>
                </a:extLst>
              </p:cNvPr>
              <p:cNvSpPr/>
              <p:nvPr/>
            </p:nvSpPr>
            <p:spPr>
              <a:xfrm>
                <a:off x="8705850" y="2312670"/>
                <a:ext cx="52069" cy="52705"/>
              </a:xfrm>
              <a:custGeom>
                <a:avLst/>
                <a:gdLst/>
                <a:ahLst/>
                <a:cxnLst/>
                <a:rect l="l" t="t" r="r" b="b"/>
                <a:pathLst>
                  <a:path w="52070" h="52705">
                    <a:moveTo>
                      <a:pt x="47244" y="0"/>
                    </a:moveTo>
                    <a:lnTo>
                      <a:pt x="47244" y="52578"/>
                    </a:lnTo>
                    <a:lnTo>
                      <a:pt x="48768" y="52578"/>
                    </a:lnTo>
                  </a:path>
                  <a:path w="52070" h="52705">
                    <a:moveTo>
                      <a:pt x="50292" y="0"/>
                    </a:moveTo>
                    <a:lnTo>
                      <a:pt x="50292" y="52578"/>
                    </a:lnTo>
                    <a:lnTo>
                      <a:pt x="51816" y="52578"/>
                    </a:lnTo>
                  </a:path>
                  <a:path w="52070" h="52705">
                    <a:moveTo>
                      <a:pt x="4572" y="0"/>
                    </a:moveTo>
                    <a:lnTo>
                      <a:pt x="4572" y="52578"/>
                    </a:lnTo>
                    <a:lnTo>
                      <a:pt x="6096" y="52578"/>
                    </a:lnTo>
                  </a:path>
                  <a:path w="52070" h="52705">
                    <a:moveTo>
                      <a:pt x="0" y="0"/>
                    </a:moveTo>
                    <a:lnTo>
                      <a:pt x="0" y="52578"/>
                    </a:lnTo>
                    <a:lnTo>
                      <a:pt x="1524" y="52578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object 207">
                <a:extLst>
                  <a:ext uri="{FF2B5EF4-FFF2-40B4-BE49-F238E27FC236}">
                    <a16:creationId xmlns:a16="http://schemas.microsoft.com/office/drawing/2014/main" id="{9A358B43-2518-7598-4B38-3976BAAE33D7}"/>
                  </a:ext>
                </a:extLst>
              </p:cNvPr>
              <p:cNvSpPr/>
              <p:nvPr/>
            </p:nvSpPr>
            <p:spPr>
              <a:xfrm>
                <a:off x="8610600" y="2274570"/>
                <a:ext cx="685800" cy="76835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768350">
                    <a:moveTo>
                      <a:pt x="120396" y="0"/>
                    </a:moveTo>
                    <a:lnTo>
                      <a:pt x="120396" y="95250"/>
                    </a:lnTo>
                    <a:lnTo>
                      <a:pt x="121920" y="95250"/>
                    </a:lnTo>
                  </a:path>
                  <a:path w="685800" h="768350">
                    <a:moveTo>
                      <a:pt x="120396" y="118110"/>
                    </a:moveTo>
                    <a:lnTo>
                      <a:pt x="121920" y="119634"/>
                    </a:lnTo>
                  </a:path>
                  <a:path w="685800" h="768350">
                    <a:moveTo>
                      <a:pt x="120396" y="139446"/>
                    </a:moveTo>
                    <a:lnTo>
                      <a:pt x="120396" y="228600"/>
                    </a:lnTo>
                    <a:lnTo>
                      <a:pt x="121920" y="228600"/>
                    </a:lnTo>
                  </a:path>
                  <a:path w="685800" h="768350">
                    <a:moveTo>
                      <a:pt x="120396" y="251460"/>
                    </a:moveTo>
                    <a:lnTo>
                      <a:pt x="121920" y="252984"/>
                    </a:lnTo>
                  </a:path>
                  <a:path w="685800" h="768350">
                    <a:moveTo>
                      <a:pt x="120396" y="272796"/>
                    </a:moveTo>
                    <a:lnTo>
                      <a:pt x="120396" y="361950"/>
                    </a:lnTo>
                    <a:lnTo>
                      <a:pt x="121920" y="361950"/>
                    </a:lnTo>
                  </a:path>
                  <a:path w="685800" h="768350">
                    <a:moveTo>
                      <a:pt x="120396" y="384810"/>
                    </a:moveTo>
                    <a:lnTo>
                      <a:pt x="121920" y="386334"/>
                    </a:lnTo>
                  </a:path>
                  <a:path w="685800" h="768350">
                    <a:moveTo>
                      <a:pt x="120396" y="406146"/>
                    </a:moveTo>
                    <a:lnTo>
                      <a:pt x="120396" y="495300"/>
                    </a:lnTo>
                    <a:lnTo>
                      <a:pt x="121920" y="495300"/>
                    </a:lnTo>
                  </a:path>
                  <a:path w="685800" h="768350">
                    <a:moveTo>
                      <a:pt x="120396" y="518160"/>
                    </a:moveTo>
                    <a:lnTo>
                      <a:pt x="121920" y="519684"/>
                    </a:lnTo>
                  </a:path>
                  <a:path w="685800" h="768350">
                    <a:moveTo>
                      <a:pt x="120396" y="539496"/>
                    </a:moveTo>
                    <a:lnTo>
                      <a:pt x="120396" y="628650"/>
                    </a:lnTo>
                    <a:lnTo>
                      <a:pt x="121920" y="628650"/>
                    </a:lnTo>
                  </a:path>
                  <a:path w="685800" h="768350">
                    <a:moveTo>
                      <a:pt x="120396" y="651510"/>
                    </a:moveTo>
                    <a:lnTo>
                      <a:pt x="121920" y="653034"/>
                    </a:lnTo>
                  </a:path>
                  <a:path w="685800" h="768350">
                    <a:moveTo>
                      <a:pt x="120396" y="672846"/>
                    </a:moveTo>
                    <a:lnTo>
                      <a:pt x="120396" y="768096"/>
                    </a:lnTo>
                    <a:lnTo>
                      <a:pt x="121920" y="768096"/>
                    </a:lnTo>
                  </a:path>
                  <a:path w="685800" h="768350">
                    <a:moveTo>
                      <a:pt x="0" y="271272"/>
                    </a:moveTo>
                    <a:lnTo>
                      <a:pt x="51816" y="271272"/>
                    </a:lnTo>
                  </a:path>
                  <a:path w="685800" h="768350">
                    <a:moveTo>
                      <a:pt x="74675" y="272034"/>
                    </a:moveTo>
                    <a:lnTo>
                      <a:pt x="76200" y="273557"/>
                    </a:lnTo>
                  </a:path>
                  <a:path w="685800" h="768350">
                    <a:moveTo>
                      <a:pt x="96774" y="271272"/>
                    </a:moveTo>
                    <a:lnTo>
                      <a:pt x="185166" y="271272"/>
                    </a:lnTo>
                  </a:path>
                  <a:path w="685800" h="768350">
                    <a:moveTo>
                      <a:pt x="209550" y="272034"/>
                    </a:moveTo>
                    <a:lnTo>
                      <a:pt x="211074" y="273557"/>
                    </a:lnTo>
                  </a:path>
                  <a:path w="685800" h="768350">
                    <a:moveTo>
                      <a:pt x="231648" y="271272"/>
                    </a:moveTo>
                    <a:lnTo>
                      <a:pt x="320040" y="271271"/>
                    </a:lnTo>
                  </a:path>
                  <a:path w="685800" h="768350">
                    <a:moveTo>
                      <a:pt x="342900" y="272033"/>
                    </a:moveTo>
                    <a:lnTo>
                      <a:pt x="344424" y="273557"/>
                    </a:lnTo>
                  </a:path>
                  <a:path w="685800" h="768350">
                    <a:moveTo>
                      <a:pt x="364998" y="271271"/>
                    </a:moveTo>
                    <a:lnTo>
                      <a:pt x="454914" y="271271"/>
                    </a:lnTo>
                  </a:path>
                  <a:path w="685800" h="768350">
                    <a:moveTo>
                      <a:pt x="477774" y="272033"/>
                    </a:moveTo>
                    <a:lnTo>
                      <a:pt x="479298" y="273557"/>
                    </a:lnTo>
                  </a:path>
                  <a:path w="685800" h="768350">
                    <a:moveTo>
                      <a:pt x="499872" y="271271"/>
                    </a:moveTo>
                    <a:lnTo>
                      <a:pt x="590550" y="271271"/>
                    </a:lnTo>
                  </a:path>
                  <a:path w="685800" h="768350">
                    <a:moveTo>
                      <a:pt x="611124" y="272033"/>
                    </a:moveTo>
                    <a:lnTo>
                      <a:pt x="612648" y="273557"/>
                    </a:lnTo>
                  </a:path>
                  <a:path w="685800" h="768350">
                    <a:moveTo>
                      <a:pt x="634746" y="271271"/>
                    </a:moveTo>
                    <a:lnTo>
                      <a:pt x="685800" y="271271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object 208">
                <a:extLst>
                  <a:ext uri="{FF2B5EF4-FFF2-40B4-BE49-F238E27FC236}">
                    <a16:creationId xmlns:a16="http://schemas.microsoft.com/office/drawing/2014/main" id="{0C44F2FC-A604-6C65-BF2A-7EB28F00FC00}"/>
                  </a:ext>
                </a:extLst>
              </p:cNvPr>
              <p:cNvSpPr/>
              <p:nvPr/>
            </p:nvSpPr>
            <p:spPr>
              <a:xfrm>
                <a:off x="8395715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object 209">
                <a:extLst>
                  <a:ext uri="{FF2B5EF4-FFF2-40B4-BE49-F238E27FC236}">
                    <a16:creationId xmlns:a16="http://schemas.microsoft.com/office/drawing/2014/main" id="{DD204D88-B163-BE62-6FF8-9FB1F5F2BAC6}"/>
                  </a:ext>
                </a:extLst>
              </p:cNvPr>
              <p:cNvSpPr/>
              <p:nvPr/>
            </p:nvSpPr>
            <p:spPr>
              <a:xfrm>
                <a:off x="8375141" y="2363724"/>
                <a:ext cx="5905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117475">
                    <a:moveTo>
                      <a:pt x="0" y="114299"/>
                    </a:moveTo>
                    <a:lnTo>
                      <a:pt x="0" y="117347"/>
                    </a:lnTo>
                    <a:lnTo>
                      <a:pt x="1524" y="117347"/>
                    </a:lnTo>
                  </a:path>
                  <a:path w="59054" h="117475">
                    <a:moveTo>
                      <a:pt x="0" y="114299"/>
                    </a:moveTo>
                    <a:lnTo>
                      <a:pt x="57150" y="114299"/>
                    </a:lnTo>
                  </a:path>
                  <a:path w="59054" h="117475">
                    <a:moveTo>
                      <a:pt x="6857" y="0"/>
                    </a:moveTo>
                    <a:lnTo>
                      <a:pt x="51053" y="0"/>
                    </a:lnTo>
                  </a:path>
                  <a:path w="59054" h="117475">
                    <a:moveTo>
                      <a:pt x="57150" y="114299"/>
                    </a:moveTo>
                    <a:lnTo>
                      <a:pt x="57150" y="117347"/>
                    </a:lnTo>
                    <a:lnTo>
                      <a:pt x="58674" y="117347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bject 210">
                <a:extLst>
                  <a:ext uri="{FF2B5EF4-FFF2-40B4-BE49-F238E27FC236}">
                    <a16:creationId xmlns:a16="http://schemas.microsoft.com/office/drawing/2014/main" id="{2A3C2E67-C88D-DE85-F185-807583ECA7A9}"/>
                  </a:ext>
                </a:extLst>
              </p:cNvPr>
              <p:cNvSpPr/>
              <p:nvPr/>
            </p:nvSpPr>
            <p:spPr>
              <a:xfrm>
                <a:off x="8411717" y="247802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0" y="0"/>
                    </a:moveTo>
                    <a:lnTo>
                      <a:pt x="0" y="3047"/>
                    </a:lnTo>
                    <a:lnTo>
                      <a:pt x="1524" y="3047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object 211">
                <a:extLst>
                  <a:ext uri="{FF2B5EF4-FFF2-40B4-BE49-F238E27FC236}">
                    <a16:creationId xmlns:a16="http://schemas.microsoft.com/office/drawing/2014/main" id="{7A842842-5DED-3CB0-5433-07D54B975F56}"/>
                  </a:ext>
                </a:extLst>
              </p:cNvPr>
              <p:cNvSpPr/>
              <p:nvPr/>
            </p:nvSpPr>
            <p:spPr>
              <a:xfrm>
                <a:off x="8375141" y="2363724"/>
                <a:ext cx="78803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88034" h="117475">
                    <a:moveTo>
                      <a:pt x="3809" y="111252"/>
                    </a:moveTo>
                    <a:lnTo>
                      <a:pt x="761" y="114300"/>
                    </a:lnTo>
                  </a:path>
                  <a:path w="788034" h="117475">
                    <a:moveTo>
                      <a:pt x="3048" y="108966"/>
                    </a:moveTo>
                    <a:lnTo>
                      <a:pt x="6857" y="108966"/>
                    </a:lnTo>
                  </a:path>
                  <a:path w="788034" h="117475">
                    <a:moveTo>
                      <a:pt x="0" y="117348"/>
                    </a:moveTo>
                    <a:lnTo>
                      <a:pt x="57150" y="117348"/>
                    </a:lnTo>
                  </a:path>
                  <a:path w="788034" h="117475">
                    <a:moveTo>
                      <a:pt x="49529" y="108966"/>
                    </a:moveTo>
                    <a:lnTo>
                      <a:pt x="54101" y="108966"/>
                    </a:lnTo>
                  </a:path>
                  <a:path w="788034" h="117475">
                    <a:moveTo>
                      <a:pt x="54101" y="111252"/>
                    </a:moveTo>
                    <a:lnTo>
                      <a:pt x="57150" y="114300"/>
                    </a:lnTo>
                    <a:lnTo>
                      <a:pt x="57911" y="114300"/>
                    </a:lnTo>
                  </a:path>
                  <a:path w="788034" h="117475">
                    <a:moveTo>
                      <a:pt x="383285" y="9906"/>
                    </a:moveTo>
                    <a:lnTo>
                      <a:pt x="381761" y="11430"/>
                    </a:lnTo>
                  </a:path>
                  <a:path w="788034" h="117475">
                    <a:moveTo>
                      <a:pt x="381761" y="0"/>
                    </a:moveTo>
                    <a:lnTo>
                      <a:pt x="384048" y="1524"/>
                    </a:lnTo>
                    <a:lnTo>
                      <a:pt x="384809" y="1524"/>
                    </a:lnTo>
                  </a:path>
                  <a:path w="788034" h="117475">
                    <a:moveTo>
                      <a:pt x="370331" y="9144"/>
                    </a:moveTo>
                    <a:lnTo>
                      <a:pt x="370331" y="38100"/>
                    </a:lnTo>
                    <a:lnTo>
                      <a:pt x="371855" y="38100"/>
                    </a:lnTo>
                  </a:path>
                  <a:path w="788034" h="117475">
                    <a:moveTo>
                      <a:pt x="381000" y="9144"/>
                    </a:moveTo>
                    <a:lnTo>
                      <a:pt x="381000" y="38100"/>
                    </a:lnTo>
                    <a:lnTo>
                      <a:pt x="382524" y="38100"/>
                    </a:lnTo>
                  </a:path>
                  <a:path w="788034" h="117475">
                    <a:moveTo>
                      <a:pt x="329183" y="9906"/>
                    </a:moveTo>
                    <a:lnTo>
                      <a:pt x="332231" y="11430"/>
                    </a:lnTo>
                  </a:path>
                  <a:path w="788034" h="117475">
                    <a:moveTo>
                      <a:pt x="330707" y="0"/>
                    </a:moveTo>
                    <a:lnTo>
                      <a:pt x="329183" y="1524"/>
                    </a:lnTo>
                  </a:path>
                  <a:path w="788034" h="117475">
                    <a:moveTo>
                      <a:pt x="341375" y="9144"/>
                    </a:moveTo>
                    <a:lnTo>
                      <a:pt x="341375" y="38100"/>
                    </a:lnTo>
                    <a:lnTo>
                      <a:pt x="342900" y="38100"/>
                    </a:lnTo>
                  </a:path>
                  <a:path w="788034" h="117475">
                    <a:moveTo>
                      <a:pt x="330707" y="9144"/>
                    </a:moveTo>
                    <a:lnTo>
                      <a:pt x="330707" y="38100"/>
                    </a:lnTo>
                    <a:lnTo>
                      <a:pt x="332231" y="38100"/>
                    </a:lnTo>
                  </a:path>
                  <a:path w="788034" h="117475">
                    <a:moveTo>
                      <a:pt x="326898" y="9144"/>
                    </a:moveTo>
                    <a:lnTo>
                      <a:pt x="385572" y="9144"/>
                    </a:lnTo>
                  </a:path>
                  <a:path w="788034" h="117475">
                    <a:moveTo>
                      <a:pt x="330707" y="38100"/>
                    </a:moveTo>
                    <a:lnTo>
                      <a:pt x="381000" y="38100"/>
                    </a:lnTo>
                  </a:path>
                  <a:path w="788034" h="117475">
                    <a:moveTo>
                      <a:pt x="384048" y="1524"/>
                    </a:moveTo>
                    <a:lnTo>
                      <a:pt x="384048" y="9144"/>
                    </a:lnTo>
                    <a:lnTo>
                      <a:pt x="385572" y="9144"/>
                    </a:lnTo>
                  </a:path>
                  <a:path w="788034" h="117475">
                    <a:moveTo>
                      <a:pt x="368807" y="9906"/>
                    </a:moveTo>
                    <a:lnTo>
                      <a:pt x="370331" y="11430"/>
                    </a:lnTo>
                  </a:path>
                  <a:path w="788034" h="117475">
                    <a:moveTo>
                      <a:pt x="370331" y="26670"/>
                    </a:moveTo>
                    <a:lnTo>
                      <a:pt x="370331" y="38100"/>
                    </a:lnTo>
                    <a:lnTo>
                      <a:pt x="371855" y="38100"/>
                    </a:lnTo>
                  </a:path>
                  <a:path w="788034" h="117475">
                    <a:moveTo>
                      <a:pt x="326898" y="1524"/>
                    </a:moveTo>
                    <a:lnTo>
                      <a:pt x="326898" y="9144"/>
                    </a:lnTo>
                    <a:lnTo>
                      <a:pt x="328422" y="9144"/>
                    </a:lnTo>
                  </a:path>
                  <a:path w="788034" h="117475">
                    <a:moveTo>
                      <a:pt x="341375" y="26670"/>
                    </a:moveTo>
                    <a:lnTo>
                      <a:pt x="341375" y="38100"/>
                    </a:lnTo>
                    <a:lnTo>
                      <a:pt x="342900" y="38100"/>
                    </a:lnTo>
                  </a:path>
                  <a:path w="788034" h="117475">
                    <a:moveTo>
                      <a:pt x="326898" y="1524"/>
                    </a:moveTo>
                    <a:lnTo>
                      <a:pt x="385572" y="1524"/>
                    </a:lnTo>
                  </a:path>
                  <a:path w="788034" h="117475">
                    <a:moveTo>
                      <a:pt x="345185" y="9906"/>
                    </a:moveTo>
                    <a:lnTo>
                      <a:pt x="342137" y="11430"/>
                    </a:lnTo>
                  </a:path>
                  <a:path w="788034" h="117475">
                    <a:moveTo>
                      <a:pt x="745235" y="9906"/>
                    </a:moveTo>
                    <a:lnTo>
                      <a:pt x="743711" y="11430"/>
                    </a:lnTo>
                  </a:path>
                  <a:path w="788034" h="117475">
                    <a:moveTo>
                      <a:pt x="732281" y="38100"/>
                    </a:moveTo>
                    <a:lnTo>
                      <a:pt x="782574" y="38100"/>
                    </a:lnTo>
                  </a:path>
                  <a:path w="788034" h="117475">
                    <a:moveTo>
                      <a:pt x="728472" y="1524"/>
                    </a:moveTo>
                    <a:lnTo>
                      <a:pt x="785622" y="1524"/>
                    </a:lnTo>
                  </a:path>
                  <a:path w="788034" h="117475">
                    <a:moveTo>
                      <a:pt x="728472" y="9143"/>
                    </a:moveTo>
                    <a:lnTo>
                      <a:pt x="785622" y="9143"/>
                    </a:lnTo>
                  </a:path>
                  <a:path w="788034" h="117475">
                    <a:moveTo>
                      <a:pt x="732281" y="9143"/>
                    </a:moveTo>
                    <a:lnTo>
                      <a:pt x="732281" y="38100"/>
                    </a:lnTo>
                    <a:lnTo>
                      <a:pt x="733805" y="38100"/>
                    </a:lnTo>
                  </a:path>
                  <a:path w="788034" h="117475">
                    <a:moveTo>
                      <a:pt x="742950" y="9143"/>
                    </a:moveTo>
                    <a:lnTo>
                      <a:pt x="742950" y="38100"/>
                    </a:lnTo>
                    <a:lnTo>
                      <a:pt x="744474" y="38100"/>
                    </a:lnTo>
                  </a:path>
                  <a:path w="788034" h="117475">
                    <a:moveTo>
                      <a:pt x="742950" y="26669"/>
                    </a:moveTo>
                    <a:lnTo>
                      <a:pt x="742950" y="38100"/>
                    </a:lnTo>
                    <a:lnTo>
                      <a:pt x="744474" y="38100"/>
                    </a:lnTo>
                  </a:path>
                  <a:path w="788034" h="117475">
                    <a:moveTo>
                      <a:pt x="728472" y="1524"/>
                    </a:moveTo>
                    <a:lnTo>
                      <a:pt x="728472" y="9143"/>
                    </a:lnTo>
                    <a:lnTo>
                      <a:pt x="730757" y="9143"/>
                    </a:lnTo>
                  </a:path>
                  <a:path w="788034" h="117475">
                    <a:moveTo>
                      <a:pt x="732281" y="0"/>
                    </a:moveTo>
                    <a:lnTo>
                      <a:pt x="730757" y="1524"/>
                    </a:lnTo>
                  </a:path>
                  <a:path w="788034" h="117475">
                    <a:moveTo>
                      <a:pt x="730757" y="9906"/>
                    </a:moveTo>
                    <a:lnTo>
                      <a:pt x="733805" y="11430"/>
                    </a:lnTo>
                  </a:path>
                  <a:path w="788034" h="117475">
                    <a:moveTo>
                      <a:pt x="782574" y="9143"/>
                    </a:moveTo>
                    <a:lnTo>
                      <a:pt x="782574" y="38100"/>
                    </a:lnTo>
                    <a:lnTo>
                      <a:pt x="784098" y="38100"/>
                    </a:lnTo>
                  </a:path>
                  <a:path w="788034" h="117475">
                    <a:moveTo>
                      <a:pt x="771905" y="9143"/>
                    </a:moveTo>
                    <a:lnTo>
                      <a:pt x="771905" y="38100"/>
                    </a:lnTo>
                    <a:lnTo>
                      <a:pt x="773429" y="38100"/>
                    </a:lnTo>
                  </a:path>
                  <a:path w="788034" h="117475">
                    <a:moveTo>
                      <a:pt x="771905" y="26669"/>
                    </a:moveTo>
                    <a:lnTo>
                      <a:pt x="771905" y="38100"/>
                    </a:lnTo>
                    <a:lnTo>
                      <a:pt x="773429" y="38100"/>
                    </a:lnTo>
                  </a:path>
                  <a:path w="788034" h="117475">
                    <a:moveTo>
                      <a:pt x="770381" y="9906"/>
                    </a:moveTo>
                    <a:lnTo>
                      <a:pt x="771905" y="11430"/>
                    </a:lnTo>
                  </a:path>
                  <a:path w="788034" h="117475">
                    <a:moveTo>
                      <a:pt x="785622" y="1524"/>
                    </a:moveTo>
                    <a:lnTo>
                      <a:pt x="785622" y="9143"/>
                    </a:lnTo>
                    <a:lnTo>
                      <a:pt x="787907" y="9143"/>
                    </a:lnTo>
                  </a:path>
                  <a:path w="788034" h="117475">
                    <a:moveTo>
                      <a:pt x="783335" y="0"/>
                    </a:moveTo>
                    <a:lnTo>
                      <a:pt x="785622" y="1524"/>
                    </a:lnTo>
                    <a:lnTo>
                      <a:pt x="786383" y="1524"/>
                    </a:lnTo>
                  </a:path>
                  <a:path w="788034" h="117475">
                    <a:moveTo>
                      <a:pt x="784859" y="9906"/>
                    </a:moveTo>
                    <a:lnTo>
                      <a:pt x="783335" y="1143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object 212">
                <a:extLst>
                  <a:ext uri="{FF2B5EF4-FFF2-40B4-BE49-F238E27FC236}">
                    <a16:creationId xmlns:a16="http://schemas.microsoft.com/office/drawing/2014/main" id="{CEE66F3B-D7F0-C19B-4EDD-8140F2A9F537}"/>
                  </a:ext>
                </a:extLst>
              </p:cNvPr>
              <p:cNvSpPr/>
              <p:nvPr/>
            </p:nvSpPr>
            <p:spPr>
              <a:xfrm>
                <a:off x="8663177" y="1744980"/>
                <a:ext cx="73660" cy="71120"/>
              </a:xfrm>
              <a:custGeom>
                <a:avLst/>
                <a:gdLst/>
                <a:ahLst/>
                <a:cxnLst/>
                <a:rect l="l" t="t" r="r" b="b"/>
                <a:pathLst>
                  <a:path w="73659" h="71119">
                    <a:moveTo>
                      <a:pt x="73151" y="7086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object 213">
                <a:extLst>
                  <a:ext uri="{FF2B5EF4-FFF2-40B4-BE49-F238E27FC236}">
                    <a16:creationId xmlns:a16="http://schemas.microsoft.com/office/drawing/2014/main" id="{1358C6B2-D2A6-F420-8280-CF143FB5B833}"/>
                  </a:ext>
                </a:extLst>
              </p:cNvPr>
              <p:cNvSpPr/>
              <p:nvPr/>
            </p:nvSpPr>
            <p:spPr>
              <a:xfrm>
                <a:off x="8757665" y="1437894"/>
                <a:ext cx="2540" cy="78295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782955">
                    <a:moveTo>
                      <a:pt x="0" y="0"/>
                    </a:moveTo>
                    <a:lnTo>
                      <a:pt x="0" y="101345"/>
                    </a:lnTo>
                    <a:lnTo>
                      <a:pt x="1524" y="101345"/>
                    </a:lnTo>
                  </a:path>
                  <a:path w="2540" h="782955">
                    <a:moveTo>
                      <a:pt x="761" y="124205"/>
                    </a:moveTo>
                    <a:lnTo>
                      <a:pt x="2285" y="125729"/>
                    </a:lnTo>
                  </a:path>
                  <a:path w="2540" h="782955">
                    <a:moveTo>
                      <a:pt x="0" y="146303"/>
                    </a:moveTo>
                    <a:lnTo>
                      <a:pt x="0" y="234695"/>
                    </a:lnTo>
                    <a:lnTo>
                      <a:pt x="1524" y="234695"/>
                    </a:lnTo>
                  </a:path>
                  <a:path w="2540" h="782955">
                    <a:moveTo>
                      <a:pt x="761" y="259080"/>
                    </a:moveTo>
                    <a:lnTo>
                      <a:pt x="2285" y="260604"/>
                    </a:lnTo>
                  </a:path>
                  <a:path w="2540" h="782955">
                    <a:moveTo>
                      <a:pt x="0" y="281178"/>
                    </a:moveTo>
                    <a:lnTo>
                      <a:pt x="0" y="369569"/>
                    </a:lnTo>
                    <a:lnTo>
                      <a:pt x="1524" y="369569"/>
                    </a:lnTo>
                  </a:path>
                  <a:path w="2540" h="782955">
                    <a:moveTo>
                      <a:pt x="761" y="392430"/>
                    </a:moveTo>
                    <a:lnTo>
                      <a:pt x="2285" y="393954"/>
                    </a:lnTo>
                  </a:path>
                  <a:path w="2540" h="782955">
                    <a:moveTo>
                      <a:pt x="0" y="414528"/>
                    </a:moveTo>
                    <a:lnTo>
                      <a:pt x="0" y="502919"/>
                    </a:lnTo>
                    <a:lnTo>
                      <a:pt x="1524" y="502919"/>
                    </a:lnTo>
                  </a:path>
                  <a:path w="2540" h="782955">
                    <a:moveTo>
                      <a:pt x="761" y="525780"/>
                    </a:moveTo>
                    <a:lnTo>
                      <a:pt x="2285" y="527304"/>
                    </a:lnTo>
                  </a:path>
                  <a:path w="2540" h="782955">
                    <a:moveTo>
                      <a:pt x="0" y="547878"/>
                    </a:moveTo>
                    <a:lnTo>
                      <a:pt x="0" y="636269"/>
                    </a:lnTo>
                    <a:lnTo>
                      <a:pt x="1524" y="636269"/>
                    </a:lnTo>
                  </a:path>
                  <a:path w="2540" h="782955">
                    <a:moveTo>
                      <a:pt x="761" y="659130"/>
                    </a:moveTo>
                    <a:lnTo>
                      <a:pt x="2285" y="660654"/>
                    </a:lnTo>
                  </a:path>
                  <a:path w="2540" h="782955">
                    <a:moveTo>
                      <a:pt x="0" y="681228"/>
                    </a:moveTo>
                    <a:lnTo>
                      <a:pt x="0" y="782574"/>
                    </a:lnTo>
                    <a:lnTo>
                      <a:pt x="1524" y="782574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object 214">
                <a:extLst>
                  <a:ext uri="{FF2B5EF4-FFF2-40B4-BE49-F238E27FC236}">
                    <a16:creationId xmlns:a16="http://schemas.microsoft.com/office/drawing/2014/main" id="{58312029-AE0C-8EA8-E37A-3FA85F41A85F}"/>
                  </a:ext>
                </a:extLst>
              </p:cNvPr>
              <p:cNvSpPr/>
              <p:nvPr/>
            </p:nvSpPr>
            <p:spPr>
              <a:xfrm>
                <a:off x="8843772" y="1892046"/>
                <a:ext cx="97155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97154" h="24130">
                    <a:moveTo>
                      <a:pt x="45720" y="23622"/>
                    </a:moveTo>
                    <a:lnTo>
                      <a:pt x="96774" y="23622"/>
                    </a:lnTo>
                  </a:path>
                  <a:path w="97154" h="24130">
                    <a:moveTo>
                      <a:pt x="0" y="0"/>
                    </a:moveTo>
                    <a:lnTo>
                      <a:pt x="96774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object 215">
                <a:extLst>
                  <a:ext uri="{FF2B5EF4-FFF2-40B4-BE49-F238E27FC236}">
                    <a16:creationId xmlns:a16="http://schemas.microsoft.com/office/drawing/2014/main" id="{96A05BC8-365D-AB2C-7F1F-7F25CA9183D3}"/>
                  </a:ext>
                </a:extLst>
              </p:cNvPr>
              <p:cNvSpPr/>
              <p:nvPr/>
            </p:nvSpPr>
            <p:spPr>
              <a:xfrm>
                <a:off x="8883396" y="2141220"/>
                <a:ext cx="2965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96545">
                    <a:moveTo>
                      <a:pt x="296418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object 216">
                <a:extLst>
                  <a:ext uri="{FF2B5EF4-FFF2-40B4-BE49-F238E27FC236}">
                    <a16:creationId xmlns:a16="http://schemas.microsoft.com/office/drawing/2014/main" id="{53B1BDEE-C10D-561A-7A67-E81A8A40D227}"/>
                  </a:ext>
                </a:extLst>
              </p:cNvPr>
              <p:cNvSpPr/>
              <p:nvPr/>
            </p:nvSpPr>
            <p:spPr>
              <a:xfrm>
                <a:off x="8395715" y="2044446"/>
                <a:ext cx="524510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524509" h="86994">
                    <a:moveTo>
                      <a:pt x="200405" y="57150"/>
                    </a:moveTo>
                    <a:lnTo>
                      <a:pt x="250698" y="57150"/>
                    </a:lnTo>
                  </a:path>
                  <a:path w="524509" h="86994">
                    <a:moveTo>
                      <a:pt x="272033" y="57150"/>
                    </a:moveTo>
                    <a:lnTo>
                      <a:pt x="273557" y="58674"/>
                    </a:lnTo>
                  </a:path>
                  <a:path w="524509" h="86994">
                    <a:moveTo>
                      <a:pt x="295655" y="57150"/>
                    </a:moveTo>
                    <a:lnTo>
                      <a:pt x="297179" y="58674"/>
                    </a:lnTo>
                  </a:path>
                  <a:path w="524509" h="86994">
                    <a:moveTo>
                      <a:pt x="317753" y="57150"/>
                    </a:moveTo>
                    <a:lnTo>
                      <a:pt x="406907" y="57150"/>
                    </a:lnTo>
                  </a:path>
                  <a:path w="524509" h="86994">
                    <a:moveTo>
                      <a:pt x="429005" y="57150"/>
                    </a:moveTo>
                    <a:lnTo>
                      <a:pt x="430529" y="58674"/>
                    </a:lnTo>
                  </a:path>
                  <a:path w="524509" h="86994">
                    <a:moveTo>
                      <a:pt x="451103" y="57149"/>
                    </a:moveTo>
                    <a:lnTo>
                      <a:pt x="452627" y="58673"/>
                    </a:lnTo>
                  </a:path>
                  <a:path w="524509" h="86994">
                    <a:moveTo>
                      <a:pt x="473201" y="57149"/>
                    </a:moveTo>
                    <a:lnTo>
                      <a:pt x="524255" y="57149"/>
                    </a:lnTo>
                  </a:path>
                  <a:path w="524509" h="86994">
                    <a:moveTo>
                      <a:pt x="200405" y="66293"/>
                    </a:moveTo>
                    <a:lnTo>
                      <a:pt x="250698" y="66293"/>
                    </a:lnTo>
                  </a:path>
                  <a:path w="524509" h="86994">
                    <a:moveTo>
                      <a:pt x="272033" y="67056"/>
                    </a:moveTo>
                    <a:lnTo>
                      <a:pt x="273557" y="68580"/>
                    </a:lnTo>
                  </a:path>
                  <a:path w="524509" h="86994">
                    <a:moveTo>
                      <a:pt x="295655" y="67056"/>
                    </a:moveTo>
                    <a:lnTo>
                      <a:pt x="297179" y="68580"/>
                    </a:lnTo>
                  </a:path>
                  <a:path w="524509" h="86994">
                    <a:moveTo>
                      <a:pt x="317753" y="66293"/>
                    </a:moveTo>
                    <a:lnTo>
                      <a:pt x="406907" y="66293"/>
                    </a:lnTo>
                  </a:path>
                  <a:path w="524509" h="86994">
                    <a:moveTo>
                      <a:pt x="429005" y="67056"/>
                    </a:moveTo>
                    <a:lnTo>
                      <a:pt x="430529" y="68580"/>
                    </a:lnTo>
                  </a:path>
                  <a:path w="524509" h="86994">
                    <a:moveTo>
                      <a:pt x="451103" y="67055"/>
                    </a:moveTo>
                    <a:lnTo>
                      <a:pt x="452627" y="68579"/>
                    </a:lnTo>
                  </a:path>
                  <a:path w="524509" h="86994">
                    <a:moveTo>
                      <a:pt x="473201" y="66293"/>
                    </a:moveTo>
                    <a:lnTo>
                      <a:pt x="524255" y="66293"/>
                    </a:lnTo>
                  </a:path>
                  <a:path w="524509" h="86994">
                    <a:moveTo>
                      <a:pt x="505205" y="19049"/>
                    </a:moveTo>
                    <a:lnTo>
                      <a:pt x="505205" y="29717"/>
                    </a:lnTo>
                    <a:lnTo>
                      <a:pt x="506729" y="29717"/>
                    </a:lnTo>
                  </a:path>
                  <a:path w="524509" h="86994">
                    <a:moveTo>
                      <a:pt x="0" y="61722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  <a:path w="524509" h="86994">
                    <a:moveTo>
                      <a:pt x="172974" y="86868"/>
                    </a:moveTo>
                    <a:lnTo>
                      <a:pt x="172974" y="0"/>
                    </a:lnTo>
                    <a:lnTo>
                      <a:pt x="79248" y="0"/>
                    </a:lnTo>
                    <a:lnTo>
                      <a:pt x="80009" y="0"/>
                    </a:lnTo>
                  </a:path>
                  <a:path w="524509" h="86994">
                    <a:moveTo>
                      <a:pt x="219455" y="19050"/>
                    </a:moveTo>
                    <a:lnTo>
                      <a:pt x="219455" y="29718"/>
                    </a:lnTo>
                    <a:lnTo>
                      <a:pt x="220979" y="29718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object 217">
                <a:extLst>
                  <a:ext uri="{FF2B5EF4-FFF2-40B4-BE49-F238E27FC236}">
                    <a16:creationId xmlns:a16="http://schemas.microsoft.com/office/drawing/2014/main" id="{D1D06BF5-2F85-1D62-4EBB-3A4C72D6BC34}"/>
                  </a:ext>
                </a:extLst>
              </p:cNvPr>
              <p:cNvSpPr/>
              <p:nvPr/>
            </p:nvSpPr>
            <p:spPr>
              <a:xfrm>
                <a:off x="8632698" y="2131314"/>
                <a:ext cx="2508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0825">
                    <a:moveTo>
                      <a:pt x="0" y="0"/>
                    </a:moveTo>
                    <a:lnTo>
                      <a:pt x="250698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object 218">
                <a:extLst>
                  <a:ext uri="{FF2B5EF4-FFF2-40B4-BE49-F238E27FC236}">
                    <a16:creationId xmlns:a16="http://schemas.microsoft.com/office/drawing/2014/main" id="{0ABD028D-FC0C-9389-4B08-DF1CE4139C38}"/>
                  </a:ext>
                </a:extLst>
              </p:cNvPr>
              <p:cNvSpPr/>
              <p:nvPr/>
            </p:nvSpPr>
            <p:spPr>
              <a:xfrm>
                <a:off x="8632698" y="2119122"/>
                <a:ext cx="25082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0825" h="1905">
                    <a:moveTo>
                      <a:pt x="0" y="0"/>
                    </a:moveTo>
                    <a:lnTo>
                      <a:pt x="92201" y="0"/>
                    </a:lnTo>
                  </a:path>
                  <a:path w="250825" h="1905">
                    <a:moveTo>
                      <a:pt x="114300" y="0"/>
                    </a:moveTo>
                    <a:lnTo>
                      <a:pt x="115824" y="1524"/>
                    </a:lnTo>
                  </a:path>
                  <a:path w="250825" h="1905">
                    <a:moveTo>
                      <a:pt x="136398" y="0"/>
                    </a:moveTo>
                    <a:lnTo>
                      <a:pt x="137922" y="1524"/>
                    </a:lnTo>
                  </a:path>
                  <a:path w="250825" h="1905">
                    <a:moveTo>
                      <a:pt x="158496" y="0"/>
                    </a:moveTo>
                    <a:lnTo>
                      <a:pt x="250698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object 219">
                <a:extLst>
                  <a:ext uri="{FF2B5EF4-FFF2-40B4-BE49-F238E27FC236}">
                    <a16:creationId xmlns:a16="http://schemas.microsoft.com/office/drawing/2014/main" id="{CE9D7F76-5762-E524-1551-3F96E1A3B264}"/>
                  </a:ext>
                </a:extLst>
              </p:cNvPr>
              <p:cNvSpPr/>
              <p:nvPr/>
            </p:nvSpPr>
            <p:spPr>
              <a:xfrm>
                <a:off x="8632698" y="2144268"/>
                <a:ext cx="2508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0825">
                    <a:moveTo>
                      <a:pt x="0" y="0"/>
                    </a:moveTo>
                    <a:lnTo>
                      <a:pt x="250698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object 220">
                <a:extLst>
                  <a:ext uri="{FF2B5EF4-FFF2-40B4-BE49-F238E27FC236}">
                    <a16:creationId xmlns:a16="http://schemas.microsoft.com/office/drawing/2014/main" id="{86B8C357-1D4A-1F1E-4B92-8FD42B3621A3}"/>
                  </a:ext>
                </a:extLst>
              </p:cNvPr>
              <p:cNvSpPr/>
              <p:nvPr/>
            </p:nvSpPr>
            <p:spPr>
              <a:xfrm>
                <a:off x="8615172" y="2074164"/>
                <a:ext cx="28575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539">
                    <a:moveTo>
                      <a:pt x="0" y="0"/>
                    </a:moveTo>
                    <a:lnTo>
                      <a:pt x="109727" y="0"/>
                    </a:lnTo>
                  </a:path>
                  <a:path w="285750" h="2539">
                    <a:moveTo>
                      <a:pt x="131825" y="762"/>
                    </a:moveTo>
                    <a:lnTo>
                      <a:pt x="133350" y="2286"/>
                    </a:lnTo>
                  </a:path>
                  <a:path w="285750" h="2539">
                    <a:moveTo>
                      <a:pt x="153924" y="762"/>
                    </a:moveTo>
                    <a:lnTo>
                      <a:pt x="155448" y="2286"/>
                    </a:lnTo>
                  </a:path>
                  <a:path w="285750" h="2539">
                    <a:moveTo>
                      <a:pt x="176022" y="0"/>
                    </a:moveTo>
                    <a:lnTo>
                      <a:pt x="285750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object 221">
                <a:extLst>
                  <a:ext uri="{FF2B5EF4-FFF2-40B4-BE49-F238E27FC236}">
                    <a16:creationId xmlns:a16="http://schemas.microsoft.com/office/drawing/2014/main" id="{C8832FBA-435A-456D-B1F2-69B71C5952B8}"/>
                  </a:ext>
                </a:extLst>
              </p:cNvPr>
              <p:cNvSpPr/>
              <p:nvPr/>
            </p:nvSpPr>
            <p:spPr>
              <a:xfrm>
                <a:off x="8378189" y="2330196"/>
                <a:ext cx="51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434">
                    <a:moveTo>
                      <a:pt x="0" y="0"/>
                    </a:moveTo>
                    <a:lnTo>
                      <a:pt x="3809" y="0"/>
                    </a:lnTo>
                  </a:path>
                  <a:path w="51434">
                    <a:moveTo>
                      <a:pt x="46481" y="0"/>
                    </a:moveTo>
                    <a:lnTo>
                      <a:pt x="51053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object 222">
                <a:extLst>
                  <a:ext uri="{FF2B5EF4-FFF2-40B4-BE49-F238E27FC236}">
                    <a16:creationId xmlns:a16="http://schemas.microsoft.com/office/drawing/2014/main" id="{558C4FF9-526A-0CC5-783D-C0E5897B77CC}"/>
                  </a:ext>
                </a:extLst>
              </p:cNvPr>
              <p:cNvSpPr/>
              <p:nvPr/>
            </p:nvSpPr>
            <p:spPr>
              <a:xfrm>
                <a:off x="8424672" y="2286000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457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object 223">
                <a:extLst>
                  <a:ext uri="{FF2B5EF4-FFF2-40B4-BE49-F238E27FC236}">
                    <a16:creationId xmlns:a16="http://schemas.microsoft.com/office/drawing/2014/main" id="{ED16B09F-898F-E296-8B16-367398656CA3}"/>
                  </a:ext>
                </a:extLst>
              </p:cNvPr>
              <p:cNvSpPr/>
              <p:nvPr/>
            </p:nvSpPr>
            <p:spPr>
              <a:xfrm>
                <a:off x="8424672" y="2330196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0" y="0"/>
                    </a:moveTo>
                    <a:lnTo>
                      <a:pt x="457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object 224">
                <a:extLst>
                  <a:ext uri="{FF2B5EF4-FFF2-40B4-BE49-F238E27FC236}">
                    <a16:creationId xmlns:a16="http://schemas.microsoft.com/office/drawing/2014/main" id="{79E62023-7142-6704-AC71-66416B93026C}"/>
                  </a:ext>
                </a:extLst>
              </p:cNvPr>
              <p:cNvSpPr/>
              <p:nvPr/>
            </p:nvSpPr>
            <p:spPr>
              <a:xfrm>
                <a:off x="8378189" y="2286000"/>
                <a:ext cx="5270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44450">
                    <a:moveTo>
                      <a:pt x="51053" y="44195"/>
                    </a:moveTo>
                    <a:lnTo>
                      <a:pt x="51053" y="25145"/>
                    </a:lnTo>
                    <a:lnTo>
                      <a:pt x="52577" y="25145"/>
                    </a:lnTo>
                  </a:path>
                  <a:path w="52704" h="44450">
                    <a:moveTo>
                      <a:pt x="51053" y="20573"/>
                    </a:moveTo>
                    <a:lnTo>
                      <a:pt x="51053" y="0"/>
                    </a:lnTo>
                    <a:lnTo>
                      <a:pt x="52577" y="0"/>
                    </a:lnTo>
                  </a:path>
                  <a:path w="52704" h="44450">
                    <a:moveTo>
                      <a:pt x="46481" y="44195"/>
                    </a:moveTo>
                    <a:lnTo>
                      <a:pt x="46481" y="25145"/>
                    </a:lnTo>
                    <a:lnTo>
                      <a:pt x="48005" y="25145"/>
                    </a:lnTo>
                  </a:path>
                  <a:path w="52704" h="44450">
                    <a:moveTo>
                      <a:pt x="46481" y="20573"/>
                    </a:moveTo>
                    <a:lnTo>
                      <a:pt x="46481" y="0"/>
                    </a:lnTo>
                    <a:lnTo>
                      <a:pt x="48005" y="0"/>
                    </a:lnTo>
                  </a:path>
                  <a:path w="52704" h="44450">
                    <a:moveTo>
                      <a:pt x="3809" y="0"/>
                    </a:moveTo>
                    <a:lnTo>
                      <a:pt x="0" y="0"/>
                    </a:lnTo>
                    <a:lnTo>
                      <a:pt x="761" y="0"/>
                    </a:lnTo>
                  </a:path>
                  <a:path w="52704" h="44450">
                    <a:moveTo>
                      <a:pt x="3809" y="44195"/>
                    </a:moveTo>
                    <a:lnTo>
                      <a:pt x="3809" y="25145"/>
                    </a:lnTo>
                    <a:lnTo>
                      <a:pt x="5333" y="25145"/>
                    </a:lnTo>
                  </a:path>
                  <a:path w="52704" h="44450">
                    <a:moveTo>
                      <a:pt x="3809" y="20573"/>
                    </a:moveTo>
                    <a:lnTo>
                      <a:pt x="3809" y="0"/>
                    </a:lnTo>
                    <a:lnTo>
                      <a:pt x="5333" y="0"/>
                    </a:lnTo>
                  </a:path>
                  <a:path w="52704" h="44450">
                    <a:moveTo>
                      <a:pt x="0" y="44195"/>
                    </a:moveTo>
                    <a:lnTo>
                      <a:pt x="0" y="25145"/>
                    </a:lnTo>
                    <a:lnTo>
                      <a:pt x="1524" y="25145"/>
                    </a:lnTo>
                  </a:path>
                  <a:path w="52704" h="44450">
                    <a:moveTo>
                      <a:pt x="0" y="20573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object 225">
                <a:extLst>
                  <a:ext uri="{FF2B5EF4-FFF2-40B4-BE49-F238E27FC236}">
                    <a16:creationId xmlns:a16="http://schemas.microsoft.com/office/drawing/2014/main" id="{2FFF4BF3-F909-B65D-B686-F1C03B079B2A}"/>
                  </a:ext>
                </a:extLst>
              </p:cNvPr>
              <p:cNvSpPr/>
              <p:nvPr/>
            </p:nvSpPr>
            <p:spPr>
              <a:xfrm>
                <a:off x="8378189" y="2131314"/>
                <a:ext cx="256540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56540" h="199389">
                    <a:moveTo>
                      <a:pt x="0" y="198882"/>
                    </a:moveTo>
                    <a:lnTo>
                      <a:pt x="3809" y="198882"/>
                    </a:lnTo>
                  </a:path>
                  <a:path w="256540" h="199389">
                    <a:moveTo>
                      <a:pt x="254507" y="12954"/>
                    </a:moveTo>
                    <a:lnTo>
                      <a:pt x="254507" y="0"/>
                    </a:lnTo>
                    <a:lnTo>
                      <a:pt x="256031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object 226">
                <a:extLst>
                  <a:ext uri="{FF2B5EF4-FFF2-40B4-BE49-F238E27FC236}">
                    <a16:creationId xmlns:a16="http://schemas.microsoft.com/office/drawing/2014/main" id="{DF7C11C8-E690-8270-FC3C-47BCA0EAA6B8}"/>
                  </a:ext>
                </a:extLst>
              </p:cNvPr>
              <p:cNvSpPr/>
              <p:nvPr/>
            </p:nvSpPr>
            <p:spPr>
              <a:xfrm>
                <a:off x="8632698" y="2119122"/>
                <a:ext cx="190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700">
                    <a:moveTo>
                      <a:pt x="0" y="0"/>
                    </a:moveTo>
                    <a:lnTo>
                      <a:pt x="0" y="12191"/>
                    </a:lnTo>
                    <a:lnTo>
                      <a:pt x="1524" y="12191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object 227">
                <a:extLst>
                  <a:ext uri="{FF2B5EF4-FFF2-40B4-BE49-F238E27FC236}">
                    <a16:creationId xmlns:a16="http://schemas.microsoft.com/office/drawing/2014/main" id="{00B319F8-E71A-832A-B577-225EA84846BE}"/>
                  </a:ext>
                </a:extLst>
              </p:cNvPr>
              <p:cNvSpPr/>
              <p:nvPr/>
            </p:nvSpPr>
            <p:spPr>
              <a:xfrm>
                <a:off x="8564879" y="2109978"/>
                <a:ext cx="762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22225">
                    <a:moveTo>
                      <a:pt x="7620" y="0"/>
                    </a:moveTo>
                    <a:lnTo>
                      <a:pt x="0" y="0"/>
                    </a:lnTo>
                    <a:lnTo>
                      <a:pt x="3810" y="22097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0101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object 228">
                <a:extLst>
                  <a:ext uri="{FF2B5EF4-FFF2-40B4-BE49-F238E27FC236}">
                    <a16:creationId xmlns:a16="http://schemas.microsoft.com/office/drawing/2014/main" id="{373B8FE8-EA40-C1D8-C863-75E2EB9A9C19}"/>
                  </a:ext>
                </a:extLst>
              </p:cNvPr>
              <p:cNvSpPr/>
              <p:nvPr/>
            </p:nvSpPr>
            <p:spPr>
              <a:xfrm>
                <a:off x="8559546" y="2101596"/>
                <a:ext cx="6350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30480">
                    <a:moveTo>
                      <a:pt x="9144" y="30480"/>
                    </a:moveTo>
                    <a:lnTo>
                      <a:pt x="12953" y="8381"/>
                    </a:lnTo>
                    <a:lnTo>
                      <a:pt x="5333" y="8381"/>
                    </a:lnTo>
                    <a:lnTo>
                      <a:pt x="9144" y="30480"/>
                    </a:lnTo>
                  </a:path>
                  <a:path w="63500" h="30480">
                    <a:moveTo>
                      <a:pt x="63246" y="29718"/>
                    </a:moveTo>
                    <a:lnTo>
                      <a:pt x="0" y="29718"/>
                    </a:lnTo>
                  </a:path>
                  <a:path w="63500" h="30480">
                    <a:moveTo>
                      <a:pt x="36575" y="0"/>
                    </a:moveTo>
                    <a:lnTo>
                      <a:pt x="36575" y="9143"/>
                    </a:lnTo>
                    <a:lnTo>
                      <a:pt x="38100" y="9143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object 229">
                <a:extLst>
                  <a:ext uri="{FF2B5EF4-FFF2-40B4-BE49-F238E27FC236}">
                    <a16:creationId xmlns:a16="http://schemas.microsoft.com/office/drawing/2014/main" id="{F361324A-447B-C824-9228-7E5B0C28E162}"/>
                  </a:ext>
                </a:extLst>
              </p:cNvPr>
              <p:cNvSpPr/>
              <p:nvPr/>
            </p:nvSpPr>
            <p:spPr>
              <a:xfrm>
                <a:off x="8705850" y="2312670"/>
                <a:ext cx="52069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070">
                    <a:moveTo>
                      <a:pt x="0" y="0"/>
                    </a:moveTo>
                    <a:lnTo>
                      <a:pt x="4572" y="0"/>
                    </a:lnTo>
                  </a:path>
                  <a:path w="52070">
                    <a:moveTo>
                      <a:pt x="47244" y="0"/>
                    </a:moveTo>
                    <a:lnTo>
                      <a:pt x="51816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object 230">
                <a:extLst>
                  <a:ext uri="{FF2B5EF4-FFF2-40B4-BE49-F238E27FC236}">
                    <a16:creationId xmlns:a16="http://schemas.microsoft.com/office/drawing/2014/main" id="{9597C326-7B9A-0445-11FD-80D80A71E290}"/>
                  </a:ext>
                </a:extLst>
              </p:cNvPr>
              <p:cNvSpPr/>
              <p:nvPr/>
            </p:nvSpPr>
            <p:spPr>
              <a:xfrm>
                <a:off x="8650224" y="2074164"/>
                <a:ext cx="1905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5085">
                    <a:moveTo>
                      <a:pt x="0" y="36576"/>
                    </a:moveTo>
                    <a:lnTo>
                      <a:pt x="0" y="44958"/>
                    </a:lnTo>
                    <a:lnTo>
                      <a:pt x="1524" y="44958"/>
                    </a:lnTo>
                  </a:path>
                  <a:path w="1904" h="45085">
                    <a:moveTo>
                      <a:pt x="0" y="0"/>
                    </a:moveTo>
                    <a:lnTo>
                      <a:pt x="0" y="27432"/>
                    </a:lnTo>
                    <a:lnTo>
                      <a:pt x="1524" y="27432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object 231">
                <a:extLst>
                  <a:ext uri="{FF2B5EF4-FFF2-40B4-BE49-F238E27FC236}">
                    <a16:creationId xmlns:a16="http://schemas.microsoft.com/office/drawing/2014/main" id="{4DCC19E6-80FD-233F-C4D8-1E178C61DBE4}"/>
                  </a:ext>
                </a:extLst>
              </p:cNvPr>
              <p:cNvSpPr/>
              <p:nvPr/>
            </p:nvSpPr>
            <p:spPr>
              <a:xfrm>
                <a:off x="8695943" y="2131314"/>
                <a:ext cx="189230" cy="52705"/>
              </a:xfrm>
              <a:custGeom>
                <a:avLst/>
                <a:gdLst/>
                <a:ahLst/>
                <a:cxnLst/>
                <a:rect l="l" t="t" r="r" b="b"/>
                <a:pathLst>
                  <a:path w="189229" h="52705">
                    <a:moveTo>
                      <a:pt x="0" y="52578"/>
                    </a:moveTo>
                    <a:lnTo>
                      <a:pt x="4572" y="52578"/>
                    </a:lnTo>
                  </a:path>
                  <a:path w="189229" h="52705">
                    <a:moveTo>
                      <a:pt x="0" y="52578"/>
                    </a:moveTo>
                    <a:lnTo>
                      <a:pt x="0" y="12954"/>
                    </a:lnTo>
                    <a:lnTo>
                      <a:pt x="1524" y="12954"/>
                    </a:lnTo>
                  </a:path>
                  <a:path w="189229" h="52705">
                    <a:moveTo>
                      <a:pt x="4572" y="52578"/>
                    </a:moveTo>
                    <a:lnTo>
                      <a:pt x="4572" y="12954"/>
                    </a:lnTo>
                    <a:lnTo>
                      <a:pt x="6096" y="12954"/>
                    </a:lnTo>
                  </a:path>
                  <a:path w="189229" h="52705">
                    <a:moveTo>
                      <a:pt x="0" y="30480"/>
                    </a:moveTo>
                    <a:lnTo>
                      <a:pt x="4572" y="30480"/>
                    </a:lnTo>
                  </a:path>
                  <a:path w="189229" h="52705">
                    <a:moveTo>
                      <a:pt x="124205" y="52578"/>
                    </a:moveTo>
                    <a:lnTo>
                      <a:pt x="118872" y="52578"/>
                    </a:lnTo>
                    <a:lnTo>
                      <a:pt x="119633" y="52578"/>
                    </a:lnTo>
                  </a:path>
                  <a:path w="189229" h="52705">
                    <a:moveTo>
                      <a:pt x="187451" y="12954"/>
                    </a:moveTo>
                    <a:lnTo>
                      <a:pt x="187451" y="0"/>
                    </a:lnTo>
                    <a:lnTo>
                      <a:pt x="188975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object 232">
                <a:extLst>
                  <a:ext uri="{FF2B5EF4-FFF2-40B4-BE49-F238E27FC236}">
                    <a16:creationId xmlns:a16="http://schemas.microsoft.com/office/drawing/2014/main" id="{4B908532-243A-F34A-FDF9-8959092C7A73}"/>
                  </a:ext>
                </a:extLst>
              </p:cNvPr>
              <p:cNvSpPr/>
              <p:nvPr/>
            </p:nvSpPr>
            <p:spPr>
              <a:xfrm>
                <a:off x="8865869" y="2074164"/>
                <a:ext cx="190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57150">
                    <a:moveTo>
                      <a:pt x="0" y="0"/>
                    </a:moveTo>
                    <a:lnTo>
                      <a:pt x="0" y="27431"/>
                    </a:lnTo>
                    <a:lnTo>
                      <a:pt x="1524" y="27431"/>
                    </a:lnTo>
                  </a:path>
                  <a:path w="19050" h="57150">
                    <a:moveTo>
                      <a:pt x="0" y="36575"/>
                    </a:moveTo>
                    <a:lnTo>
                      <a:pt x="0" y="44958"/>
                    </a:lnTo>
                    <a:lnTo>
                      <a:pt x="1524" y="44958"/>
                    </a:lnTo>
                  </a:path>
                  <a:path w="19050" h="57150">
                    <a:moveTo>
                      <a:pt x="17525" y="44958"/>
                    </a:moveTo>
                    <a:lnTo>
                      <a:pt x="17525" y="57150"/>
                    </a:lnTo>
                    <a:lnTo>
                      <a:pt x="19050" y="5715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object 233">
                <a:extLst>
                  <a:ext uri="{FF2B5EF4-FFF2-40B4-BE49-F238E27FC236}">
                    <a16:creationId xmlns:a16="http://schemas.microsoft.com/office/drawing/2014/main" id="{F0C51B7B-CA64-5CE8-1DA0-5EAF7F46606A}"/>
                  </a:ext>
                </a:extLst>
              </p:cNvPr>
              <p:cNvSpPr/>
              <p:nvPr/>
            </p:nvSpPr>
            <p:spPr>
              <a:xfrm>
                <a:off x="8814815" y="2144268"/>
                <a:ext cx="6985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40005">
                    <a:moveTo>
                      <a:pt x="5333" y="17525"/>
                    </a:moveTo>
                    <a:lnTo>
                      <a:pt x="0" y="17525"/>
                    </a:lnTo>
                    <a:lnTo>
                      <a:pt x="761" y="17525"/>
                    </a:lnTo>
                  </a:path>
                  <a:path w="6984" h="40005">
                    <a:moveTo>
                      <a:pt x="0" y="39624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  <a:path w="6984" h="40005">
                    <a:moveTo>
                      <a:pt x="5333" y="39624"/>
                    </a:moveTo>
                    <a:lnTo>
                      <a:pt x="5333" y="0"/>
                    </a:lnTo>
                    <a:lnTo>
                      <a:pt x="6857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object 234">
                <a:extLst>
                  <a:ext uri="{FF2B5EF4-FFF2-40B4-BE49-F238E27FC236}">
                    <a16:creationId xmlns:a16="http://schemas.microsoft.com/office/drawing/2014/main" id="{66BB5E04-D716-47F5-BAC5-A1D221A98E23}"/>
                  </a:ext>
                </a:extLst>
              </p:cNvPr>
              <p:cNvSpPr/>
              <p:nvPr/>
            </p:nvSpPr>
            <p:spPr>
              <a:xfrm>
                <a:off x="8395715" y="1806702"/>
                <a:ext cx="505459" cy="258445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258444">
                    <a:moveTo>
                      <a:pt x="179831" y="85343"/>
                    </a:moveTo>
                    <a:lnTo>
                      <a:pt x="276605" y="85343"/>
                    </a:lnTo>
                  </a:path>
                  <a:path w="505459" h="258444">
                    <a:moveTo>
                      <a:pt x="285750" y="224789"/>
                    </a:moveTo>
                    <a:lnTo>
                      <a:pt x="236981" y="224789"/>
                    </a:lnTo>
                  </a:path>
                  <a:path w="505459" h="258444">
                    <a:moveTo>
                      <a:pt x="236981" y="237743"/>
                    </a:moveTo>
                    <a:lnTo>
                      <a:pt x="329183" y="237743"/>
                    </a:lnTo>
                  </a:path>
                  <a:path w="505459" h="258444">
                    <a:moveTo>
                      <a:pt x="351281" y="237743"/>
                    </a:moveTo>
                    <a:lnTo>
                      <a:pt x="352805" y="239267"/>
                    </a:lnTo>
                  </a:path>
                  <a:path w="505459" h="258444">
                    <a:moveTo>
                      <a:pt x="373379" y="237743"/>
                    </a:moveTo>
                    <a:lnTo>
                      <a:pt x="374903" y="239267"/>
                    </a:lnTo>
                  </a:path>
                  <a:path w="505459" h="258444">
                    <a:moveTo>
                      <a:pt x="395477" y="237743"/>
                    </a:moveTo>
                    <a:lnTo>
                      <a:pt x="487679" y="237743"/>
                    </a:lnTo>
                  </a:path>
                  <a:path w="505459" h="258444">
                    <a:moveTo>
                      <a:pt x="236981" y="224789"/>
                    </a:moveTo>
                    <a:lnTo>
                      <a:pt x="329183" y="224789"/>
                    </a:lnTo>
                  </a:path>
                  <a:path w="505459" h="258444">
                    <a:moveTo>
                      <a:pt x="351281" y="225551"/>
                    </a:moveTo>
                    <a:lnTo>
                      <a:pt x="352805" y="227075"/>
                    </a:lnTo>
                  </a:path>
                  <a:path w="505459" h="258444">
                    <a:moveTo>
                      <a:pt x="373379" y="225551"/>
                    </a:moveTo>
                    <a:lnTo>
                      <a:pt x="374903" y="227075"/>
                    </a:lnTo>
                  </a:path>
                  <a:path w="505459" h="258444">
                    <a:moveTo>
                      <a:pt x="395477" y="224789"/>
                    </a:moveTo>
                    <a:lnTo>
                      <a:pt x="487679" y="224789"/>
                    </a:lnTo>
                  </a:path>
                  <a:path w="505459" h="258444">
                    <a:moveTo>
                      <a:pt x="219455" y="256793"/>
                    </a:moveTo>
                    <a:lnTo>
                      <a:pt x="329183" y="256793"/>
                    </a:lnTo>
                  </a:path>
                  <a:path w="505459" h="258444">
                    <a:moveTo>
                      <a:pt x="351281" y="256793"/>
                    </a:moveTo>
                    <a:lnTo>
                      <a:pt x="352805" y="258317"/>
                    </a:lnTo>
                  </a:path>
                  <a:path w="505459" h="258444">
                    <a:moveTo>
                      <a:pt x="373379" y="256793"/>
                    </a:moveTo>
                    <a:lnTo>
                      <a:pt x="374903" y="258317"/>
                    </a:lnTo>
                  </a:path>
                  <a:path w="505459" h="258444">
                    <a:moveTo>
                      <a:pt x="395477" y="256793"/>
                    </a:moveTo>
                    <a:lnTo>
                      <a:pt x="505205" y="256793"/>
                    </a:lnTo>
                  </a:path>
                  <a:path w="505459" h="258444">
                    <a:moveTo>
                      <a:pt x="229361" y="109727"/>
                    </a:moveTo>
                    <a:lnTo>
                      <a:pt x="236981" y="117347"/>
                    </a:lnTo>
                  </a:path>
                  <a:path w="505459" h="258444">
                    <a:moveTo>
                      <a:pt x="25907" y="221741"/>
                    </a:moveTo>
                    <a:lnTo>
                      <a:pt x="25907" y="190499"/>
                    </a:lnTo>
                    <a:lnTo>
                      <a:pt x="37337" y="190499"/>
                    </a:lnTo>
                    <a:lnTo>
                      <a:pt x="41909" y="192023"/>
                    </a:lnTo>
                    <a:lnTo>
                      <a:pt x="44957" y="195071"/>
                    </a:lnTo>
                    <a:lnTo>
                      <a:pt x="46481" y="198119"/>
                    </a:lnTo>
                    <a:lnTo>
                      <a:pt x="48005" y="202691"/>
                    </a:lnTo>
                    <a:lnTo>
                      <a:pt x="48005" y="210311"/>
                    </a:lnTo>
                    <a:lnTo>
                      <a:pt x="44957" y="217931"/>
                    </a:lnTo>
                    <a:lnTo>
                      <a:pt x="41909" y="220979"/>
                    </a:lnTo>
                    <a:lnTo>
                      <a:pt x="37337" y="221741"/>
                    </a:lnTo>
                    <a:lnTo>
                      <a:pt x="25907" y="221741"/>
                    </a:lnTo>
                  </a:path>
                  <a:path w="505459" h="258444">
                    <a:moveTo>
                      <a:pt x="79248" y="174497"/>
                    </a:moveTo>
                    <a:lnTo>
                      <a:pt x="0" y="174497"/>
                    </a:lnTo>
                    <a:lnTo>
                      <a:pt x="761" y="174497"/>
                    </a:lnTo>
                  </a:path>
                  <a:path w="505459" h="258444">
                    <a:moveTo>
                      <a:pt x="0" y="237743"/>
                    </a:moveTo>
                    <a:lnTo>
                      <a:pt x="81533" y="237743"/>
                    </a:lnTo>
                  </a:path>
                  <a:path w="505459" h="258444">
                    <a:moveTo>
                      <a:pt x="0" y="237743"/>
                    </a:moveTo>
                    <a:lnTo>
                      <a:pt x="0" y="174497"/>
                    </a:lnTo>
                    <a:lnTo>
                      <a:pt x="1524" y="174497"/>
                    </a:lnTo>
                  </a:path>
                  <a:path w="505459" h="258444">
                    <a:moveTo>
                      <a:pt x="79248" y="237743"/>
                    </a:moveTo>
                    <a:lnTo>
                      <a:pt x="79248" y="174497"/>
                    </a:lnTo>
                    <a:lnTo>
                      <a:pt x="81533" y="174497"/>
                    </a:lnTo>
                  </a:path>
                  <a:path w="505459" h="258444">
                    <a:moveTo>
                      <a:pt x="236981" y="224789"/>
                    </a:moveTo>
                    <a:lnTo>
                      <a:pt x="236981" y="237743"/>
                    </a:lnTo>
                    <a:lnTo>
                      <a:pt x="238505" y="237743"/>
                    </a:lnTo>
                  </a:path>
                  <a:path w="505459" h="258444">
                    <a:moveTo>
                      <a:pt x="236981" y="227837"/>
                    </a:moveTo>
                    <a:lnTo>
                      <a:pt x="236981" y="117347"/>
                    </a:lnTo>
                    <a:lnTo>
                      <a:pt x="238505" y="117347"/>
                    </a:lnTo>
                  </a:path>
                  <a:path w="505459" h="258444">
                    <a:moveTo>
                      <a:pt x="179831" y="108965"/>
                    </a:moveTo>
                    <a:lnTo>
                      <a:pt x="179831" y="85343"/>
                    </a:lnTo>
                    <a:lnTo>
                      <a:pt x="181355" y="85343"/>
                    </a:lnTo>
                  </a:path>
                  <a:path w="505459" h="258444">
                    <a:moveTo>
                      <a:pt x="228600" y="108965"/>
                    </a:moveTo>
                    <a:lnTo>
                      <a:pt x="179831" y="108965"/>
                    </a:lnTo>
                  </a:path>
                  <a:path w="505459" h="258444">
                    <a:moveTo>
                      <a:pt x="257555" y="193547"/>
                    </a:moveTo>
                    <a:lnTo>
                      <a:pt x="257555" y="94487"/>
                    </a:lnTo>
                    <a:lnTo>
                      <a:pt x="259079" y="94487"/>
                    </a:lnTo>
                  </a:path>
                  <a:path w="505459" h="258444">
                    <a:moveTo>
                      <a:pt x="465581" y="94487"/>
                    </a:moveTo>
                    <a:lnTo>
                      <a:pt x="465581" y="193547"/>
                    </a:lnTo>
                    <a:lnTo>
                      <a:pt x="467105" y="193547"/>
                    </a:lnTo>
                  </a:path>
                  <a:path w="505459" h="258444">
                    <a:moveTo>
                      <a:pt x="487679" y="117347"/>
                    </a:moveTo>
                    <a:lnTo>
                      <a:pt x="495300" y="109727"/>
                    </a:lnTo>
                    <a:lnTo>
                      <a:pt x="496061" y="109727"/>
                    </a:lnTo>
                  </a:path>
                  <a:path w="505459" h="258444">
                    <a:moveTo>
                      <a:pt x="330707" y="196595"/>
                    </a:moveTo>
                    <a:lnTo>
                      <a:pt x="330707" y="82295"/>
                    </a:lnTo>
                    <a:lnTo>
                      <a:pt x="332231" y="82295"/>
                    </a:lnTo>
                  </a:path>
                  <a:path w="505459" h="258444">
                    <a:moveTo>
                      <a:pt x="393953" y="196595"/>
                    </a:moveTo>
                    <a:lnTo>
                      <a:pt x="393953" y="82295"/>
                    </a:lnTo>
                    <a:lnTo>
                      <a:pt x="395477" y="82295"/>
                    </a:lnTo>
                  </a:path>
                  <a:path w="505459" h="258444">
                    <a:moveTo>
                      <a:pt x="393953" y="196595"/>
                    </a:moveTo>
                    <a:lnTo>
                      <a:pt x="330707" y="196595"/>
                    </a:lnTo>
                  </a:path>
                  <a:path w="505459" h="258444">
                    <a:moveTo>
                      <a:pt x="458724" y="199643"/>
                    </a:moveTo>
                    <a:lnTo>
                      <a:pt x="409955" y="199643"/>
                    </a:lnTo>
                  </a:path>
                  <a:path w="505459" h="258444">
                    <a:moveTo>
                      <a:pt x="387857" y="199643"/>
                    </a:moveTo>
                    <a:lnTo>
                      <a:pt x="389381" y="201167"/>
                    </a:lnTo>
                  </a:path>
                  <a:path w="505459" h="258444">
                    <a:moveTo>
                      <a:pt x="365759" y="199643"/>
                    </a:moveTo>
                    <a:lnTo>
                      <a:pt x="367283" y="201167"/>
                    </a:lnTo>
                  </a:path>
                  <a:path w="505459" h="258444">
                    <a:moveTo>
                      <a:pt x="342900" y="199643"/>
                    </a:moveTo>
                    <a:lnTo>
                      <a:pt x="295655" y="199643"/>
                    </a:lnTo>
                  </a:path>
                  <a:path w="505459" h="258444">
                    <a:moveTo>
                      <a:pt x="330707" y="196595"/>
                    </a:moveTo>
                    <a:lnTo>
                      <a:pt x="327659" y="199643"/>
                    </a:lnTo>
                  </a:path>
                  <a:path w="505459" h="258444">
                    <a:moveTo>
                      <a:pt x="257555" y="193547"/>
                    </a:moveTo>
                    <a:lnTo>
                      <a:pt x="265175" y="199643"/>
                    </a:lnTo>
                    <a:lnTo>
                      <a:pt x="265937" y="199643"/>
                    </a:lnTo>
                  </a:path>
                  <a:path w="505459" h="258444">
                    <a:moveTo>
                      <a:pt x="285750" y="199643"/>
                    </a:moveTo>
                    <a:lnTo>
                      <a:pt x="265175" y="199643"/>
                    </a:lnTo>
                    <a:lnTo>
                      <a:pt x="265937" y="199643"/>
                    </a:lnTo>
                  </a:path>
                  <a:path w="505459" h="258444">
                    <a:moveTo>
                      <a:pt x="254507" y="237743"/>
                    </a:moveTo>
                    <a:lnTo>
                      <a:pt x="254507" y="256793"/>
                    </a:lnTo>
                    <a:lnTo>
                      <a:pt x="256031" y="256793"/>
                    </a:lnTo>
                  </a:path>
                  <a:path w="505459" h="258444">
                    <a:moveTo>
                      <a:pt x="393953" y="196595"/>
                    </a:moveTo>
                    <a:lnTo>
                      <a:pt x="397001" y="199643"/>
                    </a:lnTo>
                    <a:lnTo>
                      <a:pt x="397763" y="199643"/>
                    </a:lnTo>
                  </a:path>
                  <a:path w="505459" h="258444">
                    <a:moveTo>
                      <a:pt x="459485" y="199643"/>
                    </a:moveTo>
                    <a:lnTo>
                      <a:pt x="467105" y="193547"/>
                    </a:lnTo>
                  </a:path>
                  <a:path w="505459" h="258444">
                    <a:moveTo>
                      <a:pt x="465581" y="193547"/>
                    </a:moveTo>
                    <a:lnTo>
                      <a:pt x="459485" y="199643"/>
                    </a:lnTo>
                  </a:path>
                  <a:path w="505459" h="258444">
                    <a:moveTo>
                      <a:pt x="487679" y="224789"/>
                    </a:moveTo>
                    <a:lnTo>
                      <a:pt x="487679" y="237743"/>
                    </a:lnTo>
                    <a:lnTo>
                      <a:pt x="489203" y="237743"/>
                    </a:lnTo>
                  </a:path>
                  <a:path w="505459" h="258444">
                    <a:moveTo>
                      <a:pt x="470153" y="237743"/>
                    </a:moveTo>
                    <a:lnTo>
                      <a:pt x="470153" y="256793"/>
                    </a:lnTo>
                    <a:lnTo>
                      <a:pt x="471677" y="256793"/>
                    </a:lnTo>
                  </a:path>
                  <a:path w="505459" h="258444">
                    <a:moveTo>
                      <a:pt x="487679" y="117347"/>
                    </a:moveTo>
                    <a:lnTo>
                      <a:pt x="487679" y="224789"/>
                    </a:lnTo>
                    <a:lnTo>
                      <a:pt x="489203" y="224789"/>
                    </a:lnTo>
                  </a:path>
                  <a:path w="505459" h="258444">
                    <a:moveTo>
                      <a:pt x="390905" y="45719"/>
                    </a:moveTo>
                    <a:lnTo>
                      <a:pt x="393953" y="36575"/>
                    </a:lnTo>
                    <a:lnTo>
                      <a:pt x="393953" y="26669"/>
                    </a:lnTo>
                    <a:lnTo>
                      <a:pt x="390905" y="16763"/>
                    </a:lnTo>
                    <a:lnTo>
                      <a:pt x="385572" y="8381"/>
                    </a:lnTo>
                    <a:lnTo>
                      <a:pt x="377189" y="3047"/>
                    </a:lnTo>
                    <a:lnTo>
                      <a:pt x="367283" y="0"/>
                    </a:lnTo>
                    <a:lnTo>
                      <a:pt x="357377" y="0"/>
                    </a:lnTo>
                    <a:lnTo>
                      <a:pt x="348233" y="3047"/>
                    </a:lnTo>
                    <a:lnTo>
                      <a:pt x="339851" y="8381"/>
                    </a:lnTo>
                    <a:lnTo>
                      <a:pt x="334517" y="16763"/>
                    </a:lnTo>
                    <a:lnTo>
                      <a:pt x="330707" y="26669"/>
                    </a:lnTo>
                    <a:lnTo>
                      <a:pt x="330707" y="36575"/>
                    </a:lnTo>
                    <a:lnTo>
                      <a:pt x="334517" y="45719"/>
                    </a:lnTo>
                  </a:path>
                  <a:path w="505459" h="258444">
                    <a:moveTo>
                      <a:pt x="387857" y="50291"/>
                    </a:moveTo>
                    <a:lnTo>
                      <a:pt x="381761" y="57149"/>
                    </a:lnTo>
                  </a:path>
                  <a:path w="505459" h="258444">
                    <a:moveTo>
                      <a:pt x="393953" y="50291"/>
                    </a:moveTo>
                    <a:lnTo>
                      <a:pt x="330707" y="50291"/>
                    </a:lnTo>
                  </a:path>
                  <a:path w="505459" h="258444">
                    <a:moveTo>
                      <a:pt x="384048" y="70865"/>
                    </a:moveTo>
                    <a:lnTo>
                      <a:pt x="339851" y="70865"/>
                    </a:lnTo>
                  </a:path>
                  <a:path w="505459" h="258444">
                    <a:moveTo>
                      <a:pt x="393953" y="82295"/>
                    </a:moveTo>
                    <a:lnTo>
                      <a:pt x="363474" y="82295"/>
                    </a:lnTo>
                    <a:lnTo>
                      <a:pt x="364235" y="82295"/>
                    </a:lnTo>
                  </a:path>
                  <a:path w="505459" h="258444">
                    <a:moveTo>
                      <a:pt x="409955" y="72389"/>
                    </a:moveTo>
                    <a:lnTo>
                      <a:pt x="363474" y="72389"/>
                    </a:lnTo>
                    <a:lnTo>
                      <a:pt x="364235" y="72389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object 235">
                <a:extLst>
                  <a:ext uri="{FF2B5EF4-FFF2-40B4-BE49-F238E27FC236}">
                    <a16:creationId xmlns:a16="http://schemas.microsoft.com/office/drawing/2014/main" id="{CA5F55BF-4961-2D50-C476-D841611A47E2}"/>
                  </a:ext>
                </a:extLst>
              </p:cNvPr>
              <p:cNvSpPr/>
              <p:nvPr/>
            </p:nvSpPr>
            <p:spPr>
              <a:xfrm>
                <a:off x="8718041" y="1837944"/>
                <a:ext cx="793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9375">
                    <a:moveTo>
                      <a:pt x="0" y="0"/>
                    </a:moveTo>
                    <a:lnTo>
                      <a:pt x="79248" y="0"/>
                    </a:lnTo>
                  </a:path>
                </a:pathLst>
              </a:custGeom>
              <a:ln w="3175">
                <a:solidFill>
                  <a:srgbClr val="01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object 236">
                <a:extLst>
                  <a:ext uri="{FF2B5EF4-FFF2-40B4-BE49-F238E27FC236}">
                    <a16:creationId xmlns:a16="http://schemas.microsoft.com/office/drawing/2014/main" id="{B28015CA-8571-7143-D5C6-ACD5DAEFF596}"/>
                  </a:ext>
                </a:extLst>
              </p:cNvPr>
              <p:cNvSpPr/>
              <p:nvPr/>
            </p:nvSpPr>
            <p:spPr>
              <a:xfrm>
                <a:off x="8717279" y="1796796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19050">
                    <a:moveTo>
                      <a:pt x="19050" y="19050"/>
                    </a:moveTo>
                    <a:lnTo>
                      <a:pt x="5334" y="0"/>
                    </a:lnTo>
                    <a:lnTo>
                      <a:pt x="0" y="6096"/>
                    </a:lnTo>
                    <a:lnTo>
                      <a:pt x="19050" y="19050"/>
                    </a:lnTo>
                    <a:close/>
                  </a:path>
                </a:pathLst>
              </a:custGeom>
              <a:solidFill>
                <a:srgbClr val="0101FF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object 237">
                <a:extLst>
                  <a:ext uri="{FF2B5EF4-FFF2-40B4-BE49-F238E27FC236}">
                    <a16:creationId xmlns:a16="http://schemas.microsoft.com/office/drawing/2014/main" id="{7A3BE96D-4834-D883-F20C-6AE49A59208F}"/>
                  </a:ext>
                </a:extLst>
              </p:cNvPr>
              <p:cNvSpPr/>
              <p:nvPr/>
            </p:nvSpPr>
            <p:spPr>
              <a:xfrm>
                <a:off x="8644127" y="1796796"/>
                <a:ext cx="22860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105410">
                    <a:moveTo>
                      <a:pt x="73151" y="6096"/>
                    </a:moveTo>
                    <a:lnTo>
                      <a:pt x="78486" y="0"/>
                    </a:lnTo>
                    <a:lnTo>
                      <a:pt x="92201" y="19050"/>
                    </a:lnTo>
                    <a:lnTo>
                      <a:pt x="73151" y="6096"/>
                    </a:lnTo>
                  </a:path>
                  <a:path w="228600" h="105410">
                    <a:moveTo>
                      <a:pt x="9144" y="104393"/>
                    </a:moveTo>
                    <a:lnTo>
                      <a:pt x="28194" y="104393"/>
                    </a:lnTo>
                  </a:path>
                  <a:path w="228600" h="105410">
                    <a:moveTo>
                      <a:pt x="131825" y="73152"/>
                    </a:moveTo>
                    <a:lnTo>
                      <a:pt x="133350" y="73152"/>
                    </a:lnTo>
                    <a:lnTo>
                      <a:pt x="134112" y="71628"/>
                    </a:lnTo>
                    <a:lnTo>
                      <a:pt x="134874" y="71628"/>
                    </a:lnTo>
                  </a:path>
                  <a:path w="228600" h="105410">
                    <a:moveTo>
                      <a:pt x="93725" y="71628"/>
                    </a:moveTo>
                    <a:lnTo>
                      <a:pt x="94488" y="73152"/>
                    </a:lnTo>
                    <a:lnTo>
                      <a:pt x="96774" y="73152"/>
                    </a:lnTo>
                  </a:path>
                  <a:path w="228600" h="105410">
                    <a:moveTo>
                      <a:pt x="80772" y="76962"/>
                    </a:moveTo>
                    <a:lnTo>
                      <a:pt x="80772" y="77724"/>
                    </a:lnTo>
                    <a:lnTo>
                      <a:pt x="82296" y="77724"/>
                    </a:lnTo>
                    <a:lnTo>
                      <a:pt x="82296" y="76962"/>
                    </a:lnTo>
                    <a:lnTo>
                      <a:pt x="81533" y="76200"/>
                    </a:lnTo>
                  </a:path>
                  <a:path w="228600" h="105410">
                    <a:moveTo>
                      <a:pt x="132588" y="71628"/>
                    </a:moveTo>
                    <a:lnTo>
                      <a:pt x="132588" y="66293"/>
                    </a:lnTo>
                    <a:lnTo>
                      <a:pt x="134112" y="66293"/>
                    </a:lnTo>
                  </a:path>
                  <a:path w="228600" h="105410">
                    <a:moveTo>
                      <a:pt x="88392" y="60198"/>
                    </a:moveTo>
                    <a:lnTo>
                      <a:pt x="92964" y="67056"/>
                    </a:lnTo>
                    <a:lnTo>
                      <a:pt x="93725" y="67056"/>
                    </a:lnTo>
                  </a:path>
                  <a:path w="228600" h="105410">
                    <a:moveTo>
                      <a:pt x="92964" y="66293"/>
                    </a:moveTo>
                    <a:lnTo>
                      <a:pt x="92964" y="71628"/>
                    </a:lnTo>
                    <a:lnTo>
                      <a:pt x="94488" y="71628"/>
                    </a:lnTo>
                  </a:path>
                  <a:path w="228600" h="105410">
                    <a:moveTo>
                      <a:pt x="92964" y="66293"/>
                    </a:moveTo>
                    <a:lnTo>
                      <a:pt x="134112" y="66293"/>
                    </a:lnTo>
                  </a:path>
                  <a:path w="228600" h="105410">
                    <a:moveTo>
                      <a:pt x="82296" y="60198"/>
                    </a:moveTo>
                    <a:lnTo>
                      <a:pt x="80772" y="62484"/>
                    </a:lnTo>
                    <a:lnTo>
                      <a:pt x="81533" y="62484"/>
                    </a:lnTo>
                  </a:path>
                  <a:path w="228600" h="105410">
                    <a:moveTo>
                      <a:pt x="80772" y="76200"/>
                    </a:moveTo>
                    <a:lnTo>
                      <a:pt x="80772" y="61722"/>
                    </a:lnTo>
                    <a:lnTo>
                      <a:pt x="82296" y="61722"/>
                    </a:lnTo>
                  </a:path>
                  <a:path w="228600" h="105410">
                    <a:moveTo>
                      <a:pt x="91440" y="80772"/>
                    </a:moveTo>
                    <a:lnTo>
                      <a:pt x="91440" y="82296"/>
                    </a:lnTo>
                    <a:lnTo>
                      <a:pt x="92964" y="82296"/>
                    </a:lnTo>
                  </a:path>
                  <a:path w="228600" h="105410">
                    <a:moveTo>
                      <a:pt x="115062" y="73152"/>
                    </a:moveTo>
                    <a:lnTo>
                      <a:pt x="115062" y="80772"/>
                    </a:lnTo>
                    <a:lnTo>
                      <a:pt x="116586" y="80772"/>
                    </a:lnTo>
                  </a:path>
                  <a:path w="228600" h="105410">
                    <a:moveTo>
                      <a:pt x="131064" y="73152"/>
                    </a:moveTo>
                    <a:lnTo>
                      <a:pt x="96012" y="73152"/>
                    </a:lnTo>
                    <a:lnTo>
                      <a:pt x="96774" y="73152"/>
                    </a:lnTo>
                  </a:path>
                  <a:path w="228600" h="105410">
                    <a:moveTo>
                      <a:pt x="112014" y="73152"/>
                    </a:moveTo>
                    <a:lnTo>
                      <a:pt x="112014" y="80772"/>
                    </a:lnTo>
                    <a:lnTo>
                      <a:pt x="113538" y="80772"/>
                    </a:lnTo>
                  </a:path>
                  <a:path w="228600" h="105410">
                    <a:moveTo>
                      <a:pt x="9144" y="105156"/>
                    </a:moveTo>
                    <a:lnTo>
                      <a:pt x="0" y="95250"/>
                    </a:lnTo>
                  </a:path>
                  <a:path w="228600" h="105410">
                    <a:moveTo>
                      <a:pt x="82296" y="92202"/>
                    </a:moveTo>
                    <a:lnTo>
                      <a:pt x="116586" y="92202"/>
                    </a:lnTo>
                  </a:path>
                  <a:path w="228600" h="105410">
                    <a:moveTo>
                      <a:pt x="112014" y="82296"/>
                    </a:moveTo>
                    <a:lnTo>
                      <a:pt x="73914" y="82296"/>
                    </a:lnTo>
                    <a:lnTo>
                      <a:pt x="74675" y="82296"/>
                    </a:lnTo>
                  </a:path>
                  <a:path w="228600" h="105410">
                    <a:moveTo>
                      <a:pt x="115062" y="82296"/>
                    </a:moveTo>
                    <a:lnTo>
                      <a:pt x="112014" y="82296"/>
                    </a:lnTo>
                  </a:path>
                  <a:path w="228600" h="105410">
                    <a:moveTo>
                      <a:pt x="115062" y="82296"/>
                    </a:moveTo>
                    <a:lnTo>
                      <a:pt x="115062" y="92202"/>
                    </a:lnTo>
                    <a:lnTo>
                      <a:pt x="116586" y="92202"/>
                    </a:lnTo>
                  </a:path>
                  <a:path w="228600" h="105410">
                    <a:moveTo>
                      <a:pt x="112014" y="82296"/>
                    </a:moveTo>
                    <a:lnTo>
                      <a:pt x="112014" y="92202"/>
                    </a:lnTo>
                    <a:lnTo>
                      <a:pt x="113538" y="92202"/>
                    </a:lnTo>
                  </a:path>
                  <a:path w="228600" h="105410">
                    <a:moveTo>
                      <a:pt x="70866" y="82296"/>
                    </a:moveTo>
                    <a:lnTo>
                      <a:pt x="64770" y="82296"/>
                    </a:lnTo>
                  </a:path>
                  <a:path w="228600" h="105410">
                    <a:moveTo>
                      <a:pt x="64770" y="76200"/>
                    </a:moveTo>
                    <a:lnTo>
                      <a:pt x="80772" y="76200"/>
                    </a:lnTo>
                  </a:path>
                  <a:path w="228600" h="105410">
                    <a:moveTo>
                      <a:pt x="64770" y="82296"/>
                    </a:moveTo>
                    <a:lnTo>
                      <a:pt x="64770" y="76200"/>
                    </a:lnTo>
                    <a:lnTo>
                      <a:pt x="66294" y="76200"/>
                    </a:lnTo>
                  </a:path>
                  <a:path w="228600" h="105410">
                    <a:moveTo>
                      <a:pt x="64770" y="82296"/>
                    </a:moveTo>
                    <a:lnTo>
                      <a:pt x="64770" y="92202"/>
                    </a:lnTo>
                    <a:lnTo>
                      <a:pt x="66294" y="92202"/>
                    </a:lnTo>
                  </a:path>
                  <a:path w="228600" h="105410">
                    <a:moveTo>
                      <a:pt x="64770" y="92202"/>
                    </a:moveTo>
                    <a:lnTo>
                      <a:pt x="82296" y="92202"/>
                    </a:lnTo>
                  </a:path>
                  <a:path w="228600" h="105410">
                    <a:moveTo>
                      <a:pt x="217170" y="104393"/>
                    </a:moveTo>
                    <a:lnTo>
                      <a:pt x="199644" y="104393"/>
                    </a:lnTo>
                  </a:path>
                  <a:path w="228600" h="105410">
                    <a:moveTo>
                      <a:pt x="146303" y="76200"/>
                    </a:moveTo>
                    <a:lnTo>
                      <a:pt x="145542" y="76962"/>
                    </a:lnTo>
                    <a:lnTo>
                      <a:pt x="145542" y="77724"/>
                    </a:lnTo>
                    <a:lnTo>
                      <a:pt x="147066" y="77724"/>
                    </a:lnTo>
                    <a:lnTo>
                      <a:pt x="147066" y="76962"/>
                    </a:lnTo>
                  </a:path>
                  <a:path w="228600" h="105410">
                    <a:moveTo>
                      <a:pt x="161544" y="76200"/>
                    </a:moveTo>
                    <a:lnTo>
                      <a:pt x="161544" y="82296"/>
                    </a:lnTo>
                    <a:lnTo>
                      <a:pt x="163068" y="82296"/>
                    </a:lnTo>
                  </a:path>
                  <a:path w="228600" h="105410">
                    <a:moveTo>
                      <a:pt x="145542" y="61722"/>
                    </a:moveTo>
                    <a:lnTo>
                      <a:pt x="145542" y="76200"/>
                    </a:lnTo>
                    <a:lnTo>
                      <a:pt x="147066" y="76200"/>
                    </a:lnTo>
                  </a:path>
                  <a:path w="228600" h="105410">
                    <a:moveTo>
                      <a:pt x="145542" y="60198"/>
                    </a:moveTo>
                    <a:lnTo>
                      <a:pt x="147066" y="62484"/>
                    </a:lnTo>
                  </a:path>
                  <a:path w="228600" h="105410">
                    <a:moveTo>
                      <a:pt x="161544" y="76200"/>
                    </a:moveTo>
                    <a:lnTo>
                      <a:pt x="147066" y="76200"/>
                    </a:lnTo>
                  </a:path>
                  <a:path w="228600" h="105410">
                    <a:moveTo>
                      <a:pt x="135636" y="82296"/>
                    </a:moveTo>
                    <a:lnTo>
                      <a:pt x="135636" y="80772"/>
                    </a:lnTo>
                    <a:lnTo>
                      <a:pt x="137922" y="80772"/>
                    </a:lnTo>
                  </a:path>
                  <a:path w="228600" h="105410">
                    <a:moveTo>
                      <a:pt x="228600" y="95249"/>
                    </a:moveTo>
                    <a:lnTo>
                      <a:pt x="217170" y="105155"/>
                    </a:lnTo>
                  </a:path>
                  <a:path w="228600" h="105410">
                    <a:moveTo>
                      <a:pt x="161544" y="92202"/>
                    </a:moveTo>
                    <a:lnTo>
                      <a:pt x="145542" y="92202"/>
                    </a:lnTo>
                  </a:path>
                  <a:path w="228600" h="105410">
                    <a:moveTo>
                      <a:pt x="161544" y="92202"/>
                    </a:moveTo>
                    <a:lnTo>
                      <a:pt x="161544" y="82296"/>
                    </a:lnTo>
                    <a:lnTo>
                      <a:pt x="163068" y="82296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object 238">
                <a:extLst>
                  <a:ext uri="{FF2B5EF4-FFF2-40B4-BE49-F238E27FC236}">
                    <a16:creationId xmlns:a16="http://schemas.microsoft.com/office/drawing/2014/main" id="{E124E9D8-D709-FBA7-1789-1E659829D63E}"/>
                  </a:ext>
                </a:extLst>
              </p:cNvPr>
              <p:cNvSpPr/>
              <p:nvPr/>
            </p:nvSpPr>
            <p:spPr>
              <a:xfrm>
                <a:off x="9107424" y="2286000"/>
                <a:ext cx="52069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52070" h="26669">
                    <a:moveTo>
                      <a:pt x="47244" y="26669"/>
                    </a:moveTo>
                    <a:lnTo>
                      <a:pt x="47244" y="0"/>
                    </a:lnTo>
                    <a:lnTo>
                      <a:pt x="48768" y="0"/>
                    </a:lnTo>
                  </a:path>
                  <a:path w="52070" h="26669">
                    <a:moveTo>
                      <a:pt x="50292" y="26669"/>
                    </a:moveTo>
                    <a:lnTo>
                      <a:pt x="50292" y="0"/>
                    </a:lnTo>
                    <a:lnTo>
                      <a:pt x="51816" y="0"/>
                    </a:lnTo>
                  </a:path>
                  <a:path w="52070" h="26669">
                    <a:moveTo>
                      <a:pt x="0" y="26669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  <a:path w="52070" h="26669">
                    <a:moveTo>
                      <a:pt x="4572" y="26669"/>
                    </a:moveTo>
                    <a:lnTo>
                      <a:pt x="4572" y="0"/>
                    </a:lnTo>
                    <a:lnTo>
                      <a:pt x="6096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object 239">
                <a:extLst>
                  <a:ext uri="{FF2B5EF4-FFF2-40B4-BE49-F238E27FC236}">
                    <a16:creationId xmlns:a16="http://schemas.microsoft.com/office/drawing/2014/main" id="{B23E657B-DC66-D3BC-7F67-C20D0452A759}"/>
                  </a:ext>
                </a:extLst>
              </p:cNvPr>
              <p:cNvSpPr/>
              <p:nvPr/>
            </p:nvSpPr>
            <p:spPr>
              <a:xfrm>
                <a:off x="9107424" y="2312670"/>
                <a:ext cx="52069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070">
                    <a:moveTo>
                      <a:pt x="0" y="0"/>
                    </a:moveTo>
                    <a:lnTo>
                      <a:pt x="4572" y="0"/>
                    </a:lnTo>
                  </a:path>
                  <a:path w="52070">
                    <a:moveTo>
                      <a:pt x="47244" y="0"/>
                    </a:moveTo>
                    <a:lnTo>
                      <a:pt x="51816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object 240">
                <a:extLst>
                  <a:ext uri="{FF2B5EF4-FFF2-40B4-BE49-F238E27FC236}">
                    <a16:creationId xmlns:a16="http://schemas.microsoft.com/office/drawing/2014/main" id="{EB7E1DED-1F05-B20D-5A8D-31B1316A53CB}"/>
                  </a:ext>
                </a:extLst>
              </p:cNvPr>
              <p:cNvSpPr/>
              <p:nvPr/>
            </p:nvSpPr>
            <p:spPr>
              <a:xfrm>
                <a:off x="9107424" y="2286000"/>
                <a:ext cx="52069" cy="0"/>
              </a:xfrm>
              <a:custGeom>
                <a:avLst/>
                <a:gdLst/>
                <a:ahLst/>
                <a:cxnLst/>
                <a:rect l="l" t="t" r="r" b="b"/>
                <a:pathLst>
                  <a:path w="52070">
                    <a:moveTo>
                      <a:pt x="0" y="0"/>
                    </a:moveTo>
                    <a:lnTo>
                      <a:pt x="4572" y="0"/>
                    </a:lnTo>
                  </a:path>
                  <a:path w="52070">
                    <a:moveTo>
                      <a:pt x="47244" y="0"/>
                    </a:moveTo>
                    <a:lnTo>
                      <a:pt x="51816" y="0"/>
                    </a:lnTo>
                  </a:path>
                </a:pathLst>
              </a:custGeom>
              <a:ln w="3175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object 241">
                <a:extLst>
                  <a:ext uri="{FF2B5EF4-FFF2-40B4-BE49-F238E27FC236}">
                    <a16:creationId xmlns:a16="http://schemas.microsoft.com/office/drawing/2014/main" id="{5322DE53-5405-0841-BC1E-017A7722A002}"/>
                  </a:ext>
                </a:extLst>
              </p:cNvPr>
              <p:cNvSpPr/>
              <p:nvPr/>
            </p:nvSpPr>
            <p:spPr>
              <a:xfrm>
                <a:off x="8918448" y="1892046"/>
                <a:ext cx="24130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24129" h="219075">
                    <a:moveTo>
                      <a:pt x="0" y="209550"/>
                    </a:moveTo>
                    <a:lnTo>
                      <a:pt x="0" y="218694"/>
                    </a:lnTo>
                    <a:lnTo>
                      <a:pt x="1524" y="218694"/>
                    </a:lnTo>
                  </a:path>
                  <a:path w="24129" h="219075">
                    <a:moveTo>
                      <a:pt x="22098" y="23622"/>
                    </a:moveTo>
                    <a:lnTo>
                      <a:pt x="22098" y="0"/>
                    </a:lnTo>
                    <a:lnTo>
                      <a:pt x="23622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object 242">
                <a:extLst>
                  <a:ext uri="{FF2B5EF4-FFF2-40B4-BE49-F238E27FC236}">
                    <a16:creationId xmlns:a16="http://schemas.microsoft.com/office/drawing/2014/main" id="{E5F80C20-9F54-8017-EEC5-64844A9BF3D1}"/>
                  </a:ext>
                </a:extLst>
              </p:cNvPr>
              <p:cNvSpPr/>
              <p:nvPr/>
            </p:nvSpPr>
            <p:spPr>
              <a:xfrm>
                <a:off x="8724900" y="1482090"/>
                <a:ext cx="2222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264794">
                    <a:moveTo>
                      <a:pt x="3048" y="251460"/>
                    </a:moveTo>
                    <a:lnTo>
                      <a:pt x="761" y="252984"/>
                    </a:lnTo>
                    <a:lnTo>
                      <a:pt x="0" y="256032"/>
                    </a:lnTo>
                    <a:lnTo>
                      <a:pt x="0" y="259842"/>
                    </a:lnTo>
                    <a:lnTo>
                      <a:pt x="761" y="262128"/>
                    </a:lnTo>
                    <a:lnTo>
                      <a:pt x="3048" y="264414"/>
                    </a:lnTo>
                    <a:lnTo>
                      <a:pt x="5333" y="264414"/>
                    </a:lnTo>
                    <a:lnTo>
                      <a:pt x="7620" y="263652"/>
                    </a:lnTo>
                    <a:lnTo>
                      <a:pt x="8381" y="262128"/>
                    </a:lnTo>
                    <a:lnTo>
                      <a:pt x="9905" y="260604"/>
                    </a:lnTo>
                    <a:lnTo>
                      <a:pt x="12192" y="255270"/>
                    </a:lnTo>
                    <a:lnTo>
                      <a:pt x="12953" y="252984"/>
                    </a:lnTo>
                    <a:lnTo>
                      <a:pt x="13716" y="252222"/>
                    </a:lnTo>
                    <a:lnTo>
                      <a:pt x="16001" y="251460"/>
                    </a:lnTo>
                    <a:lnTo>
                      <a:pt x="19050" y="251460"/>
                    </a:lnTo>
                    <a:lnTo>
                      <a:pt x="21335" y="252984"/>
                    </a:lnTo>
                    <a:lnTo>
                      <a:pt x="22098" y="256032"/>
                    </a:lnTo>
                    <a:lnTo>
                      <a:pt x="22098" y="259842"/>
                    </a:lnTo>
                    <a:lnTo>
                      <a:pt x="21335" y="262128"/>
                    </a:lnTo>
                    <a:lnTo>
                      <a:pt x="19050" y="264414"/>
                    </a:lnTo>
                  </a:path>
                  <a:path w="22225" h="264794">
                    <a:moveTo>
                      <a:pt x="0" y="244602"/>
                    </a:moveTo>
                    <a:lnTo>
                      <a:pt x="21335" y="244602"/>
                    </a:lnTo>
                    <a:lnTo>
                      <a:pt x="21335" y="233934"/>
                    </a:lnTo>
                    <a:lnTo>
                      <a:pt x="22098" y="233934"/>
                    </a:lnTo>
                  </a:path>
                  <a:path w="22225" h="264794">
                    <a:moveTo>
                      <a:pt x="22098" y="228600"/>
                    </a:moveTo>
                    <a:lnTo>
                      <a:pt x="0" y="228600"/>
                    </a:lnTo>
                  </a:path>
                  <a:path w="22225" h="264794">
                    <a:moveTo>
                      <a:pt x="22098" y="220980"/>
                    </a:moveTo>
                    <a:lnTo>
                      <a:pt x="0" y="220980"/>
                    </a:lnTo>
                    <a:lnTo>
                      <a:pt x="0" y="214884"/>
                    </a:lnTo>
                    <a:lnTo>
                      <a:pt x="761" y="211836"/>
                    </a:lnTo>
                    <a:lnTo>
                      <a:pt x="3048" y="210312"/>
                    </a:lnTo>
                    <a:lnTo>
                      <a:pt x="5333" y="209550"/>
                    </a:lnTo>
                    <a:lnTo>
                      <a:pt x="8381" y="208788"/>
                    </a:lnTo>
                    <a:lnTo>
                      <a:pt x="13716" y="208788"/>
                    </a:lnTo>
                    <a:lnTo>
                      <a:pt x="16764" y="209550"/>
                    </a:lnTo>
                    <a:lnTo>
                      <a:pt x="19050" y="210312"/>
                    </a:lnTo>
                    <a:lnTo>
                      <a:pt x="20574" y="211836"/>
                    </a:lnTo>
                    <a:lnTo>
                      <a:pt x="22098" y="214884"/>
                    </a:lnTo>
                    <a:lnTo>
                      <a:pt x="22098" y="220980"/>
                    </a:lnTo>
                  </a:path>
                  <a:path w="22225" h="264794">
                    <a:moveTo>
                      <a:pt x="22098" y="201930"/>
                    </a:moveTo>
                    <a:lnTo>
                      <a:pt x="0" y="201930"/>
                    </a:lnTo>
                  </a:path>
                  <a:path w="22225" h="264794">
                    <a:moveTo>
                      <a:pt x="22098" y="194310"/>
                    </a:moveTo>
                    <a:lnTo>
                      <a:pt x="0" y="194310"/>
                    </a:lnTo>
                    <a:lnTo>
                      <a:pt x="22098" y="179832"/>
                    </a:lnTo>
                    <a:lnTo>
                      <a:pt x="0" y="179832"/>
                    </a:lnTo>
                  </a:path>
                  <a:path w="22225" h="264794">
                    <a:moveTo>
                      <a:pt x="5333" y="159258"/>
                    </a:moveTo>
                    <a:lnTo>
                      <a:pt x="3048" y="160020"/>
                    </a:lnTo>
                    <a:lnTo>
                      <a:pt x="761" y="162306"/>
                    </a:lnTo>
                    <a:lnTo>
                      <a:pt x="0" y="164592"/>
                    </a:lnTo>
                    <a:lnTo>
                      <a:pt x="0" y="167640"/>
                    </a:lnTo>
                    <a:lnTo>
                      <a:pt x="761" y="169926"/>
                    </a:lnTo>
                    <a:lnTo>
                      <a:pt x="5333" y="172974"/>
                    </a:lnTo>
                    <a:lnTo>
                      <a:pt x="8381" y="173736"/>
                    </a:lnTo>
                    <a:lnTo>
                      <a:pt x="13716" y="173736"/>
                    </a:lnTo>
                    <a:lnTo>
                      <a:pt x="17525" y="172974"/>
                    </a:lnTo>
                    <a:lnTo>
                      <a:pt x="19050" y="171450"/>
                    </a:lnTo>
                    <a:lnTo>
                      <a:pt x="21335" y="169926"/>
                    </a:lnTo>
                    <a:lnTo>
                      <a:pt x="22098" y="167640"/>
                    </a:lnTo>
                    <a:lnTo>
                      <a:pt x="22098" y="164592"/>
                    </a:lnTo>
                    <a:lnTo>
                      <a:pt x="21335" y="162306"/>
                    </a:lnTo>
                    <a:lnTo>
                      <a:pt x="19050" y="160020"/>
                    </a:lnTo>
                    <a:lnTo>
                      <a:pt x="17525" y="159258"/>
                    </a:lnTo>
                    <a:lnTo>
                      <a:pt x="13716" y="159258"/>
                    </a:lnTo>
                    <a:lnTo>
                      <a:pt x="13716" y="164592"/>
                    </a:lnTo>
                    <a:lnTo>
                      <a:pt x="14477" y="164592"/>
                    </a:lnTo>
                  </a:path>
                  <a:path w="22225" h="264794">
                    <a:moveTo>
                      <a:pt x="3048" y="121158"/>
                    </a:moveTo>
                    <a:lnTo>
                      <a:pt x="761" y="123444"/>
                    </a:lnTo>
                    <a:lnTo>
                      <a:pt x="0" y="126492"/>
                    </a:lnTo>
                    <a:lnTo>
                      <a:pt x="0" y="130302"/>
                    </a:lnTo>
                    <a:lnTo>
                      <a:pt x="761" y="133350"/>
                    </a:lnTo>
                    <a:lnTo>
                      <a:pt x="3048" y="135636"/>
                    </a:lnTo>
                    <a:lnTo>
                      <a:pt x="5333" y="135636"/>
                    </a:lnTo>
                    <a:lnTo>
                      <a:pt x="7620" y="134874"/>
                    </a:lnTo>
                    <a:lnTo>
                      <a:pt x="8381" y="133350"/>
                    </a:lnTo>
                    <a:lnTo>
                      <a:pt x="9905" y="131826"/>
                    </a:lnTo>
                    <a:lnTo>
                      <a:pt x="12192" y="124968"/>
                    </a:lnTo>
                    <a:lnTo>
                      <a:pt x="12953" y="123444"/>
                    </a:lnTo>
                    <a:lnTo>
                      <a:pt x="13716" y="122682"/>
                    </a:lnTo>
                    <a:lnTo>
                      <a:pt x="16001" y="121158"/>
                    </a:lnTo>
                    <a:lnTo>
                      <a:pt x="19050" y="121158"/>
                    </a:lnTo>
                    <a:lnTo>
                      <a:pt x="21335" y="123444"/>
                    </a:lnTo>
                    <a:lnTo>
                      <a:pt x="22098" y="126492"/>
                    </a:lnTo>
                    <a:lnTo>
                      <a:pt x="22098" y="130302"/>
                    </a:lnTo>
                    <a:lnTo>
                      <a:pt x="21335" y="133350"/>
                    </a:lnTo>
                    <a:lnTo>
                      <a:pt x="19050" y="135636"/>
                    </a:lnTo>
                  </a:path>
                  <a:path w="22225" h="264794">
                    <a:moveTo>
                      <a:pt x="0" y="115062"/>
                    </a:moveTo>
                    <a:lnTo>
                      <a:pt x="16001" y="115062"/>
                    </a:lnTo>
                    <a:lnTo>
                      <a:pt x="19050" y="114300"/>
                    </a:lnTo>
                    <a:lnTo>
                      <a:pt x="21335" y="112776"/>
                    </a:lnTo>
                    <a:lnTo>
                      <a:pt x="22098" y="109728"/>
                    </a:lnTo>
                    <a:lnTo>
                      <a:pt x="22098" y="108204"/>
                    </a:lnTo>
                    <a:lnTo>
                      <a:pt x="21335" y="105156"/>
                    </a:lnTo>
                    <a:lnTo>
                      <a:pt x="19050" y="103632"/>
                    </a:lnTo>
                    <a:lnTo>
                      <a:pt x="16001" y="102108"/>
                    </a:lnTo>
                    <a:lnTo>
                      <a:pt x="0" y="102108"/>
                    </a:lnTo>
                  </a:path>
                  <a:path w="22225" h="264794">
                    <a:moveTo>
                      <a:pt x="22098" y="94488"/>
                    </a:moveTo>
                    <a:lnTo>
                      <a:pt x="0" y="94488"/>
                    </a:lnTo>
                    <a:lnTo>
                      <a:pt x="0" y="86106"/>
                    </a:lnTo>
                    <a:lnTo>
                      <a:pt x="761" y="83058"/>
                    </a:lnTo>
                    <a:lnTo>
                      <a:pt x="2285" y="82296"/>
                    </a:lnTo>
                    <a:lnTo>
                      <a:pt x="4572" y="81534"/>
                    </a:lnTo>
                    <a:lnTo>
                      <a:pt x="7620" y="81534"/>
                    </a:lnTo>
                    <a:lnTo>
                      <a:pt x="9905" y="82296"/>
                    </a:lnTo>
                    <a:lnTo>
                      <a:pt x="10668" y="83058"/>
                    </a:lnTo>
                    <a:lnTo>
                      <a:pt x="12192" y="86106"/>
                    </a:lnTo>
                    <a:lnTo>
                      <a:pt x="12192" y="94488"/>
                    </a:lnTo>
                  </a:path>
                  <a:path w="22225" h="264794">
                    <a:moveTo>
                      <a:pt x="22098" y="75438"/>
                    </a:moveTo>
                    <a:lnTo>
                      <a:pt x="0" y="75438"/>
                    </a:lnTo>
                    <a:lnTo>
                      <a:pt x="0" y="66294"/>
                    </a:lnTo>
                    <a:lnTo>
                      <a:pt x="761" y="63246"/>
                    </a:lnTo>
                    <a:lnTo>
                      <a:pt x="2285" y="62484"/>
                    </a:lnTo>
                    <a:lnTo>
                      <a:pt x="4572" y="60960"/>
                    </a:lnTo>
                    <a:lnTo>
                      <a:pt x="7620" y="60960"/>
                    </a:lnTo>
                    <a:lnTo>
                      <a:pt x="9905" y="62484"/>
                    </a:lnTo>
                    <a:lnTo>
                      <a:pt x="10668" y="63246"/>
                    </a:lnTo>
                    <a:lnTo>
                      <a:pt x="12192" y="66294"/>
                    </a:lnTo>
                    <a:lnTo>
                      <a:pt x="12192" y="75438"/>
                    </a:lnTo>
                  </a:path>
                  <a:path w="22225" h="264794">
                    <a:moveTo>
                      <a:pt x="0" y="48768"/>
                    </a:moveTo>
                    <a:lnTo>
                      <a:pt x="761" y="51054"/>
                    </a:lnTo>
                    <a:lnTo>
                      <a:pt x="5333" y="54102"/>
                    </a:lnTo>
                    <a:lnTo>
                      <a:pt x="8381" y="54864"/>
                    </a:lnTo>
                    <a:lnTo>
                      <a:pt x="13716" y="54864"/>
                    </a:lnTo>
                    <a:lnTo>
                      <a:pt x="17525" y="54102"/>
                    </a:lnTo>
                    <a:lnTo>
                      <a:pt x="19050" y="52578"/>
                    </a:lnTo>
                    <a:lnTo>
                      <a:pt x="21335" y="51054"/>
                    </a:lnTo>
                    <a:lnTo>
                      <a:pt x="22098" y="48768"/>
                    </a:lnTo>
                    <a:lnTo>
                      <a:pt x="22098" y="44196"/>
                    </a:lnTo>
                    <a:lnTo>
                      <a:pt x="21335" y="42672"/>
                    </a:lnTo>
                    <a:lnTo>
                      <a:pt x="19050" y="40386"/>
                    </a:lnTo>
                    <a:lnTo>
                      <a:pt x="17525" y="39624"/>
                    </a:lnTo>
                    <a:lnTo>
                      <a:pt x="13716" y="38862"/>
                    </a:lnTo>
                    <a:lnTo>
                      <a:pt x="8381" y="38862"/>
                    </a:lnTo>
                    <a:lnTo>
                      <a:pt x="5333" y="39624"/>
                    </a:lnTo>
                    <a:lnTo>
                      <a:pt x="3048" y="40386"/>
                    </a:lnTo>
                    <a:lnTo>
                      <a:pt x="761" y="42672"/>
                    </a:lnTo>
                    <a:lnTo>
                      <a:pt x="0" y="44196"/>
                    </a:lnTo>
                    <a:lnTo>
                      <a:pt x="0" y="48768"/>
                    </a:lnTo>
                  </a:path>
                  <a:path w="22225" h="264794">
                    <a:moveTo>
                      <a:pt x="22098" y="34290"/>
                    </a:moveTo>
                    <a:lnTo>
                      <a:pt x="0" y="34290"/>
                    </a:lnTo>
                    <a:lnTo>
                      <a:pt x="0" y="25146"/>
                    </a:lnTo>
                    <a:lnTo>
                      <a:pt x="761" y="22098"/>
                    </a:lnTo>
                    <a:lnTo>
                      <a:pt x="2285" y="21336"/>
                    </a:lnTo>
                    <a:lnTo>
                      <a:pt x="4572" y="19812"/>
                    </a:lnTo>
                    <a:lnTo>
                      <a:pt x="6857" y="19812"/>
                    </a:lnTo>
                    <a:lnTo>
                      <a:pt x="8381" y="21336"/>
                    </a:lnTo>
                    <a:lnTo>
                      <a:pt x="9905" y="22098"/>
                    </a:lnTo>
                    <a:lnTo>
                      <a:pt x="10668" y="25146"/>
                    </a:lnTo>
                    <a:lnTo>
                      <a:pt x="10668" y="34290"/>
                    </a:lnTo>
                    <a:lnTo>
                      <a:pt x="11429" y="34290"/>
                    </a:lnTo>
                  </a:path>
                  <a:path w="22225" h="264794">
                    <a:moveTo>
                      <a:pt x="11429" y="27432"/>
                    </a:moveTo>
                    <a:lnTo>
                      <a:pt x="22098" y="19812"/>
                    </a:lnTo>
                  </a:path>
                  <a:path w="22225" h="264794">
                    <a:moveTo>
                      <a:pt x="0" y="6858"/>
                    </a:moveTo>
                    <a:lnTo>
                      <a:pt x="22098" y="6858"/>
                    </a:lnTo>
                  </a:path>
                  <a:path w="22225" h="264794">
                    <a:moveTo>
                      <a:pt x="0" y="12954"/>
                    </a:moveTo>
                    <a:lnTo>
                      <a:pt x="0" y="0"/>
                    </a:ln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FF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object 243">
                <a:extLst>
                  <a:ext uri="{FF2B5EF4-FFF2-40B4-BE49-F238E27FC236}">
                    <a16:creationId xmlns:a16="http://schemas.microsoft.com/office/drawing/2014/main" id="{2D8DB7F6-4BCD-7BE6-A42F-8763511B9296}"/>
                  </a:ext>
                </a:extLst>
              </p:cNvPr>
              <p:cNvSpPr/>
              <p:nvPr/>
            </p:nvSpPr>
            <p:spPr>
              <a:xfrm>
                <a:off x="8374379" y="1712214"/>
                <a:ext cx="28829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288290" h="62864">
                    <a:moveTo>
                      <a:pt x="288036" y="32004"/>
                    </a:moveTo>
                    <a:lnTo>
                      <a:pt x="183642" y="32004"/>
                    </a:lnTo>
                  </a:path>
                  <a:path w="288290" h="62864">
                    <a:moveTo>
                      <a:pt x="183642" y="0"/>
                    </a:moveTo>
                    <a:lnTo>
                      <a:pt x="75438" y="0"/>
                    </a:lnTo>
                  </a:path>
                  <a:path w="288290" h="62864">
                    <a:moveTo>
                      <a:pt x="75438" y="62484"/>
                    </a:moveTo>
                    <a:lnTo>
                      <a:pt x="183642" y="62484"/>
                    </a:lnTo>
                  </a:path>
                  <a:path w="288290" h="62864">
                    <a:moveTo>
                      <a:pt x="91440" y="46482"/>
                    </a:moveTo>
                    <a:lnTo>
                      <a:pt x="103631" y="16764"/>
                    </a:lnTo>
                    <a:lnTo>
                      <a:pt x="115062" y="46482"/>
                    </a:lnTo>
                    <a:lnTo>
                      <a:pt x="115824" y="46482"/>
                    </a:lnTo>
                  </a:path>
                  <a:path w="288290" h="62864">
                    <a:moveTo>
                      <a:pt x="96012" y="36576"/>
                    </a:moveTo>
                    <a:lnTo>
                      <a:pt x="112014" y="36576"/>
                    </a:lnTo>
                  </a:path>
                  <a:path w="288290" h="62864">
                    <a:moveTo>
                      <a:pt x="75438" y="62484"/>
                    </a:moveTo>
                    <a:lnTo>
                      <a:pt x="75438" y="0"/>
                    </a:lnTo>
                    <a:lnTo>
                      <a:pt x="76962" y="0"/>
                    </a:lnTo>
                  </a:path>
                  <a:path w="288290" h="62864">
                    <a:moveTo>
                      <a:pt x="8381" y="16764"/>
                    </a:moveTo>
                    <a:lnTo>
                      <a:pt x="3810" y="18288"/>
                    </a:lnTo>
                    <a:lnTo>
                      <a:pt x="1524" y="22098"/>
                    </a:lnTo>
                    <a:lnTo>
                      <a:pt x="0" y="28956"/>
                    </a:lnTo>
                    <a:lnTo>
                      <a:pt x="0" y="33528"/>
                    </a:lnTo>
                    <a:lnTo>
                      <a:pt x="1524" y="41148"/>
                    </a:lnTo>
                    <a:lnTo>
                      <a:pt x="3810" y="45720"/>
                    </a:lnTo>
                    <a:lnTo>
                      <a:pt x="8381" y="46482"/>
                    </a:lnTo>
                    <a:lnTo>
                      <a:pt x="11429" y="46482"/>
                    </a:lnTo>
                    <a:lnTo>
                      <a:pt x="16001" y="45720"/>
                    </a:lnTo>
                    <a:lnTo>
                      <a:pt x="19050" y="41148"/>
                    </a:lnTo>
                    <a:lnTo>
                      <a:pt x="20574" y="33528"/>
                    </a:lnTo>
                    <a:lnTo>
                      <a:pt x="20574" y="28956"/>
                    </a:lnTo>
                    <a:lnTo>
                      <a:pt x="19050" y="22098"/>
                    </a:lnTo>
                    <a:lnTo>
                      <a:pt x="16001" y="18288"/>
                    </a:lnTo>
                    <a:lnTo>
                      <a:pt x="11429" y="16764"/>
                    </a:lnTo>
                    <a:lnTo>
                      <a:pt x="8381" y="16764"/>
                    </a:lnTo>
                    <a:lnTo>
                      <a:pt x="9144" y="16764"/>
                    </a:lnTo>
                  </a:path>
                  <a:path w="288290" h="62864">
                    <a:moveTo>
                      <a:pt x="31242" y="43434"/>
                    </a:moveTo>
                    <a:lnTo>
                      <a:pt x="29718" y="44958"/>
                    </a:lnTo>
                    <a:lnTo>
                      <a:pt x="31242" y="46482"/>
                    </a:lnTo>
                    <a:lnTo>
                      <a:pt x="32766" y="44958"/>
                    </a:lnTo>
                  </a:path>
                  <a:path w="288290" h="62864">
                    <a:moveTo>
                      <a:pt x="47244" y="16764"/>
                    </a:moveTo>
                    <a:lnTo>
                      <a:pt x="64770" y="16764"/>
                    </a:lnTo>
                    <a:lnTo>
                      <a:pt x="55625" y="28194"/>
                    </a:lnTo>
                    <a:lnTo>
                      <a:pt x="60198" y="28194"/>
                    </a:lnTo>
                    <a:lnTo>
                      <a:pt x="63246" y="28956"/>
                    </a:lnTo>
                    <a:lnTo>
                      <a:pt x="64770" y="31242"/>
                    </a:lnTo>
                    <a:lnTo>
                      <a:pt x="66294" y="35814"/>
                    </a:lnTo>
                    <a:lnTo>
                      <a:pt x="66294" y="38100"/>
                    </a:lnTo>
                    <a:lnTo>
                      <a:pt x="64770" y="42672"/>
                    </a:lnTo>
                    <a:lnTo>
                      <a:pt x="61722" y="45720"/>
                    </a:lnTo>
                    <a:lnTo>
                      <a:pt x="57150" y="46482"/>
                    </a:lnTo>
                    <a:lnTo>
                      <a:pt x="52577" y="46482"/>
                    </a:lnTo>
                    <a:lnTo>
                      <a:pt x="47244" y="45720"/>
                    </a:lnTo>
                    <a:lnTo>
                      <a:pt x="45720" y="44196"/>
                    </a:lnTo>
                    <a:lnTo>
                      <a:pt x="44196" y="41148"/>
                    </a:lnTo>
                  </a:path>
                  <a:path w="288290" h="62864">
                    <a:moveTo>
                      <a:pt x="129540" y="62484"/>
                    </a:moveTo>
                    <a:lnTo>
                      <a:pt x="129540" y="0"/>
                    </a:lnTo>
                    <a:lnTo>
                      <a:pt x="131064" y="0"/>
                    </a:lnTo>
                  </a:path>
                  <a:path w="288290" h="62864">
                    <a:moveTo>
                      <a:pt x="183642" y="62484"/>
                    </a:moveTo>
                    <a:lnTo>
                      <a:pt x="183642" y="0"/>
                    </a:lnTo>
                    <a:lnTo>
                      <a:pt x="185166" y="0"/>
                    </a:lnTo>
                  </a:path>
                  <a:path w="288290" h="62864">
                    <a:moveTo>
                      <a:pt x="145542" y="46482"/>
                    </a:moveTo>
                    <a:lnTo>
                      <a:pt x="145542" y="16764"/>
                    </a:lnTo>
                    <a:lnTo>
                      <a:pt x="159258" y="16764"/>
                    </a:lnTo>
                    <a:lnTo>
                      <a:pt x="163829" y="18288"/>
                    </a:lnTo>
                    <a:lnTo>
                      <a:pt x="164592" y="19050"/>
                    </a:lnTo>
                    <a:lnTo>
                      <a:pt x="166116" y="22098"/>
                    </a:lnTo>
                    <a:lnTo>
                      <a:pt x="166116" y="25146"/>
                    </a:lnTo>
                    <a:lnTo>
                      <a:pt x="164592" y="28194"/>
                    </a:lnTo>
                    <a:lnTo>
                      <a:pt x="163829" y="28956"/>
                    </a:lnTo>
                    <a:lnTo>
                      <a:pt x="159258" y="31242"/>
                    </a:lnTo>
                  </a:path>
                  <a:path w="288290" h="62864">
                    <a:moveTo>
                      <a:pt x="145542" y="30480"/>
                    </a:moveTo>
                    <a:lnTo>
                      <a:pt x="159258" y="30480"/>
                    </a:lnTo>
                    <a:lnTo>
                      <a:pt x="163829" y="32004"/>
                    </a:lnTo>
                    <a:lnTo>
                      <a:pt x="166116" y="36576"/>
                    </a:lnTo>
                    <a:lnTo>
                      <a:pt x="166116" y="41148"/>
                    </a:lnTo>
                    <a:lnTo>
                      <a:pt x="163829" y="45720"/>
                    </a:lnTo>
                    <a:lnTo>
                      <a:pt x="159258" y="46482"/>
                    </a:lnTo>
                    <a:lnTo>
                      <a:pt x="145542" y="46482"/>
                    </a:lnTo>
                    <a:lnTo>
                      <a:pt x="146303" y="46482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48" name="object 244">
                <a:extLst>
                  <a:ext uri="{FF2B5EF4-FFF2-40B4-BE49-F238E27FC236}">
                    <a16:creationId xmlns:a16="http://schemas.microsoft.com/office/drawing/2014/main" id="{4FD1C28E-1EC3-7D69-5499-AB5F319C2DB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541638" y="1519809"/>
                <a:ext cx="91439" cy="93345"/>
              </a:xfrm>
              <a:prstGeom prst="rect">
                <a:avLst/>
              </a:prstGeom>
            </p:spPr>
          </p:pic>
          <p:sp>
            <p:nvSpPr>
              <p:cNvPr id="249" name="object 245">
                <a:extLst>
                  <a:ext uri="{FF2B5EF4-FFF2-40B4-BE49-F238E27FC236}">
                    <a16:creationId xmlns:a16="http://schemas.microsoft.com/office/drawing/2014/main" id="{01C08BBE-5573-95D6-D8B0-C3F86E44BFA0}"/>
                  </a:ext>
                </a:extLst>
              </p:cNvPr>
              <p:cNvSpPr/>
              <p:nvPr/>
            </p:nvSpPr>
            <p:spPr>
              <a:xfrm>
                <a:off x="9166098" y="2135124"/>
                <a:ext cx="6032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234950">
                    <a:moveTo>
                      <a:pt x="58674" y="224789"/>
                    </a:moveTo>
                    <a:lnTo>
                      <a:pt x="58674" y="7619"/>
                    </a:lnTo>
                    <a:lnTo>
                      <a:pt x="60198" y="7619"/>
                    </a:lnTo>
                  </a:path>
                  <a:path w="60325" h="234950">
                    <a:moveTo>
                      <a:pt x="38100" y="7619"/>
                    </a:moveTo>
                    <a:lnTo>
                      <a:pt x="58674" y="7619"/>
                    </a:lnTo>
                  </a:path>
                  <a:path w="60325" h="234950">
                    <a:moveTo>
                      <a:pt x="26670" y="0"/>
                    </a:moveTo>
                    <a:lnTo>
                      <a:pt x="35051" y="0"/>
                    </a:lnTo>
                  </a:path>
                  <a:path w="60325" h="234950">
                    <a:moveTo>
                      <a:pt x="17525" y="7619"/>
                    </a:moveTo>
                    <a:lnTo>
                      <a:pt x="25146" y="7619"/>
                    </a:lnTo>
                  </a:path>
                  <a:path w="60325" h="234950">
                    <a:moveTo>
                      <a:pt x="13716" y="6095"/>
                    </a:moveTo>
                    <a:lnTo>
                      <a:pt x="13716" y="185165"/>
                    </a:lnTo>
                    <a:lnTo>
                      <a:pt x="16001" y="185165"/>
                    </a:lnTo>
                  </a:path>
                  <a:path w="60325" h="234950">
                    <a:moveTo>
                      <a:pt x="14477" y="6095"/>
                    </a:moveTo>
                    <a:lnTo>
                      <a:pt x="15240" y="7619"/>
                    </a:lnTo>
                    <a:lnTo>
                      <a:pt x="17525" y="7619"/>
                    </a:lnTo>
                  </a:path>
                  <a:path w="60325" h="234950">
                    <a:moveTo>
                      <a:pt x="25146" y="1524"/>
                    </a:moveTo>
                    <a:lnTo>
                      <a:pt x="26670" y="0"/>
                    </a:lnTo>
                    <a:lnTo>
                      <a:pt x="27431" y="0"/>
                    </a:lnTo>
                  </a:path>
                  <a:path w="60325" h="234950">
                    <a:moveTo>
                      <a:pt x="25146" y="0"/>
                    </a:moveTo>
                    <a:lnTo>
                      <a:pt x="25146" y="180594"/>
                    </a:lnTo>
                    <a:lnTo>
                      <a:pt x="26670" y="180594"/>
                    </a:lnTo>
                  </a:path>
                  <a:path w="60325" h="234950">
                    <a:moveTo>
                      <a:pt x="38100" y="6095"/>
                    </a:moveTo>
                    <a:lnTo>
                      <a:pt x="38100" y="180594"/>
                    </a:lnTo>
                    <a:lnTo>
                      <a:pt x="39624" y="180594"/>
                    </a:lnTo>
                  </a:path>
                  <a:path w="60325" h="234950">
                    <a:moveTo>
                      <a:pt x="35051" y="0"/>
                    </a:moveTo>
                    <a:lnTo>
                      <a:pt x="35051" y="180594"/>
                    </a:lnTo>
                    <a:lnTo>
                      <a:pt x="36575" y="180594"/>
                    </a:lnTo>
                  </a:path>
                  <a:path w="60325" h="234950">
                    <a:moveTo>
                      <a:pt x="35051" y="6095"/>
                    </a:moveTo>
                    <a:lnTo>
                      <a:pt x="38100" y="6095"/>
                    </a:lnTo>
                  </a:path>
                  <a:path w="60325" h="234950">
                    <a:moveTo>
                      <a:pt x="0" y="223265"/>
                    </a:moveTo>
                    <a:lnTo>
                      <a:pt x="58674" y="223265"/>
                    </a:lnTo>
                  </a:path>
                  <a:path w="60325" h="234950">
                    <a:moveTo>
                      <a:pt x="38100" y="224789"/>
                    </a:moveTo>
                    <a:lnTo>
                      <a:pt x="58674" y="224789"/>
                    </a:lnTo>
                  </a:path>
                  <a:path w="60325" h="234950">
                    <a:moveTo>
                      <a:pt x="13716" y="228600"/>
                    </a:moveTo>
                    <a:lnTo>
                      <a:pt x="13716" y="227075"/>
                    </a:lnTo>
                    <a:lnTo>
                      <a:pt x="16001" y="227075"/>
                    </a:lnTo>
                  </a:path>
                  <a:path w="60325" h="234950">
                    <a:moveTo>
                      <a:pt x="38100" y="227075"/>
                    </a:moveTo>
                    <a:lnTo>
                      <a:pt x="38100" y="224789"/>
                    </a:lnTo>
                    <a:lnTo>
                      <a:pt x="39624" y="224789"/>
                    </a:lnTo>
                  </a:path>
                  <a:path w="60325" h="234950">
                    <a:moveTo>
                      <a:pt x="25146" y="233171"/>
                    </a:moveTo>
                    <a:lnTo>
                      <a:pt x="26670" y="234695"/>
                    </a:lnTo>
                    <a:lnTo>
                      <a:pt x="27431" y="234695"/>
                    </a:lnTo>
                  </a:path>
                  <a:path w="60325" h="234950">
                    <a:moveTo>
                      <a:pt x="17525" y="225551"/>
                    </a:moveTo>
                    <a:lnTo>
                      <a:pt x="15240" y="225551"/>
                    </a:lnTo>
                    <a:lnTo>
                      <a:pt x="14477" y="227075"/>
                    </a:lnTo>
                  </a:path>
                  <a:path w="60325" h="234950">
                    <a:moveTo>
                      <a:pt x="35051" y="227075"/>
                    </a:moveTo>
                    <a:lnTo>
                      <a:pt x="38100" y="227075"/>
                    </a:lnTo>
                  </a:path>
                  <a:path w="60325" h="234950">
                    <a:moveTo>
                      <a:pt x="35051" y="234695"/>
                    </a:moveTo>
                    <a:lnTo>
                      <a:pt x="35051" y="227075"/>
                    </a:lnTo>
                    <a:lnTo>
                      <a:pt x="36575" y="227075"/>
                    </a:lnTo>
                  </a:path>
                  <a:path w="60325" h="234950">
                    <a:moveTo>
                      <a:pt x="25146" y="230124"/>
                    </a:moveTo>
                    <a:lnTo>
                      <a:pt x="27431" y="229362"/>
                    </a:lnTo>
                    <a:lnTo>
                      <a:pt x="28955" y="227837"/>
                    </a:lnTo>
                    <a:lnTo>
                      <a:pt x="27431" y="226313"/>
                    </a:lnTo>
                    <a:lnTo>
                      <a:pt x="25146" y="225551"/>
                    </a:lnTo>
                    <a:lnTo>
                      <a:pt x="25907" y="225551"/>
                    </a:lnTo>
                  </a:path>
                  <a:path w="60325" h="234950">
                    <a:moveTo>
                      <a:pt x="25146" y="233171"/>
                    </a:moveTo>
                    <a:lnTo>
                      <a:pt x="25146" y="224789"/>
                    </a:lnTo>
                    <a:lnTo>
                      <a:pt x="26670" y="224789"/>
                    </a:lnTo>
                  </a:path>
                  <a:path w="60325" h="234950">
                    <a:moveTo>
                      <a:pt x="8381" y="224027"/>
                    </a:moveTo>
                    <a:lnTo>
                      <a:pt x="10668" y="228600"/>
                    </a:lnTo>
                    <a:lnTo>
                      <a:pt x="11429" y="228600"/>
                    </a:lnTo>
                  </a:path>
                  <a:path w="60325" h="234950">
                    <a:moveTo>
                      <a:pt x="17525" y="224789"/>
                    </a:moveTo>
                    <a:lnTo>
                      <a:pt x="25146" y="224789"/>
                    </a:lnTo>
                  </a:path>
                  <a:path w="60325" h="234950">
                    <a:moveTo>
                      <a:pt x="26670" y="234695"/>
                    </a:moveTo>
                    <a:lnTo>
                      <a:pt x="35051" y="234695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object 246">
                <a:extLst>
                  <a:ext uri="{FF2B5EF4-FFF2-40B4-BE49-F238E27FC236}">
                    <a16:creationId xmlns:a16="http://schemas.microsoft.com/office/drawing/2014/main" id="{807C1E02-59B3-FF71-652B-A21F5B91D392}"/>
                  </a:ext>
                </a:extLst>
              </p:cNvPr>
              <p:cNvSpPr/>
              <p:nvPr/>
            </p:nvSpPr>
            <p:spPr>
              <a:xfrm>
                <a:off x="9170669" y="2359152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5333" y="4572"/>
                    </a:moveTo>
                    <a:lnTo>
                      <a:pt x="3048" y="0"/>
                    </a:lnTo>
                    <a:lnTo>
                      <a:pt x="0" y="4572"/>
                    </a:lnTo>
                    <a:lnTo>
                      <a:pt x="5333" y="4572"/>
                    </a:lnTo>
                    <a:close/>
                  </a:path>
                </a:pathLst>
              </a:custGeom>
              <a:solidFill>
                <a:srgbClr val="010101"/>
              </a:solidFill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object 247">
                <a:extLst>
                  <a:ext uri="{FF2B5EF4-FFF2-40B4-BE49-F238E27FC236}">
                    <a16:creationId xmlns:a16="http://schemas.microsoft.com/office/drawing/2014/main" id="{45553222-0A0E-C2C8-563A-C1773042B5C4}"/>
                  </a:ext>
                </a:extLst>
              </p:cNvPr>
              <p:cNvSpPr/>
              <p:nvPr/>
            </p:nvSpPr>
            <p:spPr>
              <a:xfrm>
                <a:off x="9170669" y="2327148"/>
                <a:ext cx="5715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6830">
                    <a:moveTo>
                      <a:pt x="3048" y="32003"/>
                    </a:moveTo>
                    <a:lnTo>
                      <a:pt x="5333" y="36575"/>
                    </a:lnTo>
                    <a:lnTo>
                      <a:pt x="0" y="36575"/>
                    </a:lnTo>
                    <a:lnTo>
                      <a:pt x="3048" y="32003"/>
                    </a:lnTo>
                  </a:path>
                  <a:path w="5715" h="36830">
                    <a:moveTo>
                      <a:pt x="3809" y="32003"/>
                    </a:moveTo>
                    <a:lnTo>
                      <a:pt x="0" y="36575"/>
                    </a:lnTo>
                    <a:lnTo>
                      <a:pt x="761" y="36575"/>
                    </a:lnTo>
                  </a:path>
                  <a:path w="5715" h="36830">
                    <a:moveTo>
                      <a:pt x="3048" y="31241"/>
                    </a:moveTo>
                    <a:lnTo>
                      <a:pt x="3048" y="0"/>
                    </a:lnTo>
                    <a:lnTo>
                      <a:pt x="4572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object 248">
                <a:extLst>
                  <a:ext uri="{FF2B5EF4-FFF2-40B4-BE49-F238E27FC236}">
                    <a16:creationId xmlns:a16="http://schemas.microsoft.com/office/drawing/2014/main" id="{18ACF690-A16D-9E49-37BA-CA504AEE97FA}"/>
                  </a:ext>
                </a:extLst>
              </p:cNvPr>
              <p:cNvSpPr/>
              <p:nvPr/>
            </p:nvSpPr>
            <p:spPr>
              <a:xfrm>
                <a:off x="9164574" y="2141220"/>
                <a:ext cx="73660" cy="246379"/>
              </a:xfrm>
              <a:custGeom>
                <a:avLst/>
                <a:gdLst/>
                <a:ahLst/>
                <a:cxnLst/>
                <a:rect l="l" t="t" r="r" b="b"/>
                <a:pathLst>
                  <a:path w="73659" h="246380">
                    <a:moveTo>
                      <a:pt x="73151" y="210312"/>
                    </a:moveTo>
                    <a:lnTo>
                      <a:pt x="47244" y="176784"/>
                    </a:lnTo>
                    <a:lnTo>
                      <a:pt x="36575" y="175260"/>
                    </a:lnTo>
                    <a:lnTo>
                      <a:pt x="25146" y="176784"/>
                    </a:lnTo>
                    <a:lnTo>
                      <a:pt x="15240" y="182118"/>
                    </a:lnTo>
                    <a:lnTo>
                      <a:pt x="6857" y="189738"/>
                    </a:lnTo>
                    <a:lnTo>
                      <a:pt x="2285" y="199644"/>
                    </a:lnTo>
                    <a:lnTo>
                      <a:pt x="0" y="210312"/>
                    </a:lnTo>
                    <a:lnTo>
                      <a:pt x="2285" y="221742"/>
                    </a:lnTo>
                    <a:lnTo>
                      <a:pt x="6857" y="231648"/>
                    </a:lnTo>
                    <a:lnTo>
                      <a:pt x="15240" y="239268"/>
                    </a:lnTo>
                    <a:lnTo>
                      <a:pt x="25146" y="244602"/>
                    </a:lnTo>
                    <a:lnTo>
                      <a:pt x="36575" y="246126"/>
                    </a:lnTo>
                    <a:lnTo>
                      <a:pt x="47244" y="244602"/>
                    </a:lnTo>
                    <a:lnTo>
                      <a:pt x="57911" y="239268"/>
                    </a:lnTo>
                    <a:lnTo>
                      <a:pt x="65531" y="231648"/>
                    </a:lnTo>
                    <a:lnTo>
                      <a:pt x="70866" y="221742"/>
                    </a:lnTo>
                    <a:lnTo>
                      <a:pt x="73151" y="210312"/>
                    </a:lnTo>
                  </a:path>
                  <a:path w="73659" h="246380">
                    <a:moveTo>
                      <a:pt x="6096" y="188976"/>
                    </a:moveTo>
                    <a:lnTo>
                      <a:pt x="6096" y="0"/>
                    </a:lnTo>
                    <a:lnTo>
                      <a:pt x="7620" y="0"/>
                    </a:lnTo>
                  </a:path>
                  <a:path w="73659" h="246380">
                    <a:moveTo>
                      <a:pt x="10668" y="184404"/>
                    </a:moveTo>
                    <a:lnTo>
                      <a:pt x="10668" y="0"/>
                    </a:lnTo>
                    <a:lnTo>
                      <a:pt x="12192" y="0"/>
                    </a:lnTo>
                  </a:path>
                  <a:path w="73659" h="246380">
                    <a:moveTo>
                      <a:pt x="6096" y="1524"/>
                    </a:moveTo>
                    <a:lnTo>
                      <a:pt x="9905" y="3810"/>
                    </a:lnTo>
                    <a:lnTo>
                      <a:pt x="12192" y="1524"/>
                    </a:lnTo>
                    <a:lnTo>
                      <a:pt x="12953" y="1524"/>
                    </a:lnTo>
                  </a:path>
                  <a:path w="73659" h="246380">
                    <a:moveTo>
                      <a:pt x="6096" y="6858"/>
                    </a:moveTo>
                    <a:lnTo>
                      <a:pt x="9905" y="8382"/>
                    </a:lnTo>
                    <a:lnTo>
                      <a:pt x="12192" y="6858"/>
                    </a:lnTo>
                    <a:lnTo>
                      <a:pt x="12953" y="6858"/>
                    </a:lnTo>
                  </a:path>
                  <a:path w="73659" h="246380">
                    <a:moveTo>
                      <a:pt x="6096" y="14478"/>
                    </a:moveTo>
                    <a:lnTo>
                      <a:pt x="9905" y="16002"/>
                    </a:lnTo>
                    <a:lnTo>
                      <a:pt x="12192" y="14478"/>
                    </a:lnTo>
                    <a:lnTo>
                      <a:pt x="12953" y="14478"/>
                    </a:lnTo>
                  </a:path>
                  <a:path w="73659" h="246380">
                    <a:moveTo>
                      <a:pt x="6096" y="11430"/>
                    </a:moveTo>
                    <a:lnTo>
                      <a:pt x="9905" y="12954"/>
                    </a:lnTo>
                    <a:lnTo>
                      <a:pt x="12192" y="11430"/>
                    </a:lnTo>
                    <a:lnTo>
                      <a:pt x="12953" y="11430"/>
                    </a:lnTo>
                  </a:path>
                  <a:path w="73659" h="246380">
                    <a:moveTo>
                      <a:pt x="6096" y="28956"/>
                    </a:moveTo>
                    <a:lnTo>
                      <a:pt x="9905" y="30480"/>
                    </a:lnTo>
                    <a:lnTo>
                      <a:pt x="12192" y="28956"/>
                    </a:lnTo>
                    <a:lnTo>
                      <a:pt x="12953" y="28956"/>
                    </a:lnTo>
                  </a:path>
                  <a:path w="73659" h="246380">
                    <a:moveTo>
                      <a:pt x="6096" y="33528"/>
                    </a:moveTo>
                    <a:lnTo>
                      <a:pt x="9905" y="35052"/>
                    </a:lnTo>
                    <a:lnTo>
                      <a:pt x="12192" y="33528"/>
                    </a:lnTo>
                    <a:lnTo>
                      <a:pt x="12953" y="33528"/>
                    </a:lnTo>
                  </a:path>
                  <a:path w="73659" h="246380">
                    <a:moveTo>
                      <a:pt x="6096" y="24384"/>
                    </a:moveTo>
                    <a:lnTo>
                      <a:pt x="9905" y="25908"/>
                    </a:lnTo>
                    <a:lnTo>
                      <a:pt x="12192" y="24384"/>
                    </a:lnTo>
                    <a:lnTo>
                      <a:pt x="12953" y="24384"/>
                    </a:lnTo>
                  </a:path>
                  <a:path w="73659" h="246380">
                    <a:moveTo>
                      <a:pt x="6096" y="19050"/>
                    </a:moveTo>
                    <a:lnTo>
                      <a:pt x="9905" y="20574"/>
                    </a:lnTo>
                    <a:lnTo>
                      <a:pt x="12192" y="19050"/>
                    </a:lnTo>
                    <a:lnTo>
                      <a:pt x="12953" y="19050"/>
                    </a:lnTo>
                  </a:path>
                  <a:path w="73659" h="246380">
                    <a:moveTo>
                      <a:pt x="6096" y="55626"/>
                    </a:moveTo>
                    <a:lnTo>
                      <a:pt x="9905" y="57150"/>
                    </a:lnTo>
                    <a:lnTo>
                      <a:pt x="12192" y="55626"/>
                    </a:lnTo>
                    <a:lnTo>
                      <a:pt x="12953" y="55626"/>
                    </a:lnTo>
                  </a:path>
                  <a:path w="73659" h="246380">
                    <a:moveTo>
                      <a:pt x="6096" y="60960"/>
                    </a:moveTo>
                    <a:lnTo>
                      <a:pt x="9905" y="62484"/>
                    </a:lnTo>
                    <a:lnTo>
                      <a:pt x="12192" y="60960"/>
                    </a:lnTo>
                    <a:lnTo>
                      <a:pt x="12953" y="60960"/>
                    </a:lnTo>
                  </a:path>
                  <a:path w="73659" h="246380">
                    <a:moveTo>
                      <a:pt x="6096" y="68580"/>
                    </a:moveTo>
                    <a:lnTo>
                      <a:pt x="9905" y="70104"/>
                    </a:lnTo>
                    <a:lnTo>
                      <a:pt x="12192" y="68580"/>
                    </a:lnTo>
                    <a:lnTo>
                      <a:pt x="12953" y="68580"/>
                    </a:lnTo>
                  </a:path>
                  <a:path w="73659" h="246380">
                    <a:moveTo>
                      <a:pt x="6096" y="64008"/>
                    </a:moveTo>
                    <a:lnTo>
                      <a:pt x="9905" y="65532"/>
                    </a:lnTo>
                    <a:lnTo>
                      <a:pt x="12192" y="64008"/>
                    </a:lnTo>
                    <a:lnTo>
                      <a:pt x="12953" y="64008"/>
                    </a:lnTo>
                  </a:path>
                  <a:path w="73659" h="246380">
                    <a:moveTo>
                      <a:pt x="6096" y="46482"/>
                    </a:moveTo>
                    <a:lnTo>
                      <a:pt x="9905" y="48006"/>
                    </a:lnTo>
                    <a:lnTo>
                      <a:pt x="12192" y="46482"/>
                    </a:lnTo>
                    <a:lnTo>
                      <a:pt x="12953" y="46482"/>
                    </a:lnTo>
                  </a:path>
                  <a:path w="73659" h="246380">
                    <a:moveTo>
                      <a:pt x="6096" y="51054"/>
                    </a:moveTo>
                    <a:lnTo>
                      <a:pt x="9905" y="52578"/>
                    </a:lnTo>
                    <a:lnTo>
                      <a:pt x="12192" y="51054"/>
                    </a:lnTo>
                    <a:lnTo>
                      <a:pt x="12953" y="51054"/>
                    </a:lnTo>
                  </a:path>
                  <a:path w="73659" h="246380">
                    <a:moveTo>
                      <a:pt x="6096" y="41910"/>
                    </a:moveTo>
                    <a:lnTo>
                      <a:pt x="9905" y="43434"/>
                    </a:lnTo>
                    <a:lnTo>
                      <a:pt x="12192" y="41910"/>
                    </a:lnTo>
                    <a:lnTo>
                      <a:pt x="12953" y="41910"/>
                    </a:lnTo>
                  </a:path>
                  <a:path w="73659" h="246380">
                    <a:moveTo>
                      <a:pt x="6096" y="38100"/>
                    </a:moveTo>
                    <a:lnTo>
                      <a:pt x="9905" y="39624"/>
                    </a:lnTo>
                    <a:lnTo>
                      <a:pt x="12192" y="38100"/>
                    </a:lnTo>
                    <a:lnTo>
                      <a:pt x="12953" y="38100"/>
                    </a:lnTo>
                  </a:path>
                  <a:path w="73659" h="246380">
                    <a:moveTo>
                      <a:pt x="6096" y="90678"/>
                    </a:moveTo>
                    <a:lnTo>
                      <a:pt x="9905" y="92202"/>
                    </a:lnTo>
                    <a:lnTo>
                      <a:pt x="12192" y="90678"/>
                    </a:lnTo>
                    <a:lnTo>
                      <a:pt x="12953" y="90678"/>
                    </a:lnTo>
                  </a:path>
                  <a:path w="73659" h="246380">
                    <a:moveTo>
                      <a:pt x="6096" y="86106"/>
                    </a:moveTo>
                    <a:lnTo>
                      <a:pt x="9905" y="87630"/>
                    </a:lnTo>
                    <a:lnTo>
                      <a:pt x="12192" y="86106"/>
                    </a:lnTo>
                    <a:lnTo>
                      <a:pt x="12953" y="86106"/>
                    </a:lnTo>
                  </a:path>
                  <a:path w="73659" h="246380">
                    <a:moveTo>
                      <a:pt x="6096" y="83058"/>
                    </a:moveTo>
                    <a:lnTo>
                      <a:pt x="9905" y="84582"/>
                    </a:lnTo>
                    <a:lnTo>
                      <a:pt x="12192" y="83058"/>
                    </a:lnTo>
                    <a:lnTo>
                      <a:pt x="12953" y="83058"/>
                    </a:lnTo>
                  </a:path>
                  <a:path w="73659" h="246380">
                    <a:moveTo>
                      <a:pt x="6096" y="77724"/>
                    </a:moveTo>
                    <a:lnTo>
                      <a:pt x="9905" y="80010"/>
                    </a:lnTo>
                    <a:lnTo>
                      <a:pt x="12192" y="77724"/>
                    </a:lnTo>
                    <a:lnTo>
                      <a:pt x="12953" y="77724"/>
                    </a:lnTo>
                  </a:path>
                  <a:path w="73659" h="246380">
                    <a:moveTo>
                      <a:pt x="6096" y="73152"/>
                    </a:moveTo>
                    <a:lnTo>
                      <a:pt x="9905" y="74676"/>
                    </a:lnTo>
                    <a:lnTo>
                      <a:pt x="12192" y="73152"/>
                    </a:lnTo>
                    <a:lnTo>
                      <a:pt x="12953" y="73152"/>
                    </a:lnTo>
                  </a:path>
                  <a:path w="73659" h="246380">
                    <a:moveTo>
                      <a:pt x="6096" y="105156"/>
                    </a:moveTo>
                    <a:lnTo>
                      <a:pt x="9905" y="106680"/>
                    </a:lnTo>
                    <a:lnTo>
                      <a:pt x="12192" y="105156"/>
                    </a:lnTo>
                    <a:lnTo>
                      <a:pt x="12953" y="105156"/>
                    </a:lnTo>
                  </a:path>
                  <a:path w="73659" h="246380">
                    <a:moveTo>
                      <a:pt x="6096" y="100584"/>
                    </a:moveTo>
                    <a:lnTo>
                      <a:pt x="9905" y="102108"/>
                    </a:lnTo>
                    <a:lnTo>
                      <a:pt x="12192" y="100584"/>
                    </a:lnTo>
                    <a:lnTo>
                      <a:pt x="12953" y="100584"/>
                    </a:lnTo>
                  </a:path>
                  <a:path w="73659" h="246380">
                    <a:moveTo>
                      <a:pt x="6096" y="95250"/>
                    </a:moveTo>
                    <a:lnTo>
                      <a:pt x="9905" y="96774"/>
                    </a:lnTo>
                    <a:lnTo>
                      <a:pt x="12192" y="95250"/>
                    </a:lnTo>
                    <a:lnTo>
                      <a:pt x="12953" y="95250"/>
                    </a:lnTo>
                  </a:path>
                  <a:path w="73659" h="246380">
                    <a:moveTo>
                      <a:pt x="6096" y="112776"/>
                    </a:moveTo>
                    <a:lnTo>
                      <a:pt x="9905" y="114300"/>
                    </a:lnTo>
                    <a:lnTo>
                      <a:pt x="12192" y="112776"/>
                    </a:lnTo>
                    <a:lnTo>
                      <a:pt x="12953" y="112776"/>
                    </a:lnTo>
                  </a:path>
                  <a:path w="73659" h="246380">
                    <a:moveTo>
                      <a:pt x="6096" y="108204"/>
                    </a:moveTo>
                    <a:lnTo>
                      <a:pt x="9905" y="109728"/>
                    </a:lnTo>
                    <a:lnTo>
                      <a:pt x="12192" y="108204"/>
                    </a:lnTo>
                    <a:lnTo>
                      <a:pt x="12953" y="108204"/>
                    </a:lnTo>
                  </a:path>
                  <a:path w="73659" h="246380">
                    <a:moveTo>
                      <a:pt x="6096" y="127254"/>
                    </a:moveTo>
                    <a:lnTo>
                      <a:pt x="9905" y="128778"/>
                    </a:lnTo>
                    <a:lnTo>
                      <a:pt x="12192" y="127254"/>
                    </a:lnTo>
                    <a:lnTo>
                      <a:pt x="12953" y="127254"/>
                    </a:lnTo>
                  </a:path>
                  <a:path w="73659" h="246380">
                    <a:moveTo>
                      <a:pt x="6096" y="122682"/>
                    </a:moveTo>
                    <a:lnTo>
                      <a:pt x="9905" y="124206"/>
                    </a:lnTo>
                    <a:lnTo>
                      <a:pt x="12192" y="122682"/>
                    </a:lnTo>
                    <a:lnTo>
                      <a:pt x="12953" y="122682"/>
                    </a:lnTo>
                  </a:path>
                  <a:path w="73659" h="246380">
                    <a:moveTo>
                      <a:pt x="6096" y="118110"/>
                    </a:moveTo>
                    <a:lnTo>
                      <a:pt x="9905" y="119634"/>
                    </a:lnTo>
                    <a:lnTo>
                      <a:pt x="12192" y="118110"/>
                    </a:lnTo>
                    <a:lnTo>
                      <a:pt x="12953" y="118110"/>
                    </a:lnTo>
                  </a:path>
                  <a:path w="73659" h="246380">
                    <a:moveTo>
                      <a:pt x="6096" y="157734"/>
                    </a:moveTo>
                    <a:lnTo>
                      <a:pt x="9905" y="159258"/>
                    </a:lnTo>
                    <a:lnTo>
                      <a:pt x="12192" y="157734"/>
                    </a:lnTo>
                    <a:lnTo>
                      <a:pt x="12953" y="157734"/>
                    </a:lnTo>
                  </a:path>
                  <a:path w="73659" h="246380">
                    <a:moveTo>
                      <a:pt x="6096" y="162306"/>
                    </a:moveTo>
                    <a:lnTo>
                      <a:pt x="9905" y="163830"/>
                    </a:lnTo>
                    <a:lnTo>
                      <a:pt x="12192" y="162306"/>
                    </a:lnTo>
                    <a:lnTo>
                      <a:pt x="12953" y="162306"/>
                    </a:lnTo>
                  </a:path>
                  <a:path w="73659" h="246380">
                    <a:moveTo>
                      <a:pt x="6096" y="166878"/>
                    </a:moveTo>
                    <a:lnTo>
                      <a:pt x="9905" y="168402"/>
                    </a:lnTo>
                    <a:lnTo>
                      <a:pt x="12192" y="166878"/>
                    </a:lnTo>
                    <a:lnTo>
                      <a:pt x="12953" y="166878"/>
                    </a:lnTo>
                  </a:path>
                  <a:path w="73659" h="246380">
                    <a:moveTo>
                      <a:pt x="6096" y="149352"/>
                    </a:moveTo>
                    <a:lnTo>
                      <a:pt x="9905" y="150876"/>
                    </a:lnTo>
                    <a:lnTo>
                      <a:pt x="12192" y="149352"/>
                    </a:lnTo>
                    <a:lnTo>
                      <a:pt x="12953" y="149352"/>
                    </a:lnTo>
                  </a:path>
                  <a:path w="73659" h="246380">
                    <a:moveTo>
                      <a:pt x="6096" y="152400"/>
                    </a:moveTo>
                    <a:lnTo>
                      <a:pt x="9905" y="153924"/>
                    </a:lnTo>
                    <a:lnTo>
                      <a:pt x="12192" y="152400"/>
                    </a:lnTo>
                    <a:lnTo>
                      <a:pt x="12953" y="152400"/>
                    </a:lnTo>
                  </a:path>
                  <a:path w="73659" h="246380">
                    <a:moveTo>
                      <a:pt x="6096" y="130302"/>
                    </a:moveTo>
                    <a:lnTo>
                      <a:pt x="9905" y="131826"/>
                    </a:lnTo>
                    <a:lnTo>
                      <a:pt x="12192" y="130302"/>
                    </a:lnTo>
                    <a:lnTo>
                      <a:pt x="12953" y="130302"/>
                    </a:lnTo>
                  </a:path>
                  <a:path w="73659" h="246380">
                    <a:moveTo>
                      <a:pt x="6096" y="144780"/>
                    </a:moveTo>
                    <a:lnTo>
                      <a:pt x="9905" y="146304"/>
                    </a:lnTo>
                    <a:lnTo>
                      <a:pt x="12192" y="144780"/>
                    </a:lnTo>
                    <a:lnTo>
                      <a:pt x="12953" y="144780"/>
                    </a:lnTo>
                  </a:path>
                  <a:path w="73659" h="246380">
                    <a:moveTo>
                      <a:pt x="6096" y="140208"/>
                    </a:moveTo>
                    <a:lnTo>
                      <a:pt x="9905" y="141732"/>
                    </a:lnTo>
                    <a:lnTo>
                      <a:pt x="12192" y="140208"/>
                    </a:lnTo>
                    <a:lnTo>
                      <a:pt x="12953" y="140208"/>
                    </a:lnTo>
                  </a:path>
                  <a:path w="73659" h="246380">
                    <a:moveTo>
                      <a:pt x="6096" y="134874"/>
                    </a:moveTo>
                    <a:lnTo>
                      <a:pt x="9905" y="137160"/>
                    </a:lnTo>
                    <a:lnTo>
                      <a:pt x="12192" y="134874"/>
                    </a:lnTo>
                    <a:lnTo>
                      <a:pt x="12953" y="134874"/>
                    </a:lnTo>
                  </a:path>
                  <a:path w="73659" h="246380">
                    <a:moveTo>
                      <a:pt x="6096" y="179832"/>
                    </a:moveTo>
                    <a:lnTo>
                      <a:pt x="9905" y="181356"/>
                    </a:lnTo>
                    <a:lnTo>
                      <a:pt x="12192" y="179832"/>
                    </a:lnTo>
                    <a:lnTo>
                      <a:pt x="12953" y="179832"/>
                    </a:lnTo>
                  </a:path>
                  <a:path w="73659" h="246380">
                    <a:moveTo>
                      <a:pt x="6096" y="175260"/>
                    </a:moveTo>
                    <a:lnTo>
                      <a:pt x="9905" y="176784"/>
                    </a:lnTo>
                    <a:lnTo>
                      <a:pt x="12192" y="175260"/>
                    </a:lnTo>
                    <a:lnTo>
                      <a:pt x="12953" y="175260"/>
                    </a:lnTo>
                  </a:path>
                  <a:path w="73659" h="246380">
                    <a:moveTo>
                      <a:pt x="6096" y="171450"/>
                    </a:moveTo>
                    <a:lnTo>
                      <a:pt x="9905" y="172974"/>
                    </a:lnTo>
                    <a:lnTo>
                      <a:pt x="12192" y="171450"/>
                    </a:lnTo>
                    <a:lnTo>
                      <a:pt x="12953" y="171450"/>
                    </a:lnTo>
                  </a:path>
                  <a:path w="73659" h="246380">
                    <a:moveTo>
                      <a:pt x="6096" y="184404"/>
                    </a:moveTo>
                    <a:lnTo>
                      <a:pt x="10668" y="185928"/>
                    </a:lnTo>
                    <a:lnTo>
                      <a:pt x="11429" y="185928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object 249">
                <a:extLst>
                  <a:ext uri="{FF2B5EF4-FFF2-40B4-BE49-F238E27FC236}">
                    <a16:creationId xmlns:a16="http://schemas.microsoft.com/office/drawing/2014/main" id="{BC807C5B-2208-A826-DEF8-7DA8B9A4AA5C}"/>
                  </a:ext>
                </a:extLst>
              </p:cNvPr>
              <p:cNvSpPr/>
              <p:nvPr/>
            </p:nvSpPr>
            <p:spPr>
              <a:xfrm>
                <a:off x="691895" y="2142744"/>
                <a:ext cx="19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050">
                    <a:moveTo>
                      <a:pt x="1905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object 250">
                <a:extLst>
                  <a:ext uri="{FF2B5EF4-FFF2-40B4-BE49-F238E27FC236}">
                    <a16:creationId xmlns:a16="http://schemas.microsoft.com/office/drawing/2014/main" id="{0326EDF5-B489-1456-9DA0-F93ACEA2D4C8}"/>
                  </a:ext>
                </a:extLst>
              </p:cNvPr>
              <p:cNvSpPr/>
              <p:nvPr/>
            </p:nvSpPr>
            <p:spPr>
              <a:xfrm>
                <a:off x="739139" y="2141220"/>
                <a:ext cx="6985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22885">
                    <a:moveTo>
                      <a:pt x="0" y="222503"/>
                    </a:moveTo>
                    <a:lnTo>
                      <a:pt x="0" y="0"/>
                    </a:lnTo>
                    <a:lnTo>
                      <a:pt x="1523" y="0"/>
                    </a:lnTo>
                  </a:path>
                  <a:path w="6984" h="222885">
                    <a:moveTo>
                      <a:pt x="5334" y="222503"/>
                    </a:moveTo>
                    <a:lnTo>
                      <a:pt x="5333" y="0"/>
                    </a:lnTo>
                    <a:lnTo>
                      <a:pt x="6857" y="0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object 251">
                <a:extLst>
                  <a:ext uri="{FF2B5EF4-FFF2-40B4-BE49-F238E27FC236}">
                    <a16:creationId xmlns:a16="http://schemas.microsoft.com/office/drawing/2014/main" id="{AFE73F35-973B-36EA-6168-17D5A66EB125}"/>
                  </a:ext>
                </a:extLst>
              </p:cNvPr>
              <p:cNvSpPr/>
              <p:nvPr/>
            </p:nvSpPr>
            <p:spPr>
              <a:xfrm>
                <a:off x="710945" y="2135124"/>
                <a:ext cx="25400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234950">
                    <a:moveTo>
                      <a:pt x="23622" y="6095"/>
                    </a:moveTo>
                    <a:lnTo>
                      <a:pt x="23622" y="228600"/>
                    </a:lnTo>
                    <a:lnTo>
                      <a:pt x="25146" y="228600"/>
                    </a:lnTo>
                  </a:path>
                  <a:path w="25400" h="234950">
                    <a:moveTo>
                      <a:pt x="12954" y="0"/>
                    </a:moveTo>
                    <a:lnTo>
                      <a:pt x="12954" y="233171"/>
                    </a:lnTo>
                    <a:lnTo>
                      <a:pt x="14478" y="233171"/>
                    </a:lnTo>
                  </a:path>
                  <a:path w="25400" h="234950">
                    <a:moveTo>
                      <a:pt x="0" y="6095"/>
                    </a:moveTo>
                    <a:lnTo>
                      <a:pt x="0" y="227075"/>
                    </a:lnTo>
                    <a:lnTo>
                      <a:pt x="1524" y="227075"/>
                    </a:lnTo>
                  </a:path>
                  <a:path w="25400" h="234950">
                    <a:moveTo>
                      <a:pt x="3048" y="0"/>
                    </a:moveTo>
                    <a:lnTo>
                      <a:pt x="3048" y="234695"/>
                    </a:lnTo>
                    <a:lnTo>
                      <a:pt x="4572" y="234695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object 252">
                <a:extLst>
                  <a:ext uri="{FF2B5EF4-FFF2-40B4-BE49-F238E27FC236}">
                    <a16:creationId xmlns:a16="http://schemas.microsoft.com/office/drawing/2014/main" id="{789D12F3-E06A-F2FA-A04F-F3F07C7608EB}"/>
                  </a:ext>
                </a:extLst>
              </p:cNvPr>
              <p:cNvSpPr/>
              <p:nvPr/>
            </p:nvSpPr>
            <p:spPr>
              <a:xfrm>
                <a:off x="739901" y="2142744"/>
                <a:ext cx="5080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180339">
                    <a:moveTo>
                      <a:pt x="0" y="169925"/>
                    </a:moveTo>
                    <a:lnTo>
                      <a:pt x="2286" y="171449"/>
                    </a:lnTo>
                    <a:lnTo>
                      <a:pt x="4572" y="169925"/>
                    </a:lnTo>
                  </a:path>
                  <a:path w="5079" h="180339">
                    <a:moveTo>
                      <a:pt x="0" y="173735"/>
                    </a:moveTo>
                    <a:lnTo>
                      <a:pt x="2286" y="175259"/>
                    </a:lnTo>
                    <a:lnTo>
                      <a:pt x="4572" y="173735"/>
                    </a:lnTo>
                  </a:path>
                  <a:path w="5079" h="180339">
                    <a:moveTo>
                      <a:pt x="0" y="178307"/>
                    </a:moveTo>
                    <a:lnTo>
                      <a:pt x="2286" y="179831"/>
                    </a:lnTo>
                    <a:lnTo>
                      <a:pt x="4572" y="178307"/>
                    </a:lnTo>
                  </a:path>
                  <a:path w="5079" h="180339">
                    <a:moveTo>
                      <a:pt x="0" y="133349"/>
                    </a:moveTo>
                    <a:lnTo>
                      <a:pt x="2286" y="135635"/>
                    </a:lnTo>
                    <a:lnTo>
                      <a:pt x="4572" y="133349"/>
                    </a:lnTo>
                  </a:path>
                  <a:path w="5079" h="180339">
                    <a:moveTo>
                      <a:pt x="0" y="138683"/>
                    </a:moveTo>
                    <a:lnTo>
                      <a:pt x="2286" y="140207"/>
                    </a:lnTo>
                    <a:lnTo>
                      <a:pt x="4572" y="138683"/>
                    </a:lnTo>
                  </a:path>
                  <a:path w="5079" h="180339">
                    <a:moveTo>
                      <a:pt x="0" y="143255"/>
                    </a:moveTo>
                    <a:lnTo>
                      <a:pt x="2286" y="144779"/>
                    </a:lnTo>
                    <a:lnTo>
                      <a:pt x="4572" y="143255"/>
                    </a:lnTo>
                  </a:path>
                  <a:path w="5079" h="180339">
                    <a:moveTo>
                      <a:pt x="0" y="128777"/>
                    </a:moveTo>
                    <a:lnTo>
                      <a:pt x="2286" y="130301"/>
                    </a:lnTo>
                    <a:lnTo>
                      <a:pt x="4572" y="128777"/>
                    </a:lnTo>
                  </a:path>
                  <a:path w="5079" h="180339">
                    <a:moveTo>
                      <a:pt x="0" y="150875"/>
                    </a:moveTo>
                    <a:lnTo>
                      <a:pt x="2286" y="152399"/>
                    </a:lnTo>
                    <a:lnTo>
                      <a:pt x="4572" y="150875"/>
                    </a:lnTo>
                  </a:path>
                  <a:path w="5079" h="180339">
                    <a:moveTo>
                      <a:pt x="0" y="147827"/>
                    </a:moveTo>
                    <a:lnTo>
                      <a:pt x="2286" y="149351"/>
                    </a:lnTo>
                    <a:lnTo>
                      <a:pt x="4572" y="147827"/>
                    </a:lnTo>
                  </a:path>
                  <a:path w="5079" h="180339">
                    <a:moveTo>
                      <a:pt x="0" y="165353"/>
                    </a:moveTo>
                    <a:lnTo>
                      <a:pt x="2286" y="166877"/>
                    </a:lnTo>
                    <a:lnTo>
                      <a:pt x="4572" y="165353"/>
                    </a:lnTo>
                  </a:path>
                  <a:path w="5079" h="180339">
                    <a:moveTo>
                      <a:pt x="0" y="160781"/>
                    </a:moveTo>
                    <a:lnTo>
                      <a:pt x="2286" y="162305"/>
                    </a:lnTo>
                    <a:lnTo>
                      <a:pt x="4572" y="160781"/>
                    </a:lnTo>
                  </a:path>
                  <a:path w="5079" h="180339">
                    <a:moveTo>
                      <a:pt x="0" y="156209"/>
                    </a:moveTo>
                    <a:lnTo>
                      <a:pt x="2286" y="157733"/>
                    </a:lnTo>
                    <a:lnTo>
                      <a:pt x="4572" y="156209"/>
                    </a:lnTo>
                  </a:path>
                  <a:path w="5079" h="180339">
                    <a:moveTo>
                      <a:pt x="0" y="116585"/>
                    </a:moveTo>
                    <a:lnTo>
                      <a:pt x="2286" y="118109"/>
                    </a:lnTo>
                    <a:lnTo>
                      <a:pt x="4572" y="116585"/>
                    </a:lnTo>
                  </a:path>
                  <a:path w="5079" h="180339">
                    <a:moveTo>
                      <a:pt x="0" y="121157"/>
                    </a:moveTo>
                    <a:lnTo>
                      <a:pt x="2286" y="122681"/>
                    </a:lnTo>
                    <a:lnTo>
                      <a:pt x="4572" y="121157"/>
                    </a:lnTo>
                  </a:path>
                  <a:path w="5079" h="180339">
                    <a:moveTo>
                      <a:pt x="0" y="125729"/>
                    </a:moveTo>
                    <a:lnTo>
                      <a:pt x="2286" y="127253"/>
                    </a:lnTo>
                    <a:lnTo>
                      <a:pt x="4572" y="125729"/>
                    </a:lnTo>
                  </a:path>
                  <a:path w="5079" h="180339">
                    <a:moveTo>
                      <a:pt x="0" y="106679"/>
                    </a:moveTo>
                    <a:lnTo>
                      <a:pt x="2286" y="108203"/>
                    </a:lnTo>
                    <a:lnTo>
                      <a:pt x="4572" y="106679"/>
                    </a:lnTo>
                  </a:path>
                  <a:path w="5079" h="180339">
                    <a:moveTo>
                      <a:pt x="0" y="111251"/>
                    </a:moveTo>
                    <a:lnTo>
                      <a:pt x="2286" y="112775"/>
                    </a:lnTo>
                    <a:lnTo>
                      <a:pt x="4572" y="111251"/>
                    </a:lnTo>
                  </a:path>
                  <a:path w="5079" h="180339">
                    <a:moveTo>
                      <a:pt x="0" y="89153"/>
                    </a:moveTo>
                    <a:lnTo>
                      <a:pt x="2286" y="90677"/>
                    </a:lnTo>
                    <a:lnTo>
                      <a:pt x="4572" y="89153"/>
                    </a:lnTo>
                  </a:path>
                  <a:path w="5079" h="180339">
                    <a:moveTo>
                      <a:pt x="0" y="84581"/>
                    </a:moveTo>
                    <a:lnTo>
                      <a:pt x="2286" y="86105"/>
                    </a:lnTo>
                    <a:lnTo>
                      <a:pt x="4572" y="84581"/>
                    </a:lnTo>
                  </a:path>
                  <a:path w="5079" h="180339">
                    <a:moveTo>
                      <a:pt x="0" y="81533"/>
                    </a:moveTo>
                    <a:lnTo>
                      <a:pt x="2286" y="83057"/>
                    </a:lnTo>
                    <a:lnTo>
                      <a:pt x="4572" y="81533"/>
                    </a:lnTo>
                  </a:path>
                  <a:path w="5079" h="180339">
                    <a:moveTo>
                      <a:pt x="0" y="76199"/>
                    </a:moveTo>
                    <a:lnTo>
                      <a:pt x="2286" y="78485"/>
                    </a:lnTo>
                    <a:lnTo>
                      <a:pt x="4572" y="76199"/>
                    </a:lnTo>
                  </a:path>
                  <a:path w="5079" h="180339">
                    <a:moveTo>
                      <a:pt x="0" y="103631"/>
                    </a:moveTo>
                    <a:lnTo>
                      <a:pt x="2286" y="105155"/>
                    </a:lnTo>
                    <a:lnTo>
                      <a:pt x="4572" y="103631"/>
                    </a:lnTo>
                  </a:path>
                  <a:path w="5079" h="180339">
                    <a:moveTo>
                      <a:pt x="0" y="99059"/>
                    </a:moveTo>
                    <a:lnTo>
                      <a:pt x="2286" y="100583"/>
                    </a:lnTo>
                    <a:lnTo>
                      <a:pt x="4572" y="99059"/>
                    </a:lnTo>
                  </a:path>
                  <a:path w="5079" h="180339">
                    <a:moveTo>
                      <a:pt x="0" y="93725"/>
                    </a:moveTo>
                    <a:lnTo>
                      <a:pt x="2286" y="95249"/>
                    </a:lnTo>
                    <a:lnTo>
                      <a:pt x="4572" y="93725"/>
                    </a:lnTo>
                  </a:path>
                  <a:path w="5079" h="180339">
                    <a:moveTo>
                      <a:pt x="0" y="0"/>
                    </a:moveTo>
                    <a:lnTo>
                      <a:pt x="2285" y="2285"/>
                    </a:lnTo>
                    <a:lnTo>
                      <a:pt x="4571" y="0"/>
                    </a:lnTo>
                  </a:path>
                  <a:path w="5079" h="180339">
                    <a:moveTo>
                      <a:pt x="0" y="5333"/>
                    </a:moveTo>
                    <a:lnTo>
                      <a:pt x="2285" y="6857"/>
                    </a:lnTo>
                    <a:lnTo>
                      <a:pt x="4571" y="5333"/>
                    </a:lnTo>
                  </a:path>
                  <a:path w="5079" h="180339">
                    <a:moveTo>
                      <a:pt x="0" y="12953"/>
                    </a:moveTo>
                    <a:lnTo>
                      <a:pt x="2285" y="14477"/>
                    </a:lnTo>
                    <a:lnTo>
                      <a:pt x="4571" y="12953"/>
                    </a:lnTo>
                  </a:path>
                  <a:path w="5079" h="180339">
                    <a:moveTo>
                      <a:pt x="0" y="9905"/>
                    </a:moveTo>
                    <a:lnTo>
                      <a:pt x="2285" y="11429"/>
                    </a:lnTo>
                    <a:lnTo>
                      <a:pt x="4571" y="9905"/>
                    </a:lnTo>
                  </a:path>
                  <a:path w="5079" h="180339">
                    <a:moveTo>
                      <a:pt x="0" y="27431"/>
                    </a:moveTo>
                    <a:lnTo>
                      <a:pt x="2285" y="28955"/>
                    </a:lnTo>
                    <a:lnTo>
                      <a:pt x="4571" y="27431"/>
                    </a:lnTo>
                  </a:path>
                  <a:path w="5079" h="180339">
                    <a:moveTo>
                      <a:pt x="0" y="32003"/>
                    </a:moveTo>
                    <a:lnTo>
                      <a:pt x="2285" y="33527"/>
                    </a:lnTo>
                    <a:lnTo>
                      <a:pt x="4571" y="32003"/>
                    </a:lnTo>
                  </a:path>
                  <a:path w="5079" h="180339">
                    <a:moveTo>
                      <a:pt x="0" y="22859"/>
                    </a:moveTo>
                    <a:lnTo>
                      <a:pt x="2285" y="24383"/>
                    </a:lnTo>
                    <a:lnTo>
                      <a:pt x="4571" y="22859"/>
                    </a:lnTo>
                  </a:path>
                  <a:path w="5079" h="180339">
                    <a:moveTo>
                      <a:pt x="0" y="17525"/>
                    </a:moveTo>
                    <a:lnTo>
                      <a:pt x="2285" y="19049"/>
                    </a:lnTo>
                    <a:lnTo>
                      <a:pt x="4571" y="17525"/>
                    </a:lnTo>
                  </a:path>
                  <a:path w="5079" h="180339">
                    <a:moveTo>
                      <a:pt x="0" y="54101"/>
                    </a:moveTo>
                    <a:lnTo>
                      <a:pt x="2285" y="55625"/>
                    </a:lnTo>
                    <a:lnTo>
                      <a:pt x="4571" y="54101"/>
                    </a:lnTo>
                  </a:path>
                  <a:path w="5079" h="180339">
                    <a:moveTo>
                      <a:pt x="0" y="59435"/>
                    </a:moveTo>
                    <a:lnTo>
                      <a:pt x="2285" y="60959"/>
                    </a:lnTo>
                    <a:lnTo>
                      <a:pt x="4571" y="59435"/>
                    </a:lnTo>
                  </a:path>
                  <a:path w="5079" h="180339">
                    <a:moveTo>
                      <a:pt x="0" y="67055"/>
                    </a:moveTo>
                    <a:lnTo>
                      <a:pt x="2286" y="68579"/>
                    </a:lnTo>
                    <a:lnTo>
                      <a:pt x="4571" y="67055"/>
                    </a:lnTo>
                  </a:path>
                  <a:path w="5079" h="180339">
                    <a:moveTo>
                      <a:pt x="0" y="62483"/>
                    </a:moveTo>
                    <a:lnTo>
                      <a:pt x="2285" y="64007"/>
                    </a:lnTo>
                    <a:lnTo>
                      <a:pt x="4571" y="62483"/>
                    </a:lnTo>
                  </a:path>
                  <a:path w="5079" h="180339">
                    <a:moveTo>
                      <a:pt x="0" y="44957"/>
                    </a:moveTo>
                    <a:lnTo>
                      <a:pt x="2285" y="46481"/>
                    </a:lnTo>
                    <a:lnTo>
                      <a:pt x="4571" y="44957"/>
                    </a:lnTo>
                  </a:path>
                  <a:path w="5079" h="180339">
                    <a:moveTo>
                      <a:pt x="0" y="49529"/>
                    </a:moveTo>
                    <a:lnTo>
                      <a:pt x="2285" y="51053"/>
                    </a:lnTo>
                    <a:lnTo>
                      <a:pt x="4571" y="49529"/>
                    </a:lnTo>
                  </a:path>
                  <a:path w="5079" h="180339">
                    <a:moveTo>
                      <a:pt x="0" y="40385"/>
                    </a:moveTo>
                    <a:lnTo>
                      <a:pt x="2285" y="41909"/>
                    </a:lnTo>
                    <a:lnTo>
                      <a:pt x="4571" y="40385"/>
                    </a:lnTo>
                  </a:path>
                  <a:path w="5079" h="180339">
                    <a:moveTo>
                      <a:pt x="0" y="36575"/>
                    </a:moveTo>
                    <a:lnTo>
                      <a:pt x="2285" y="38099"/>
                    </a:lnTo>
                    <a:lnTo>
                      <a:pt x="4571" y="36575"/>
                    </a:lnTo>
                  </a:path>
                  <a:path w="5079" h="180339">
                    <a:moveTo>
                      <a:pt x="0" y="71627"/>
                    </a:moveTo>
                    <a:lnTo>
                      <a:pt x="2286" y="73151"/>
                    </a:lnTo>
                    <a:lnTo>
                      <a:pt x="4572" y="71627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object 253">
                <a:extLst>
                  <a:ext uri="{FF2B5EF4-FFF2-40B4-BE49-F238E27FC236}">
                    <a16:creationId xmlns:a16="http://schemas.microsoft.com/office/drawing/2014/main" id="{B1A675B5-AC99-188B-F45B-A6E97F4E1BD7}"/>
                  </a:ext>
                </a:extLst>
              </p:cNvPr>
              <p:cNvSpPr/>
              <p:nvPr/>
            </p:nvSpPr>
            <p:spPr>
              <a:xfrm>
                <a:off x="691895" y="2135124"/>
                <a:ext cx="881380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881380" h="234950">
                    <a:moveTo>
                      <a:pt x="39624" y="7619"/>
                    </a:moveTo>
                    <a:lnTo>
                      <a:pt x="32004" y="7619"/>
                    </a:lnTo>
                  </a:path>
                  <a:path w="881380" h="234950">
                    <a:moveTo>
                      <a:pt x="39624" y="7619"/>
                    </a:moveTo>
                    <a:lnTo>
                      <a:pt x="41910" y="7619"/>
                    </a:lnTo>
                    <a:lnTo>
                      <a:pt x="42672" y="6095"/>
                    </a:lnTo>
                    <a:lnTo>
                      <a:pt x="43434" y="6095"/>
                    </a:lnTo>
                  </a:path>
                  <a:path w="881380" h="234950">
                    <a:moveTo>
                      <a:pt x="32004" y="1524"/>
                    </a:moveTo>
                    <a:lnTo>
                      <a:pt x="30480" y="0"/>
                    </a:lnTo>
                    <a:lnTo>
                      <a:pt x="31242" y="0"/>
                    </a:lnTo>
                  </a:path>
                  <a:path w="881380" h="234950">
                    <a:moveTo>
                      <a:pt x="22098" y="6095"/>
                    </a:moveTo>
                    <a:lnTo>
                      <a:pt x="19050" y="6095"/>
                    </a:lnTo>
                  </a:path>
                  <a:path w="881380" h="234950">
                    <a:moveTo>
                      <a:pt x="29718" y="0"/>
                    </a:moveTo>
                    <a:lnTo>
                      <a:pt x="22098" y="0"/>
                    </a:lnTo>
                  </a:path>
                  <a:path w="881380" h="234950">
                    <a:moveTo>
                      <a:pt x="0" y="224789"/>
                    </a:moveTo>
                    <a:lnTo>
                      <a:pt x="0" y="7619"/>
                    </a:lnTo>
                    <a:lnTo>
                      <a:pt x="1524" y="7619"/>
                    </a:lnTo>
                  </a:path>
                  <a:path w="881380" h="234950">
                    <a:moveTo>
                      <a:pt x="42672" y="6095"/>
                    </a:moveTo>
                    <a:lnTo>
                      <a:pt x="880872" y="6095"/>
                    </a:lnTo>
                  </a:path>
                  <a:path w="881380" h="234950">
                    <a:moveTo>
                      <a:pt x="19050" y="224789"/>
                    </a:moveTo>
                    <a:lnTo>
                      <a:pt x="0" y="224789"/>
                    </a:lnTo>
                  </a:path>
                  <a:path w="881380" h="234950">
                    <a:moveTo>
                      <a:pt x="32004" y="233171"/>
                    </a:moveTo>
                    <a:lnTo>
                      <a:pt x="30480" y="234695"/>
                    </a:lnTo>
                    <a:lnTo>
                      <a:pt x="31242" y="234695"/>
                    </a:lnTo>
                  </a:path>
                  <a:path w="881380" h="234950">
                    <a:moveTo>
                      <a:pt x="43434" y="227075"/>
                    </a:moveTo>
                    <a:lnTo>
                      <a:pt x="41910" y="225551"/>
                    </a:lnTo>
                    <a:lnTo>
                      <a:pt x="39624" y="225551"/>
                    </a:lnTo>
                    <a:lnTo>
                      <a:pt x="40386" y="225551"/>
                    </a:lnTo>
                  </a:path>
                  <a:path w="881380" h="234950">
                    <a:moveTo>
                      <a:pt x="29718" y="234695"/>
                    </a:moveTo>
                    <a:lnTo>
                      <a:pt x="22098" y="234695"/>
                    </a:lnTo>
                  </a:path>
                  <a:path w="881380" h="234950">
                    <a:moveTo>
                      <a:pt x="22098" y="227075"/>
                    </a:moveTo>
                    <a:lnTo>
                      <a:pt x="19050" y="227075"/>
                    </a:lnTo>
                  </a:path>
                  <a:path w="881380" h="234950">
                    <a:moveTo>
                      <a:pt x="39624" y="224789"/>
                    </a:moveTo>
                    <a:lnTo>
                      <a:pt x="32004" y="224789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object 254">
                <a:extLst>
                  <a:ext uri="{FF2B5EF4-FFF2-40B4-BE49-F238E27FC236}">
                    <a16:creationId xmlns:a16="http://schemas.microsoft.com/office/drawing/2014/main" id="{F5D715E2-DF19-03BD-4341-763FFFF4EF22}"/>
                  </a:ext>
                </a:extLst>
              </p:cNvPr>
              <p:cNvSpPr/>
              <p:nvPr/>
            </p:nvSpPr>
            <p:spPr>
              <a:xfrm>
                <a:off x="739901" y="2325624"/>
                <a:ext cx="508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38100">
                    <a:moveTo>
                      <a:pt x="0" y="14477"/>
                    </a:moveTo>
                    <a:lnTo>
                      <a:pt x="2285" y="16001"/>
                    </a:lnTo>
                    <a:lnTo>
                      <a:pt x="4571" y="14477"/>
                    </a:lnTo>
                  </a:path>
                  <a:path w="5079" h="38100">
                    <a:moveTo>
                      <a:pt x="0" y="17525"/>
                    </a:moveTo>
                    <a:lnTo>
                      <a:pt x="2285" y="19050"/>
                    </a:lnTo>
                    <a:lnTo>
                      <a:pt x="4571" y="17525"/>
                    </a:lnTo>
                  </a:path>
                  <a:path w="5079" h="38100">
                    <a:moveTo>
                      <a:pt x="0" y="22098"/>
                    </a:moveTo>
                    <a:lnTo>
                      <a:pt x="2285" y="23621"/>
                    </a:lnTo>
                    <a:lnTo>
                      <a:pt x="4571" y="22098"/>
                    </a:lnTo>
                  </a:path>
                  <a:path w="5079" h="38100">
                    <a:moveTo>
                      <a:pt x="0" y="4571"/>
                    </a:moveTo>
                    <a:lnTo>
                      <a:pt x="2285" y="6095"/>
                    </a:lnTo>
                    <a:lnTo>
                      <a:pt x="4571" y="4571"/>
                    </a:lnTo>
                  </a:path>
                  <a:path w="5079" h="38100">
                    <a:moveTo>
                      <a:pt x="0" y="9906"/>
                    </a:moveTo>
                    <a:lnTo>
                      <a:pt x="2285" y="11430"/>
                    </a:lnTo>
                    <a:lnTo>
                      <a:pt x="4571" y="9906"/>
                    </a:lnTo>
                  </a:path>
                  <a:path w="5079" h="38100">
                    <a:moveTo>
                      <a:pt x="0" y="0"/>
                    </a:moveTo>
                    <a:lnTo>
                      <a:pt x="2285" y="1524"/>
                    </a:lnTo>
                    <a:lnTo>
                      <a:pt x="4571" y="0"/>
                    </a:lnTo>
                  </a:path>
                  <a:path w="5079" h="38100">
                    <a:moveTo>
                      <a:pt x="0" y="36575"/>
                    </a:moveTo>
                    <a:lnTo>
                      <a:pt x="2285" y="38100"/>
                    </a:lnTo>
                    <a:lnTo>
                      <a:pt x="4571" y="36575"/>
                    </a:lnTo>
                  </a:path>
                  <a:path w="5079" h="38100">
                    <a:moveTo>
                      <a:pt x="0" y="32003"/>
                    </a:moveTo>
                    <a:lnTo>
                      <a:pt x="2285" y="33527"/>
                    </a:lnTo>
                    <a:lnTo>
                      <a:pt x="4571" y="32003"/>
                    </a:lnTo>
                  </a:path>
                  <a:path w="5079" h="38100">
                    <a:moveTo>
                      <a:pt x="0" y="26669"/>
                    </a:moveTo>
                    <a:lnTo>
                      <a:pt x="2285" y="28956"/>
                    </a:lnTo>
                    <a:lnTo>
                      <a:pt x="4571" y="26669"/>
                    </a:lnTo>
                  </a:path>
                </a:pathLst>
              </a:custGeom>
              <a:ln w="3175">
                <a:solidFill>
                  <a:srgbClr val="01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object 255">
                <a:extLst>
                  <a:ext uri="{FF2B5EF4-FFF2-40B4-BE49-F238E27FC236}">
                    <a16:creationId xmlns:a16="http://schemas.microsoft.com/office/drawing/2014/main" id="{C4120EB0-88E5-5CF5-993D-CC52BA31C3E2}"/>
                  </a:ext>
                </a:extLst>
              </p:cNvPr>
              <p:cNvSpPr/>
              <p:nvPr/>
            </p:nvSpPr>
            <p:spPr>
              <a:xfrm>
                <a:off x="755903" y="2338577"/>
                <a:ext cx="84220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22005">
                    <a:moveTo>
                      <a:pt x="0" y="0"/>
                    </a:moveTo>
                    <a:lnTo>
                      <a:pt x="8421624" y="0"/>
                    </a:lnTo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 sz="1235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8981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E95181-F932-5471-BF63-12BDF1AA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C-</a:t>
            </a:r>
            <a:r>
              <a:rPr lang="it-IT" dirty="0" err="1"/>
              <a:t>Shaped</a:t>
            </a:r>
            <a:r>
              <a:rPr lang="it-IT" dirty="0"/>
              <a:t> </a:t>
            </a:r>
            <a:r>
              <a:rPr lang="it-IT" dirty="0" err="1"/>
              <a:t>Fixtures</a:t>
            </a:r>
            <a:r>
              <a:rPr lang="it-IT" dirty="0"/>
              <a:t> and Rolling Needles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B420FF-23C5-A916-CF25-0FC5E8BF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1078707"/>
            <a:ext cx="10947400" cy="5334000"/>
          </a:xfrm>
        </p:spPr>
        <p:txBody>
          <a:bodyPr/>
          <a:lstStyle/>
          <a:p>
            <a:pPr marL="354965" marR="56515" indent="-342900">
              <a:lnSpc>
                <a:spcPts val="2700"/>
              </a:lnSpc>
              <a:spcBef>
                <a:spcPts val="90"/>
              </a:spcBef>
              <a:spcAft>
                <a:spcPts val="1200"/>
              </a:spcAft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dirty="0" err="1">
                <a:latin typeface="Arial"/>
                <a:cs typeface="Arial"/>
              </a:rPr>
              <a:t>Four</a:t>
            </a:r>
            <a:r>
              <a:rPr lang="it-IT" spc="75" dirty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C-</a:t>
            </a:r>
            <a:r>
              <a:rPr lang="it-IT" b="1" dirty="0" err="1">
                <a:latin typeface="Arial"/>
                <a:cs typeface="Arial"/>
              </a:rPr>
              <a:t>Shaped</a:t>
            </a:r>
            <a:r>
              <a:rPr lang="it-IT" b="1" spc="70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stainless</a:t>
            </a:r>
            <a:r>
              <a:rPr lang="it-IT" b="1" spc="75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steel</a:t>
            </a:r>
            <a:r>
              <a:rPr lang="it-IT" b="1" spc="70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fixtures</a:t>
            </a:r>
            <a:r>
              <a:rPr lang="it-IT" b="1" spc="7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are</a:t>
            </a:r>
            <a:r>
              <a:rPr lang="it-IT" spc="7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used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to</a:t>
            </a:r>
            <a:r>
              <a:rPr lang="it-IT" spc="75" dirty="0">
                <a:latin typeface="Arial"/>
                <a:cs typeface="Arial"/>
              </a:rPr>
              <a:t> </a:t>
            </a:r>
            <a:r>
              <a:rPr lang="it-IT" spc="-10" dirty="0" err="1">
                <a:latin typeface="Arial"/>
                <a:cs typeface="Arial"/>
              </a:rPr>
              <a:t>define</a:t>
            </a:r>
            <a:r>
              <a:rPr lang="it-IT" spc="-1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the</a:t>
            </a:r>
            <a:r>
              <a:rPr lang="it-IT" spc="5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position</a:t>
            </a:r>
            <a:r>
              <a:rPr lang="it-IT" spc="5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of</a:t>
            </a:r>
            <a:r>
              <a:rPr lang="it-IT" spc="5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each</a:t>
            </a:r>
            <a:r>
              <a:rPr lang="it-IT" spc="6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one</a:t>
            </a:r>
            <a:r>
              <a:rPr lang="it-IT" spc="5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of</a:t>
            </a:r>
            <a:r>
              <a:rPr lang="it-IT" spc="5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the</a:t>
            </a:r>
            <a:r>
              <a:rPr lang="it-IT" spc="6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thirteen</a:t>
            </a:r>
            <a:r>
              <a:rPr lang="it-IT" spc="5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active</a:t>
            </a:r>
            <a:r>
              <a:rPr lang="it-IT" spc="55" dirty="0">
                <a:latin typeface="Arial"/>
                <a:cs typeface="Arial"/>
              </a:rPr>
              <a:t> </a:t>
            </a:r>
            <a:r>
              <a:rPr lang="it-IT" spc="-10" dirty="0" err="1">
                <a:latin typeface="Arial"/>
                <a:cs typeface="Arial"/>
              </a:rPr>
              <a:t>elements</a:t>
            </a:r>
            <a:r>
              <a:rPr lang="it-IT" spc="-10" dirty="0">
                <a:latin typeface="Arial"/>
                <a:cs typeface="Arial"/>
              </a:rPr>
              <a:t>:</a:t>
            </a:r>
          </a:p>
          <a:p>
            <a:pPr marL="354965" marR="56515" indent="-342900">
              <a:lnSpc>
                <a:spcPts val="2700"/>
              </a:lnSpc>
              <a:spcBef>
                <a:spcPts val="90"/>
              </a:spcBef>
              <a:spcAft>
                <a:spcPts val="1200"/>
              </a:spcAft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dirty="0">
                <a:latin typeface="Arial"/>
                <a:cs typeface="Arial"/>
              </a:rPr>
              <a:t>8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cavities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and</a:t>
            </a:r>
            <a:r>
              <a:rPr lang="it-IT" spc="7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1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quadrupole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package.</a:t>
            </a:r>
            <a:r>
              <a:rPr lang="it-IT" spc="7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Each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active</a:t>
            </a:r>
            <a:r>
              <a:rPr lang="it-IT" spc="75" dirty="0">
                <a:latin typeface="Arial"/>
                <a:cs typeface="Arial"/>
              </a:rPr>
              <a:t> </a:t>
            </a:r>
            <a:r>
              <a:rPr lang="it-IT" spc="-10" dirty="0" err="1">
                <a:latin typeface="Arial"/>
                <a:cs typeface="Arial"/>
              </a:rPr>
              <a:t>element</a:t>
            </a:r>
            <a:r>
              <a:rPr lang="it-IT" spc="-1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has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four</a:t>
            </a:r>
            <a:r>
              <a:rPr lang="it-IT" b="1" spc="65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titanium</a:t>
            </a:r>
            <a:r>
              <a:rPr lang="it-IT" b="1" spc="60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pads</a:t>
            </a:r>
            <a:r>
              <a:rPr lang="it-IT" b="1" spc="6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welded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to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the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helium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spc="-20" dirty="0">
                <a:latin typeface="Arial"/>
                <a:cs typeface="Arial"/>
              </a:rPr>
              <a:t>tank</a:t>
            </a:r>
            <a:endParaRPr lang="it-IT" dirty="0">
              <a:latin typeface="Arial"/>
              <a:cs typeface="Arial"/>
            </a:endParaRPr>
          </a:p>
          <a:p>
            <a:pPr marL="354965" marR="5080" indent="-342900">
              <a:lnSpc>
                <a:spcPts val="2700"/>
              </a:lnSpc>
              <a:spcBef>
                <a:spcPts val="675"/>
              </a:spcBef>
              <a:spcAft>
                <a:spcPts val="1200"/>
              </a:spcAft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dirty="0" err="1">
                <a:latin typeface="Arial"/>
                <a:cs typeface="Arial"/>
              </a:rPr>
              <a:t>Each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active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element</a:t>
            </a:r>
            <a:r>
              <a:rPr lang="it-IT" spc="7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is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independently</a:t>
            </a:r>
            <a:r>
              <a:rPr lang="it-IT" spc="7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referred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to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the</a:t>
            </a:r>
            <a:r>
              <a:rPr lang="it-IT" spc="75" dirty="0">
                <a:latin typeface="Arial"/>
                <a:cs typeface="Arial"/>
              </a:rPr>
              <a:t> </a:t>
            </a:r>
            <a:r>
              <a:rPr lang="it-IT" spc="-10" dirty="0" err="1">
                <a:latin typeface="Arial"/>
                <a:cs typeface="Arial"/>
              </a:rPr>
              <a:t>module</a:t>
            </a:r>
            <a:r>
              <a:rPr lang="it-IT" spc="-1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axis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through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screws</a:t>
            </a:r>
            <a:r>
              <a:rPr lang="it-IT" b="1" spc="70" dirty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and</a:t>
            </a:r>
            <a:r>
              <a:rPr lang="it-IT" b="1" spc="70" dirty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“</a:t>
            </a:r>
            <a:r>
              <a:rPr lang="it-IT" b="1" dirty="0" err="1">
                <a:latin typeface="Arial"/>
                <a:cs typeface="Arial"/>
              </a:rPr>
              <a:t>belleville</a:t>
            </a:r>
            <a:r>
              <a:rPr lang="it-IT" b="1" dirty="0">
                <a:latin typeface="Arial"/>
                <a:cs typeface="Arial"/>
              </a:rPr>
              <a:t>”</a:t>
            </a:r>
            <a:r>
              <a:rPr lang="it-IT" b="1" spc="70" dirty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pushers</a:t>
            </a:r>
            <a:r>
              <a:rPr lang="it-IT" b="1" spc="48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on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both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b="1" spc="-50" dirty="0">
                <a:latin typeface="Arial"/>
                <a:cs typeface="Arial"/>
              </a:rPr>
              <a:t>x </a:t>
            </a:r>
            <a:r>
              <a:rPr lang="it-IT" dirty="0">
                <a:latin typeface="Arial"/>
                <a:cs typeface="Arial"/>
              </a:rPr>
              <a:t>and</a:t>
            </a:r>
            <a:r>
              <a:rPr lang="it-IT" spc="55" dirty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y</a:t>
            </a:r>
            <a:r>
              <a:rPr lang="it-IT" b="1" spc="4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directions</a:t>
            </a:r>
            <a:r>
              <a:rPr lang="it-IT" spc="5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of</a:t>
            </a:r>
            <a:r>
              <a:rPr lang="it-IT" spc="5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each</a:t>
            </a:r>
            <a:r>
              <a:rPr lang="it-IT" spc="5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of</a:t>
            </a:r>
            <a:r>
              <a:rPr lang="it-IT" spc="5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the</a:t>
            </a:r>
            <a:r>
              <a:rPr lang="it-IT" spc="5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four</a:t>
            </a:r>
            <a:r>
              <a:rPr lang="it-IT" spc="50" dirty="0">
                <a:latin typeface="Arial"/>
                <a:cs typeface="Arial"/>
              </a:rPr>
              <a:t> </a:t>
            </a:r>
            <a:r>
              <a:rPr lang="it-IT" spc="-20" dirty="0" err="1">
                <a:latin typeface="Arial"/>
                <a:cs typeface="Arial"/>
              </a:rPr>
              <a:t>pads</a:t>
            </a:r>
            <a:endParaRPr lang="it-IT" dirty="0">
              <a:latin typeface="Arial"/>
              <a:cs typeface="Arial"/>
            </a:endParaRPr>
          </a:p>
          <a:p>
            <a:pPr marL="354965" indent="-342900">
              <a:lnSpc>
                <a:spcPts val="2700"/>
              </a:lnSpc>
              <a:spcBef>
                <a:spcPts val="785"/>
              </a:spcBef>
              <a:spcAft>
                <a:spcPts val="1200"/>
              </a:spcAft>
              <a:buClr>
                <a:srgbClr val="000000"/>
              </a:buClr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b="1" dirty="0">
                <a:latin typeface="Arial"/>
                <a:cs typeface="Arial"/>
              </a:rPr>
              <a:t>Rolling</a:t>
            </a:r>
            <a:r>
              <a:rPr lang="it-IT" b="1" spc="90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needles</a:t>
            </a:r>
            <a:r>
              <a:rPr lang="it-IT" b="1" spc="10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reduce</a:t>
            </a:r>
            <a:r>
              <a:rPr lang="it-IT" spc="9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drastically</a:t>
            </a:r>
            <a:r>
              <a:rPr lang="it-IT" spc="9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the</a:t>
            </a:r>
            <a:r>
              <a:rPr lang="it-IT" spc="9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longitudinal</a:t>
            </a:r>
            <a:r>
              <a:rPr lang="it-IT" spc="95" dirty="0">
                <a:latin typeface="Arial"/>
                <a:cs typeface="Arial"/>
              </a:rPr>
              <a:t> </a:t>
            </a:r>
            <a:r>
              <a:rPr lang="it-IT" spc="-10" dirty="0" err="1">
                <a:latin typeface="Arial"/>
                <a:cs typeface="Arial"/>
              </a:rPr>
              <a:t>friction</a:t>
            </a:r>
            <a:endParaRPr lang="it-IT" dirty="0">
              <a:latin typeface="Arial"/>
              <a:cs typeface="Arial"/>
            </a:endParaRPr>
          </a:p>
          <a:p>
            <a:pPr marL="354965" marR="49530" indent="-342900">
              <a:lnSpc>
                <a:spcPts val="2700"/>
              </a:lnSpc>
              <a:spcBef>
                <a:spcPts val="740"/>
              </a:spcBef>
              <a:spcAft>
                <a:spcPts val="1200"/>
              </a:spcAft>
              <a:buFont typeface="Wingdings" pitchFamily="2" charset="2"/>
              <a:buChar char="§"/>
              <a:tabLst>
                <a:tab pos="163830" algn="l"/>
              </a:tabLst>
            </a:pPr>
            <a:r>
              <a:rPr lang="it-IT" dirty="0">
                <a:latin typeface="Arial"/>
                <a:cs typeface="Arial"/>
              </a:rPr>
              <a:t>The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longitudinal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position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of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each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active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element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is</a:t>
            </a:r>
            <a:r>
              <a:rPr lang="it-IT" spc="70" dirty="0">
                <a:latin typeface="Arial"/>
                <a:cs typeface="Arial"/>
              </a:rPr>
              <a:t> </a:t>
            </a:r>
            <a:r>
              <a:rPr lang="it-IT" spc="-10" dirty="0" err="1">
                <a:latin typeface="Arial"/>
                <a:cs typeface="Arial"/>
              </a:rPr>
              <a:t>defined</a:t>
            </a:r>
            <a:r>
              <a:rPr lang="it-IT" spc="-1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through</a:t>
            </a:r>
            <a:r>
              <a:rPr lang="it-IT" spc="6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a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fixture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to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the</a:t>
            </a:r>
            <a:r>
              <a:rPr lang="it-IT" spc="6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reference</a:t>
            </a:r>
            <a:r>
              <a:rPr lang="it-IT" spc="50" dirty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Invar</a:t>
            </a:r>
            <a:r>
              <a:rPr lang="it-IT" b="1" spc="60" dirty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Rod</a:t>
            </a:r>
            <a:r>
              <a:rPr lang="it-IT" dirty="0">
                <a:latin typeface="Arial"/>
                <a:cs typeface="Arial"/>
              </a:rPr>
              <a:t>.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This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makes</a:t>
            </a:r>
            <a:r>
              <a:rPr lang="it-IT" spc="65" dirty="0">
                <a:latin typeface="Arial"/>
                <a:cs typeface="Arial"/>
              </a:rPr>
              <a:t> </a:t>
            </a:r>
            <a:r>
              <a:rPr lang="it-IT" spc="-25" dirty="0" err="1">
                <a:latin typeface="Arial"/>
                <a:cs typeface="Arial"/>
              </a:rPr>
              <a:t>its</a:t>
            </a:r>
            <a:r>
              <a:rPr lang="it-IT" spc="-25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position</a:t>
            </a:r>
            <a:r>
              <a:rPr lang="it-IT" spc="85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independent</a:t>
            </a:r>
            <a:r>
              <a:rPr lang="it-IT" spc="9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from</a:t>
            </a:r>
            <a:r>
              <a:rPr lang="it-IT" spc="9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the</a:t>
            </a:r>
            <a:r>
              <a:rPr lang="it-IT" spc="9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elongation</a:t>
            </a:r>
            <a:r>
              <a:rPr lang="it-IT" spc="90" dirty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and</a:t>
            </a:r>
            <a:r>
              <a:rPr lang="it-IT" spc="9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contraction</a:t>
            </a:r>
            <a:r>
              <a:rPr lang="it-IT" spc="90" dirty="0">
                <a:latin typeface="Arial"/>
                <a:cs typeface="Arial"/>
              </a:rPr>
              <a:t> </a:t>
            </a:r>
            <a:r>
              <a:rPr lang="it-IT" spc="-25" dirty="0">
                <a:latin typeface="Arial"/>
                <a:cs typeface="Arial"/>
              </a:rPr>
              <a:t>of </a:t>
            </a:r>
            <a:r>
              <a:rPr lang="it-IT" dirty="0">
                <a:latin typeface="Arial"/>
                <a:cs typeface="Arial"/>
              </a:rPr>
              <a:t>the</a:t>
            </a:r>
            <a:r>
              <a:rPr lang="it-IT" spc="80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supporting</a:t>
            </a:r>
            <a:r>
              <a:rPr lang="it-IT" spc="85" dirty="0">
                <a:latin typeface="Arial"/>
                <a:cs typeface="Arial"/>
              </a:rPr>
              <a:t> </a:t>
            </a:r>
            <a:r>
              <a:rPr lang="it-IT" spc="-10" dirty="0" err="1">
                <a:latin typeface="Arial"/>
                <a:cs typeface="Arial"/>
              </a:rPr>
              <a:t>HeGRP</a:t>
            </a:r>
            <a:endParaRPr lang="it-IT" spc="-10" dirty="0">
              <a:latin typeface="Arial"/>
              <a:cs typeface="Arial"/>
            </a:endParaRP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960D6A-EBD2-9A65-6390-881A89A9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2A9A33-FF34-9065-3308-B230A507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48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FBBEFD-651B-852B-6DAD-24E0AD17E0B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45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FB281-7981-0F23-7BA2-7CCAE465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0B5BB1-9864-6854-F95F-68AD6471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558BFC-1D34-A004-4466-65B8FF47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49</a:t>
            </a:fld>
            <a:endParaRPr lang="en-US" alt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C1B3A61-9E4A-9673-38D8-59C332513E4F}"/>
              </a:ext>
            </a:extLst>
          </p:cNvPr>
          <p:cNvGrpSpPr/>
          <p:nvPr/>
        </p:nvGrpSpPr>
        <p:grpSpPr>
          <a:xfrm>
            <a:off x="326398" y="906089"/>
            <a:ext cx="9084011" cy="5368216"/>
            <a:chOff x="1355812" y="880184"/>
            <a:chExt cx="9161906" cy="5481014"/>
          </a:xfrm>
        </p:grpSpPr>
        <p:grpSp>
          <p:nvGrpSpPr>
            <p:cNvPr id="7" name="object 1985">
              <a:extLst>
                <a:ext uri="{FF2B5EF4-FFF2-40B4-BE49-F238E27FC236}">
                  <a16:creationId xmlns:a16="http://schemas.microsoft.com/office/drawing/2014/main" id="{AD9C4AFC-826C-1D22-C213-7F8714C557D3}"/>
                </a:ext>
              </a:extLst>
            </p:cNvPr>
            <p:cNvGrpSpPr/>
            <p:nvPr/>
          </p:nvGrpSpPr>
          <p:grpSpPr>
            <a:xfrm>
              <a:off x="1355812" y="880184"/>
              <a:ext cx="7835993" cy="5410200"/>
              <a:chOff x="9596253" y="17055079"/>
              <a:chExt cx="4067347" cy="2808216"/>
            </a:xfrm>
          </p:grpSpPr>
          <p:pic>
            <p:nvPicPr>
              <p:cNvPr id="13" name="object 1986">
                <a:extLst>
                  <a:ext uri="{FF2B5EF4-FFF2-40B4-BE49-F238E27FC236}">
                    <a16:creationId xmlns:a16="http://schemas.microsoft.com/office/drawing/2014/main" id="{48ADA99F-111C-717A-E409-BE51C694EE3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596253" y="17055079"/>
                <a:ext cx="3613030" cy="2287730"/>
              </a:xfrm>
              <a:prstGeom prst="rect">
                <a:avLst/>
              </a:prstGeom>
            </p:spPr>
          </p:pic>
          <p:sp>
            <p:nvSpPr>
              <p:cNvPr id="14" name="object 1987">
                <a:extLst>
                  <a:ext uri="{FF2B5EF4-FFF2-40B4-BE49-F238E27FC236}">
                    <a16:creationId xmlns:a16="http://schemas.microsoft.com/office/drawing/2014/main" id="{0E966981-6300-F9DB-DB99-85E6B9EBF62B}"/>
                  </a:ext>
                </a:extLst>
              </p:cNvPr>
              <p:cNvSpPr/>
              <p:nvPr/>
            </p:nvSpPr>
            <p:spPr>
              <a:xfrm>
                <a:off x="12053060" y="18358350"/>
                <a:ext cx="588645" cy="1099185"/>
              </a:xfrm>
              <a:custGeom>
                <a:avLst/>
                <a:gdLst/>
                <a:ahLst/>
                <a:cxnLst/>
                <a:rect l="l" t="t" r="r" b="b"/>
                <a:pathLst>
                  <a:path w="588645" h="1099184">
                    <a:moveTo>
                      <a:pt x="102059" y="1099150"/>
                    </a:moveTo>
                    <a:lnTo>
                      <a:pt x="138317" y="1020592"/>
                    </a:lnTo>
                    <a:lnTo>
                      <a:pt x="169203" y="939347"/>
                    </a:lnTo>
                    <a:lnTo>
                      <a:pt x="194718" y="856088"/>
                    </a:lnTo>
                    <a:lnTo>
                      <a:pt x="214190" y="770815"/>
                    </a:lnTo>
                    <a:lnTo>
                      <a:pt x="227618" y="683528"/>
                    </a:lnTo>
                    <a:lnTo>
                      <a:pt x="235004" y="596240"/>
                    </a:lnTo>
                    <a:lnTo>
                      <a:pt x="237019" y="508281"/>
                    </a:lnTo>
                    <a:lnTo>
                      <a:pt x="232319" y="420322"/>
                    </a:lnTo>
                    <a:lnTo>
                      <a:pt x="221575" y="333035"/>
                    </a:lnTo>
                    <a:lnTo>
                      <a:pt x="205461" y="247090"/>
                    </a:lnTo>
                    <a:lnTo>
                      <a:pt x="182632" y="162489"/>
                    </a:lnTo>
                    <a:lnTo>
                      <a:pt x="154431" y="79901"/>
                    </a:lnTo>
                    <a:lnTo>
                      <a:pt x="120859" y="0"/>
                    </a:lnTo>
                  </a:path>
                  <a:path w="588645" h="1099184">
                    <a:moveTo>
                      <a:pt x="0" y="1099150"/>
                    </a:moveTo>
                    <a:lnTo>
                      <a:pt x="40286" y="1021935"/>
                    </a:lnTo>
                    <a:lnTo>
                      <a:pt x="74530" y="941362"/>
                    </a:lnTo>
                    <a:lnTo>
                      <a:pt x="102059" y="858103"/>
                    </a:lnTo>
                    <a:lnTo>
                      <a:pt x="123545" y="772158"/>
                    </a:lnTo>
                    <a:lnTo>
                      <a:pt x="138988" y="685542"/>
                    </a:lnTo>
                    <a:lnTo>
                      <a:pt x="147045" y="596912"/>
                    </a:lnTo>
                    <a:lnTo>
                      <a:pt x="149060" y="508281"/>
                    </a:lnTo>
                    <a:lnTo>
                      <a:pt x="143688" y="420322"/>
                    </a:lnTo>
                    <a:lnTo>
                      <a:pt x="132274" y="332363"/>
                    </a:lnTo>
                    <a:lnTo>
                      <a:pt x="114145" y="245747"/>
                    </a:lnTo>
                    <a:lnTo>
                      <a:pt x="89973" y="161146"/>
                    </a:lnTo>
                    <a:lnTo>
                      <a:pt x="59086" y="79230"/>
                    </a:lnTo>
                    <a:lnTo>
                      <a:pt x="22157" y="0"/>
                    </a:lnTo>
                  </a:path>
                  <a:path w="588645" h="1099184">
                    <a:moveTo>
                      <a:pt x="51701" y="1099150"/>
                    </a:moveTo>
                    <a:lnTo>
                      <a:pt x="89301" y="1021263"/>
                    </a:lnTo>
                    <a:lnTo>
                      <a:pt x="122202" y="940019"/>
                    </a:lnTo>
                    <a:lnTo>
                      <a:pt x="148388" y="856760"/>
                    </a:lnTo>
                    <a:lnTo>
                      <a:pt x="169203" y="771487"/>
                    </a:lnTo>
                    <a:lnTo>
                      <a:pt x="183303" y="684199"/>
                    </a:lnTo>
                    <a:lnTo>
                      <a:pt x="191361" y="596912"/>
                    </a:lnTo>
                    <a:lnTo>
                      <a:pt x="192703" y="508281"/>
                    </a:lnTo>
                    <a:lnTo>
                      <a:pt x="188003" y="420322"/>
                    </a:lnTo>
                    <a:lnTo>
                      <a:pt x="177260" y="333035"/>
                    </a:lnTo>
                    <a:lnTo>
                      <a:pt x="159803" y="246419"/>
                    </a:lnTo>
                    <a:lnTo>
                      <a:pt x="136302" y="161817"/>
                    </a:lnTo>
                    <a:lnTo>
                      <a:pt x="106759" y="79901"/>
                    </a:lnTo>
                    <a:lnTo>
                      <a:pt x="71844" y="0"/>
                    </a:lnTo>
                  </a:path>
                  <a:path w="588645" h="1099184">
                    <a:moveTo>
                      <a:pt x="172560" y="0"/>
                    </a:moveTo>
                    <a:lnTo>
                      <a:pt x="100044" y="62444"/>
                    </a:lnTo>
                  </a:path>
                  <a:path w="588645" h="1099184">
                    <a:moveTo>
                      <a:pt x="151074" y="0"/>
                    </a:moveTo>
                    <a:lnTo>
                      <a:pt x="94673" y="49015"/>
                    </a:lnTo>
                  </a:path>
                  <a:path w="588645" h="1099184">
                    <a:moveTo>
                      <a:pt x="588183" y="103402"/>
                    </a:moveTo>
                    <a:lnTo>
                      <a:pt x="561997" y="0"/>
                    </a:lnTo>
                    <a:lnTo>
                      <a:pt x="562668" y="0"/>
                    </a:lnTo>
                  </a:path>
                  <a:path w="588645" h="1099184">
                    <a:moveTo>
                      <a:pt x="482766" y="167189"/>
                    </a:moveTo>
                    <a:lnTo>
                      <a:pt x="500224" y="148388"/>
                    </a:lnTo>
                  </a:path>
                  <a:path w="588645" h="1099184">
                    <a:moveTo>
                      <a:pt x="480081" y="136302"/>
                    </a:moveTo>
                    <a:lnTo>
                      <a:pt x="500224" y="114816"/>
                    </a:lnTo>
                  </a:path>
                  <a:path w="588645" h="1099184">
                    <a:moveTo>
                      <a:pt x="449866" y="135631"/>
                    </a:moveTo>
                    <a:lnTo>
                      <a:pt x="478066" y="104744"/>
                    </a:lnTo>
                    <a:lnTo>
                      <a:pt x="478738" y="104744"/>
                    </a:lnTo>
                  </a:path>
                  <a:path w="588645" h="1099184">
                    <a:moveTo>
                      <a:pt x="449866" y="102730"/>
                    </a:moveTo>
                    <a:lnTo>
                      <a:pt x="478066" y="71844"/>
                    </a:lnTo>
                    <a:lnTo>
                      <a:pt x="478738" y="71844"/>
                    </a:lnTo>
                  </a:path>
                  <a:path w="588645" h="1099184">
                    <a:moveTo>
                      <a:pt x="449866" y="69158"/>
                    </a:moveTo>
                    <a:lnTo>
                      <a:pt x="457252" y="60429"/>
                    </a:lnTo>
                    <a:lnTo>
                      <a:pt x="457923" y="60429"/>
                    </a:lnTo>
                  </a:path>
                  <a:path w="588645" h="1099184">
                    <a:moveTo>
                      <a:pt x="482766" y="200761"/>
                    </a:moveTo>
                    <a:lnTo>
                      <a:pt x="500224" y="181960"/>
                    </a:lnTo>
                  </a:path>
                  <a:path w="588645" h="1099184">
                    <a:moveTo>
                      <a:pt x="482766" y="234333"/>
                    </a:moveTo>
                    <a:lnTo>
                      <a:pt x="500224" y="215532"/>
                    </a:lnTo>
                  </a:path>
                  <a:path w="588645" h="1099184">
                    <a:moveTo>
                      <a:pt x="482766" y="267905"/>
                    </a:moveTo>
                    <a:lnTo>
                      <a:pt x="500224" y="249105"/>
                    </a:lnTo>
                  </a:path>
                  <a:path w="588645" h="1099184">
                    <a:moveTo>
                      <a:pt x="482766" y="301477"/>
                    </a:moveTo>
                    <a:lnTo>
                      <a:pt x="500224" y="282677"/>
                    </a:lnTo>
                  </a:path>
                  <a:path w="588645" h="1099184">
                    <a:moveTo>
                      <a:pt x="324306" y="136974"/>
                    </a:moveTo>
                    <a:lnTo>
                      <a:pt x="375336" y="82587"/>
                    </a:lnTo>
                  </a:path>
                  <a:path w="588645" h="1099184">
                    <a:moveTo>
                      <a:pt x="346464" y="79901"/>
                    </a:moveTo>
                    <a:lnTo>
                      <a:pt x="364593" y="60429"/>
                    </a:lnTo>
                  </a:path>
                  <a:path w="588645" h="1099184">
                    <a:moveTo>
                      <a:pt x="324306" y="170546"/>
                    </a:moveTo>
                    <a:lnTo>
                      <a:pt x="342435" y="151745"/>
                    </a:lnTo>
                  </a:path>
                  <a:path w="588645" h="1099184">
                    <a:moveTo>
                      <a:pt x="355864" y="136302"/>
                    </a:moveTo>
                    <a:lnTo>
                      <a:pt x="375336" y="116159"/>
                    </a:lnTo>
                  </a:path>
                  <a:path w="588645" h="1099184">
                    <a:moveTo>
                      <a:pt x="324306" y="204118"/>
                    </a:moveTo>
                    <a:lnTo>
                      <a:pt x="342435" y="185318"/>
                    </a:lnTo>
                  </a:path>
                  <a:path w="588645" h="1099184">
                    <a:moveTo>
                      <a:pt x="508953" y="206132"/>
                    </a:moveTo>
                    <a:lnTo>
                      <a:pt x="559982" y="150403"/>
                    </a:lnTo>
                  </a:path>
                  <a:path w="588645" h="1099184">
                    <a:moveTo>
                      <a:pt x="508953" y="172560"/>
                    </a:moveTo>
                    <a:lnTo>
                      <a:pt x="529096" y="150403"/>
                    </a:lnTo>
                  </a:path>
                  <a:path w="588645" h="1099184">
                    <a:moveTo>
                      <a:pt x="538496" y="207475"/>
                    </a:moveTo>
                    <a:lnTo>
                      <a:pt x="588183" y="154431"/>
                    </a:lnTo>
                  </a:path>
                  <a:path w="588645" h="1099184">
                    <a:moveTo>
                      <a:pt x="569383" y="207475"/>
                    </a:moveTo>
                    <a:lnTo>
                      <a:pt x="588183" y="188003"/>
                    </a:lnTo>
                  </a:path>
                  <a:path w="588645" h="1099184">
                    <a:moveTo>
                      <a:pt x="237019" y="198075"/>
                    </a:moveTo>
                    <a:lnTo>
                      <a:pt x="280662" y="150403"/>
                    </a:lnTo>
                    <a:lnTo>
                      <a:pt x="281334" y="150403"/>
                    </a:lnTo>
                  </a:path>
                  <a:path w="588645" h="1099184">
                    <a:moveTo>
                      <a:pt x="237019" y="164503"/>
                    </a:moveTo>
                    <a:lnTo>
                      <a:pt x="249776" y="150403"/>
                    </a:lnTo>
                  </a:path>
                  <a:path w="588645" h="1099184">
                    <a:moveTo>
                      <a:pt x="259176" y="207475"/>
                    </a:moveTo>
                    <a:lnTo>
                      <a:pt x="312220" y="150403"/>
                    </a:lnTo>
                  </a:path>
                  <a:path w="588645" h="1099184">
                    <a:moveTo>
                      <a:pt x="290063" y="207475"/>
                    </a:moveTo>
                    <a:lnTo>
                      <a:pt x="315577" y="179946"/>
                    </a:lnTo>
                    <a:lnTo>
                      <a:pt x="316249" y="179946"/>
                    </a:lnTo>
                  </a:path>
                  <a:path w="588645" h="1099184">
                    <a:moveTo>
                      <a:pt x="237019" y="207475"/>
                    </a:moveTo>
                    <a:lnTo>
                      <a:pt x="237019" y="0"/>
                    </a:lnTo>
                  </a:path>
                  <a:path w="588645" h="1099184">
                    <a:moveTo>
                      <a:pt x="588183" y="103402"/>
                    </a:moveTo>
                    <a:lnTo>
                      <a:pt x="588183" y="207475"/>
                    </a:lnTo>
                  </a:path>
                  <a:path w="588645" h="1099184">
                    <a:moveTo>
                      <a:pt x="508953" y="150403"/>
                    </a:moveTo>
                    <a:lnTo>
                      <a:pt x="508953" y="207475"/>
                    </a:lnTo>
                  </a:path>
                  <a:path w="588645" h="1099184">
                    <a:moveTo>
                      <a:pt x="315577" y="150403"/>
                    </a:moveTo>
                    <a:lnTo>
                      <a:pt x="315577" y="207475"/>
                    </a:lnTo>
                    <a:lnTo>
                      <a:pt x="316249" y="207475"/>
                    </a:lnTo>
                  </a:path>
                  <a:path w="588645" h="1099184">
                    <a:moveTo>
                      <a:pt x="376679" y="179275"/>
                    </a:moveTo>
                    <a:lnTo>
                      <a:pt x="376679" y="185989"/>
                    </a:lnTo>
                  </a:path>
                  <a:path w="588645" h="1099184">
                    <a:moveTo>
                      <a:pt x="346464" y="179946"/>
                    </a:moveTo>
                    <a:lnTo>
                      <a:pt x="376679" y="179275"/>
                    </a:lnTo>
                  </a:path>
                  <a:path w="588645" h="1099184">
                    <a:moveTo>
                      <a:pt x="448523" y="179275"/>
                    </a:moveTo>
                    <a:lnTo>
                      <a:pt x="448523" y="185989"/>
                    </a:lnTo>
                  </a:path>
                  <a:path w="588645" h="1099184">
                    <a:moveTo>
                      <a:pt x="447180" y="218218"/>
                    </a:moveTo>
                    <a:lnTo>
                      <a:pt x="447180" y="69829"/>
                    </a:lnTo>
                    <a:lnTo>
                      <a:pt x="447851" y="69829"/>
                    </a:lnTo>
                  </a:path>
                  <a:path w="588645" h="1099184">
                    <a:moveTo>
                      <a:pt x="377350" y="69829"/>
                    </a:moveTo>
                    <a:lnTo>
                      <a:pt x="377350" y="218218"/>
                    </a:lnTo>
                  </a:path>
                  <a:path w="588645" h="1099184">
                    <a:moveTo>
                      <a:pt x="478066" y="179946"/>
                    </a:moveTo>
                    <a:lnTo>
                      <a:pt x="448523" y="179275"/>
                    </a:lnTo>
                  </a:path>
                  <a:path w="588645" h="1099184">
                    <a:moveTo>
                      <a:pt x="482766" y="136302"/>
                    </a:moveTo>
                    <a:lnTo>
                      <a:pt x="482766" y="283348"/>
                    </a:lnTo>
                  </a:path>
                  <a:path w="588645" h="1099184">
                    <a:moveTo>
                      <a:pt x="495524" y="108102"/>
                    </a:moveTo>
                    <a:lnTo>
                      <a:pt x="495524" y="306849"/>
                    </a:lnTo>
                  </a:path>
                  <a:path w="588645" h="1099184">
                    <a:moveTo>
                      <a:pt x="500224" y="110787"/>
                    </a:moveTo>
                    <a:lnTo>
                      <a:pt x="500224" y="304163"/>
                    </a:lnTo>
                  </a:path>
                  <a:path w="588645" h="1099184">
                    <a:moveTo>
                      <a:pt x="342435" y="136302"/>
                    </a:moveTo>
                    <a:lnTo>
                      <a:pt x="342435" y="283348"/>
                    </a:lnTo>
                  </a:path>
                  <a:path w="588645" h="1099184">
                    <a:moveTo>
                      <a:pt x="329006" y="108102"/>
                    </a:moveTo>
                    <a:lnTo>
                      <a:pt x="329006" y="306849"/>
                    </a:lnTo>
                  </a:path>
                  <a:path w="588645" h="1099184">
                    <a:moveTo>
                      <a:pt x="324306" y="110787"/>
                    </a:moveTo>
                    <a:lnTo>
                      <a:pt x="324306" y="304163"/>
                    </a:lnTo>
                    <a:lnTo>
                      <a:pt x="324978" y="304163"/>
                    </a:lnTo>
                  </a:path>
                  <a:path w="588645" h="1099184">
                    <a:moveTo>
                      <a:pt x="412265" y="32229"/>
                    </a:moveTo>
                    <a:lnTo>
                      <a:pt x="412265" y="100850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15" name="object 1988">
                <a:extLst>
                  <a:ext uri="{FF2B5EF4-FFF2-40B4-BE49-F238E27FC236}">
                    <a16:creationId xmlns:a16="http://schemas.microsoft.com/office/drawing/2014/main" id="{CD17CA58-8AE9-7169-0287-3CF13C065E7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324658" y="18915982"/>
                <a:ext cx="474709" cy="294763"/>
              </a:xfrm>
              <a:prstGeom prst="rect">
                <a:avLst/>
              </a:prstGeom>
            </p:spPr>
          </p:pic>
          <p:sp>
            <p:nvSpPr>
              <p:cNvPr id="16" name="object 1989">
                <a:extLst>
                  <a:ext uri="{FF2B5EF4-FFF2-40B4-BE49-F238E27FC236}">
                    <a16:creationId xmlns:a16="http://schemas.microsoft.com/office/drawing/2014/main" id="{BAA58013-5F89-28EB-CB0A-DD5ED11B775F}"/>
                  </a:ext>
                </a:extLst>
              </p:cNvPr>
              <p:cNvSpPr/>
              <p:nvPr/>
            </p:nvSpPr>
            <p:spPr>
              <a:xfrm>
                <a:off x="12324994" y="18565825"/>
                <a:ext cx="474345" cy="645160"/>
              </a:xfrm>
              <a:custGeom>
                <a:avLst/>
                <a:gdLst/>
                <a:ahLst/>
                <a:cxnLst/>
                <a:rect l="l" t="t" r="r" b="b"/>
                <a:pathLst>
                  <a:path w="474345" h="645159">
                    <a:moveTo>
                      <a:pt x="474038" y="0"/>
                    </a:moveTo>
                    <a:lnTo>
                      <a:pt x="474038" y="644584"/>
                    </a:lnTo>
                  </a:path>
                  <a:path w="474345" h="645159">
                    <a:moveTo>
                      <a:pt x="0" y="644584"/>
                    </a:moveTo>
                    <a:lnTo>
                      <a:pt x="474038" y="64458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17" name="object 1990">
                <a:extLst>
                  <a:ext uri="{FF2B5EF4-FFF2-40B4-BE49-F238E27FC236}">
                    <a16:creationId xmlns:a16="http://schemas.microsoft.com/office/drawing/2014/main" id="{7B2BCB63-4846-FA28-2938-1BB5CDD2497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349837" y="19077129"/>
                <a:ext cx="231647" cy="261862"/>
              </a:xfrm>
              <a:prstGeom prst="rect">
                <a:avLst/>
              </a:prstGeom>
            </p:spPr>
          </p:pic>
          <p:sp>
            <p:nvSpPr>
              <p:cNvPr id="18" name="object 1991">
                <a:extLst>
                  <a:ext uri="{FF2B5EF4-FFF2-40B4-BE49-F238E27FC236}">
                    <a16:creationId xmlns:a16="http://schemas.microsoft.com/office/drawing/2014/main" id="{0474F75F-E7A0-8C74-D4DA-0C49684EA99F}"/>
                  </a:ext>
                </a:extLst>
              </p:cNvPr>
              <p:cNvSpPr/>
              <p:nvPr/>
            </p:nvSpPr>
            <p:spPr>
              <a:xfrm>
                <a:off x="12553284" y="18565825"/>
                <a:ext cx="2457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5745">
                    <a:moveTo>
                      <a:pt x="0" y="0"/>
                    </a:moveTo>
                    <a:lnTo>
                      <a:pt x="24574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19" name="object 1992">
                <a:extLst>
                  <a:ext uri="{FF2B5EF4-FFF2-40B4-BE49-F238E27FC236}">
                    <a16:creationId xmlns:a16="http://schemas.microsoft.com/office/drawing/2014/main" id="{4F4162B6-7422-1277-D3C7-8539FFE0131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552948" y="18598390"/>
                <a:ext cx="246083" cy="266562"/>
              </a:xfrm>
              <a:prstGeom prst="rect">
                <a:avLst/>
              </a:prstGeom>
            </p:spPr>
          </p:pic>
          <p:sp>
            <p:nvSpPr>
              <p:cNvPr id="20" name="object 1993">
                <a:extLst>
                  <a:ext uri="{FF2B5EF4-FFF2-40B4-BE49-F238E27FC236}">
                    <a16:creationId xmlns:a16="http://schemas.microsoft.com/office/drawing/2014/main" id="{402D71C2-5837-3F7D-EB52-21AED44A1111}"/>
                  </a:ext>
                </a:extLst>
              </p:cNvPr>
              <p:cNvSpPr/>
              <p:nvPr/>
            </p:nvSpPr>
            <p:spPr>
              <a:xfrm>
                <a:off x="12237035" y="18538296"/>
                <a:ext cx="562610" cy="497205"/>
              </a:xfrm>
              <a:custGeom>
                <a:avLst/>
                <a:gdLst/>
                <a:ahLst/>
                <a:cxnLst/>
                <a:rect l="l" t="t" r="r" b="b"/>
                <a:pathLst>
                  <a:path w="562609" h="497205">
                    <a:moveTo>
                      <a:pt x="561997" y="289391"/>
                    </a:moveTo>
                    <a:lnTo>
                      <a:pt x="318935" y="27529"/>
                    </a:lnTo>
                    <a:lnTo>
                      <a:pt x="319606" y="27529"/>
                    </a:lnTo>
                  </a:path>
                  <a:path w="562609" h="497205">
                    <a:moveTo>
                      <a:pt x="561997" y="253805"/>
                    </a:moveTo>
                    <a:lnTo>
                      <a:pt x="352507" y="27529"/>
                    </a:lnTo>
                    <a:lnTo>
                      <a:pt x="353178" y="27529"/>
                    </a:lnTo>
                  </a:path>
                  <a:path w="562609" h="497205">
                    <a:moveTo>
                      <a:pt x="561997" y="217547"/>
                    </a:moveTo>
                    <a:lnTo>
                      <a:pt x="386079" y="27529"/>
                    </a:lnTo>
                  </a:path>
                  <a:path w="562609" h="497205">
                    <a:moveTo>
                      <a:pt x="561997" y="181289"/>
                    </a:moveTo>
                    <a:lnTo>
                      <a:pt x="419651" y="27529"/>
                    </a:lnTo>
                  </a:path>
                  <a:path w="562609" h="497205">
                    <a:moveTo>
                      <a:pt x="561997" y="145031"/>
                    </a:moveTo>
                    <a:lnTo>
                      <a:pt x="453223" y="27529"/>
                    </a:lnTo>
                  </a:path>
                  <a:path w="562609" h="497205">
                    <a:moveTo>
                      <a:pt x="561997" y="108773"/>
                    </a:moveTo>
                    <a:lnTo>
                      <a:pt x="486795" y="27529"/>
                    </a:lnTo>
                  </a:path>
                  <a:path w="562609" h="497205">
                    <a:moveTo>
                      <a:pt x="561997" y="72515"/>
                    </a:moveTo>
                    <a:lnTo>
                      <a:pt x="520367" y="27529"/>
                    </a:lnTo>
                  </a:path>
                  <a:path w="562609" h="497205">
                    <a:moveTo>
                      <a:pt x="561997" y="36257"/>
                    </a:moveTo>
                    <a:lnTo>
                      <a:pt x="553939" y="27529"/>
                    </a:lnTo>
                  </a:path>
                  <a:path w="562609" h="497205">
                    <a:moveTo>
                      <a:pt x="561997" y="378021"/>
                    </a:moveTo>
                    <a:lnTo>
                      <a:pt x="444494" y="378021"/>
                    </a:lnTo>
                  </a:path>
                  <a:path w="562609" h="497205">
                    <a:moveTo>
                      <a:pt x="561997" y="373321"/>
                    </a:moveTo>
                    <a:lnTo>
                      <a:pt x="442480" y="373321"/>
                    </a:lnTo>
                  </a:path>
                  <a:path w="562609" h="497205">
                    <a:moveTo>
                      <a:pt x="399508" y="224933"/>
                    </a:moveTo>
                    <a:lnTo>
                      <a:pt x="470009" y="224933"/>
                    </a:lnTo>
                  </a:path>
                  <a:path w="562609" h="497205">
                    <a:moveTo>
                      <a:pt x="399508" y="474709"/>
                    </a:moveTo>
                    <a:lnTo>
                      <a:pt x="470009" y="474709"/>
                    </a:lnTo>
                  </a:path>
                  <a:path w="562609" h="497205">
                    <a:moveTo>
                      <a:pt x="288720" y="463295"/>
                    </a:moveTo>
                    <a:lnTo>
                      <a:pt x="78558" y="236347"/>
                    </a:lnTo>
                  </a:path>
                  <a:path w="562609" h="497205">
                    <a:moveTo>
                      <a:pt x="255148" y="463295"/>
                    </a:moveTo>
                    <a:lnTo>
                      <a:pt x="44986" y="236347"/>
                    </a:lnTo>
                  </a:path>
                  <a:path w="562609" h="497205">
                    <a:moveTo>
                      <a:pt x="221575" y="463295"/>
                    </a:moveTo>
                    <a:lnTo>
                      <a:pt x="11414" y="236347"/>
                    </a:lnTo>
                  </a:path>
                  <a:path w="562609" h="497205">
                    <a:moveTo>
                      <a:pt x="188003" y="463295"/>
                    </a:moveTo>
                    <a:lnTo>
                      <a:pt x="6042" y="266562"/>
                    </a:lnTo>
                  </a:path>
                  <a:path w="562609" h="497205">
                    <a:moveTo>
                      <a:pt x="155103" y="463295"/>
                    </a:moveTo>
                    <a:lnTo>
                      <a:pt x="8057" y="305506"/>
                    </a:lnTo>
                  </a:path>
                  <a:path w="562609" h="497205">
                    <a:moveTo>
                      <a:pt x="121531" y="463295"/>
                    </a:moveTo>
                    <a:lnTo>
                      <a:pt x="8728" y="342435"/>
                    </a:lnTo>
                    <a:lnTo>
                      <a:pt x="9400" y="342435"/>
                    </a:lnTo>
                  </a:path>
                  <a:path w="562609" h="497205">
                    <a:moveTo>
                      <a:pt x="87958" y="463295"/>
                    </a:moveTo>
                    <a:lnTo>
                      <a:pt x="8728" y="378021"/>
                    </a:lnTo>
                  </a:path>
                  <a:path w="562609" h="497205">
                    <a:moveTo>
                      <a:pt x="54386" y="463295"/>
                    </a:moveTo>
                    <a:lnTo>
                      <a:pt x="7385" y="412936"/>
                    </a:lnTo>
                  </a:path>
                  <a:path w="562609" h="497205">
                    <a:moveTo>
                      <a:pt x="20814" y="463295"/>
                    </a:moveTo>
                    <a:lnTo>
                      <a:pt x="5371" y="446509"/>
                    </a:lnTo>
                  </a:path>
                  <a:path w="562609" h="497205">
                    <a:moveTo>
                      <a:pt x="322292" y="463295"/>
                    </a:moveTo>
                    <a:lnTo>
                      <a:pt x="111459" y="236347"/>
                    </a:lnTo>
                    <a:lnTo>
                      <a:pt x="112130" y="236347"/>
                    </a:lnTo>
                  </a:path>
                  <a:path w="562609" h="497205">
                    <a:moveTo>
                      <a:pt x="355864" y="463295"/>
                    </a:moveTo>
                    <a:lnTo>
                      <a:pt x="145031" y="236347"/>
                    </a:lnTo>
                    <a:lnTo>
                      <a:pt x="145702" y="236347"/>
                    </a:lnTo>
                  </a:path>
                  <a:path w="562609" h="497205">
                    <a:moveTo>
                      <a:pt x="368621" y="441137"/>
                    </a:moveTo>
                    <a:lnTo>
                      <a:pt x="178603" y="236347"/>
                    </a:lnTo>
                    <a:lnTo>
                      <a:pt x="179275" y="236347"/>
                    </a:lnTo>
                  </a:path>
                  <a:path w="562609" h="497205">
                    <a:moveTo>
                      <a:pt x="368621" y="404879"/>
                    </a:moveTo>
                    <a:lnTo>
                      <a:pt x="212175" y="236347"/>
                    </a:lnTo>
                  </a:path>
                  <a:path w="562609" h="497205">
                    <a:moveTo>
                      <a:pt x="368621" y="369293"/>
                    </a:moveTo>
                    <a:lnTo>
                      <a:pt x="245747" y="236347"/>
                    </a:lnTo>
                  </a:path>
                  <a:path w="562609" h="497205">
                    <a:moveTo>
                      <a:pt x="368621" y="333035"/>
                    </a:moveTo>
                    <a:lnTo>
                      <a:pt x="279319" y="236347"/>
                    </a:lnTo>
                  </a:path>
                  <a:path w="562609" h="497205">
                    <a:moveTo>
                      <a:pt x="368621" y="296777"/>
                    </a:moveTo>
                    <a:lnTo>
                      <a:pt x="312892" y="236347"/>
                    </a:lnTo>
                  </a:path>
                  <a:path w="562609" h="497205">
                    <a:moveTo>
                      <a:pt x="368621" y="260519"/>
                    </a:moveTo>
                    <a:lnTo>
                      <a:pt x="346464" y="236347"/>
                    </a:lnTo>
                  </a:path>
                  <a:path w="562609" h="497205">
                    <a:moveTo>
                      <a:pt x="294091" y="6714"/>
                    </a:moveTo>
                    <a:lnTo>
                      <a:pt x="294091" y="13428"/>
                    </a:lnTo>
                  </a:path>
                  <a:path w="562609" h="497205">
                    <a:moveTo>
                      <a:pt x="294091" y="0"/>
                    </a:moveTo>
                    <a:lnTo>
                      <a:pt x="294091" y="6714"/>
                    </a:lnTo>
                  </a:path>
                  <a:path w="562609" h="497205">
                    <a:moveTo>
                      <a:pt x="294091" y="26857"/>
                    </a:moveTo>
                    <a:lnTo>
                      <a:pt x="294091" y="20143"/>
                    </a:lnTo>
                    <a:lnTo>
                      <a:pt x="294091" y="13428"/>
                    </a:lnTo>
                  </a:path>
                  <a:path w="562609" h="497205">
                    <a:moveTo>
                      <a:pt x="294091" y="28200"/>
                    </a:moveTo>
                    <a:lnTo>
                      <a:pt x="294091" y="34914"/>
                    </a:lnTo>
                  </a:path>
                  <a:path w="562609" h="497205">
                    <a:moveTo>
                      <a:pt x="192703" y="34243"/>
                    </a:moveTo>
                    <a:lnTo>
                      <a:pt x="192703" y="40957"/>
                    </a:lnTo>
                  </a:path>
                  <a:path w="562609" h="497205">
                    <a:moveTo>
                      <a:pt x="192703" y="6042"/>
                    </a:moveTo>
                    <a:lnTo>
                      <a:pt x="192703" y="12757"/>
                    </a:lnTo>
                  </a:path>
                  <a:path w="562609" h="497205">
                    <a:moveTo>
                      <a:pt x="162489" y="6714"/>
                    </a:moveTo>
                    <a:lnTo>
                      <a:pt x="162489" y="13428"/>
                    </a:lnTo>
                  </a:path>
                  <a:path w="562609" h="497205">
                    <a:moveTo>
                      <a:pt x="192703" y="6042"/>
                    </a:moveTo>
                    <a:lnTo>
                      <a:pt x="193375" y="6042"/>
                    </a:lnTo>
                  </a:path>
                  <a:path w="562609" h="497205">
                    <a:moveTo>
                      <a:pt x="162489" y="0"/>
                    </a:moveTo>
                    <a:lnTo>
                      <a:pt x="162489" y="6714"/>
                    </a:lnTo>
                  </a:path>
                  <a:path w="562609" h="497205">
                    <a:moveTo>
                      <a:pt x="162489" y="6714"/>
                    </a:moveTo>
                    <a:lnTo>
                      <a:pt x="192703" y="6042"/>
                    </a:lnTo>
                  </a:path>
                  <a:path w="562609" h="497205">
                    <a:moveTo>
                      <a:pt x="192703" y="27529"/>
                    </a:moveTo>
                    <a:lnTo>
                      <a:pt x="193375" y="27529"/>
                    </a:lnTo>
                  </a:path>
                  <a:path w="562609" h="497205">
                    <a:moveTo>
                      <a:pt x="192703" y="27529"/>
                    </a:moveTo>
                    <a:lnTo>
                      <a:pt x="192703" y="34243"/>
                    </a:lnTo>
                  </a:path>
                  <a:path w="562609" h="497205">
                    <a:moveTo>
                      <a:pt x="192703" y="34243"/>
                    </a:moveTo>
                    <a:lnTo>
                      <a:pt x="193375" y="34243"/>
                    </a:lnTo>
                  </a:path>
                  <a:path w="562609" h="497205">
                    <a:moveTo>
                      <a:pt x="192703" y="14100"/>
                    </a:moveTo>
                    <a:lnTo>
                      <a:pt x="193375" y="14100"/>
                    </a:lnTo>
                  </a:path>
                  <a:path w="562609" h="497205">
                    <a:moveTo>
                      <a:pt x="192703" y="20814"/>
                    </a:moveTo>
                    <a:lnTo>
                      <a:pt x="192703" y="14100"/>
                    </a:lnTo>
                  </a:path>
                  <a:path w="562609" h="497205">
                    <a:moveTo>
                      <a:pt x="192703" y="20814"/>
                    </a:moveTo>
                    <a:lnTo>
                      <a:pt x="193375" y="20814"/>
                    </a:lnTo>
                  </a:path>
                  <a:path w="562609" h="497205">
                    <a:moveTo>
                      <a:pt x="192703" y="27529"/>
                    </a:moveTo>
                    <a:lnTo>
                      <a:pt x="192703" y="20814"/>
                    </a:lnTo>
                  </a:path>
                  <a:path w="562609" h="497205">
                    <a:moveTo>
                      <a:pt x="192703" y="12757"/>
                    </a:moveTo>
                    <a:lnTo>
                      <a:pt x="193375" y="12757"/>
                    </a:lnTo>
                  </a:path>
                  <a:path w="562609" h="497205">
                    <a:moveTo>
                      <a:pt x="162489" y="28200"/>
                    </a:moveTo>
                    <a:lnTo>
                      <a:pt x="162489" y="34914"/>
                    </a:lnTo>
                  </a:path>
                  <a:path w="562609" h="497205">
                    <a:moveTo>
                      <a:pt x="162489" y="20143"/>
                    </a:moveTo>
                    <a:lnTo>
                      <a:pt x="162489" y="13428"/>
                    </a:lnTo>
                  </a:path>
                  <a:path w="562609" h="497205">
                    <a:moveTo>
                      <a:pt x="162489" y="26857"/>
                    </a:moveTo>
                    <a:lnTo>
                      <a:pt x="162489" y="20143"/>
                    </a:lnTo>
                  </a:path>
                  <a:path w="562609" h="497205">
                    <a:moveTo>
                      <a:pt x="162489" y="34914"/>
                    </a:moveTo>
                    <a:lnTo>
                      <a:pt x="192703" y="34243"/>
                    </a:lnTo>
                  </a:path>
                  <a:path w="562609" h="497205">
                    <a:moveTo>
                      <a:pt x="162489" y="28200"/>
                    </a:moveTo>
                    <a:lnTo>
                      <a:pt x="192703" y="27529"/>
                    </a:lnTo>
                  </a:path>
                  <a:path w="562609" h="497205">
                    <a:moveTo>
                      <a:pt x="162489" y="13428"/>
                    </a:moveTo>
                    <a:lnTo>
                      <a:pt x="192703" y="14100"/>
                    </a:lnTo>
                  </a:path>
                  <a:path w="562609" h="497205">
                    <a:moveTo>
                      <a:pt x="162489" y="26857"/>
                    </a:moveTo>
                    <a:lnTo>
                      <a:pt x="192703" y="27529"/>
                    </a:lnTo>
                  </a:path>
                  <a:path w="562609" h="497205">
                    <a:moveTo>
                      <a:pt x="162489" y="20143"/>
                    </a:moveTo>
                    <a:lnTo>
                      <a:pt x="192703" y="20814"/>
                    </a:lnTo>
                  </a:path>
                  <a:path w="562609" h="497205">
                    <a:moveTo>
                      <a:pt x="162489" y="13428"/>
                    </a:moveTo>
                    <a:lnTo>
                      <a:pt x="192703" y="12757"/>
                    </a:lnTo>
                  </a:path>
                  <a:path w="562609" h="497205">
                    <a:moveTo>
                      <a:pt x="192703" y="40957"/>
                    </a:moveTo>
                    <a:lnTo>
                      <a:pt x="193375" y="40957"/>
                    </a:lnTo>
                  </a:path>
                  <a:path w="562609" h="497205">
                    <a:moveTo>
                      <a:pt x="264548" y="34243"/>
                    </a:moveTo>
                    <a:lnTo>
                      <a:pt x="264548" y="40957"/>
                    </a:lnTo>
                  </a:path>
                  <a:path w="562609" h="497205">
                    <a:moveTo>
                      <a:pt x="264548" y="6042"/>
                    </a:moveTo>
                    <a:lnTo>
                      <a:pt x="264548" y="12757"/>
                    </a:lnTo>
                  </a:path>
                  <a:path w="562609" h="497205">
                    <a:moveTo>
                      <a:pt x="264548" y="6042"/>
                    </a:moveTo>
                    <a:lnTo>
                      <a:pt x="263205" y="6042"/>
                    </a:lnTo>
                    <a:lnTo>
                      <a:pt x="263876" y="6042"/>
                    </a:lnTo>
                  </a:path>
                  <a:path w="562609" h="497205">
                    <a:moveTo>
                      <a:pt x="264548" y="12757"/>
                    </a:moveTo>
                    <a:lnTo>
                      <a:pt x="263205" y="12757"/>
                    </a:lnTo>
                    <a:lnTo>
                      <a:pt x="263876" y="12757"/>
                    </a:lnTo>
                  </a:path>
                  <a:path w="562609" h="497205">
                    <a:moveTo>
                      <a:pt x="264548" y="27529"/>
                    </a:moveTo>
                    <a:lnTo>
                      <a:pt x="264548" y="20814"/>
                    </a:lnTo>
                  </a:path>
                  <a:path w="562609" h="497205">
                    <a:moveTo>
                      <a:pt x="264548" y="20814"/>
                    </a:moveTo>
                    <a:lnTo>
                      <a:pt x="263205" y="20814"/>
                    </a:lnTo>
                    <a:lnTo>
                      <a:pt x="263876" y="20814"/>
                    </a:lnTo>
                  </a:path>
                  <a:path w="562609" h="497205">
                    <a:moveTo>
                      <a:pt x="264548" y="20814"/>
                    </a:moveTo>
                    <a:lnTo>
                      <a:pt x="264548" y="14100"/>
                    </a:lnTo>
                  </a:path>
                  <a:path w="562609" h="497205">
                    <a:moveTo>
                      <a:pt x="264548" y="14100"/>
                    </a:moveTo>
                    <a:lnTo>
                      <a:pt x="263205" y="14100"/>
                    </a:lnTo>
                    <a:lnTo>
                      <a:pt x="263876" y="14100"/>
                    </a:lnTo>
                  </a:path>
                  <a:path w="562609" h="497205">
                    <a:moveTo>
                      <a:pt x="264548" y="34243"/>
                    </a:moveTo>
                    <a:lnTo>
                      <a:pt x="263205" y="34243"/>
                    </a:lnTo>
                    <a:lnTo>
                      <a:pt x="263876" y="34243"/>
                    </a:lnTo>
                  </a:path>
                  <a:path w="562609" h="497205">
                    <a:moveTo>
                      <a:pt x="264548" y="27529"/>
                    </a:moveTo>
                    <a:lnTo>
                      <a:pt x="264548" y="34243"/>
                    </a:lnTo>
                  </a:path>
                  <a:path w="562609" h="497205">
                    <a:moveTo>
                      <a:pt x="264548" y="27529"/>
                    </a:moveTo>
                    <a:lnTo>
                      <a:pt x="263205" y="27529"/>
                    </a:lnTo>
                    <a:lnTo>
                      <a:pt x="263876" y="27529"/>
                    </a:lnTo>
                  </a:path>
                  <a:path w="562609" h="497205">
                    <a:moveTo>
                      <a:pt x="264548" y="40957"/>
                    </a:moveTo>
                    <a:lnTo>
                      <a:pt x="263205" y="40957"/>
                    </a:lnTo>
                    <a:lnTo>
                      <a:pt x="263876" y="40957"/>
                    </a:lnTo>
                  </a:path>
                  <a:path w="562609" h="497205">
                    <a:moveTo>
                      <a:pt x="294091" y="6714"/>
                    </a:moveTo>
                    <a:lnTo>
                      <a:pt x="264548" y="6042"/>
                    </a:lnTo>
                  </a:path>
                  <a:path w="562609" h="497205">
                    <a:moveTo>
                      <a:pt x="294091" y="13428"/>
                    </a:moveTo>
                    <a:lnTo>
                      <a:pt x="264548" y="12757"/>
                    </a:lnTo>
                  </a:path>
                  <a:path w="562609" h="497205">
                    <a:moveTo>
                      <a:pt x="294091" y="20143"/>
                    </a:moveTo>
                    <a:lnTo>
                      <a:pt x="264548" y="20814"/>
                    </a:lnTo>
                  </a:path>
                  <a:path w="562609" h="497205">
                    <a:moveTo>
                      <a:pt x="294091" y="26857"/>
                    </a:moveTo>
                    <a:lnTo>
                      <a:pt x="264548" y="27529"/>
                    </a:lnTo>
                  </a:path>
                  <a:path w="562609" h="497205">
                    <a:moveTo>
                      <a:pt x="294091" y="13428"/>
                    </a:moveTo>
                    <a:lnTo>
                      <a:pt x="264548" y="14100"/>
                    </a:lnTo>
                  </a:path>
                  <a:path w="562609" h="497205">
                    <a:moveTo>
                      <a:pt x="294091" y="28200"/>
                    </a:moveTo>
                    <a:lnTo>
                      <a:pt x="264548" y="27529"/>
                    </a:lnTo>
                  </a:path>
                  <a:path w="562609" h="497205">
                    <a:moveTo>
                      <a:pt x="294091" y="34914"/>
                    </a:moveTo>
                    <a:lnTo>
                      <a:pt x="264548" y="34243"/>
                    </a:lnTo>
                  </a:path>
                  <a:path w="562609" h="497205">
                    <a:moveTo>
                      <a:pt x="53043" y="27529"/>
                    </a:moveTo>
                    <a:lnTo>
                      <a:pt x="175917" y="27529"/>
                    </a:lnTo>
                  </a:path>
                  <a:path w="562609" h="497205">
                    <a:moveTo>
                      <a:pt x="272605" y="126902"/>
                    </a:moveTo>
                    <a:lnTo>
                      <a:pt x="344449" y="126902"/>
                    </a:lnTo>
                  </a:path>
                  <a:path w="562609" h="497205">
                    <a:moveTo>
                      <a:pt x="342435" y="155774"/>
                    </a:moveTo>
                    <a:lnTo>
                      <a:pt x="253133" y="155774"/>
                    </a:lnTo>
                  </a:path>
                  <a:path w="562609" h="497205">
                    <a:moveTo>
                      <a:pt x="344449" y="202775"/>
                    </a:moveTo>
                    <a:lnTo>
                      <a:pt x="344449" y="126902"/>
                    </a:lnTo>
                  </a:path>
                  <a:path w="562609" h="497205">
                    <a:moveTo>
                      <a:pt x="342435" y="230976"/>
                    </a:moveTo>
                    <a:lnTo>
                      <a:pt x="342435" y="155774"/>
                    </a:lnTo>
                  </a:path>
                  <a:path w="562609" h="497205">
                    <a:moveTo>
                      <a:pt x="114145" y="230976"/>
                    </a:moveTo>
                    <a:lnTo>
                      <a:pt x="114145" y="155774"/>
                    </a:lnTo>
                    <a:lnTo>
                      <a:pt x="114816" y="155774"/>
                    </a:lnTo>
                  </a:path>
                  <a:path w="562609" h="497205">
                    <a:moveTo>
                      <a:pt x="112802" y="202775"/>
                    </a:moveTo>
                    <a:lnTo>
                      <a:pt x="112802" y="126902"/>
                    </a:lnTo>
                  </a:path>
                  <a:path w="562609" h="497205">
                    <a:moveTo>
                      <a:pt x="112802" y="126902"/>
                    </a:moveTo>
                    <a:lnTo>
                      <a:pt x="184646" y="126902"/>
                    </a:lnTo>
                  </a:path>
                  <a:path w="562609" h="497205">
                    <a:moveTo>
                      <a:pt x="204118" y="155774"/>
                    </a:moveTo>
                    <a:lnTo>
                      <a:pt x="114145" y="155774"/>
                    </a:lnTo>
                    <a:lnTo>
                      <a:pt x="114816" y="155774"/>
                    </a:lnTo>
                  </a:path>
                  <a:path w="562609" h="497205">
                    <a:moveTo>
                      <a:pt x="214861" y="207475"/>
                    </a:moveTo>
                    <a:lnTo>
                      <a:pt x="263205" y="155774"/>
                    </a:lnTo>
                  </a:path>
                  <a:path w="562609" h="497205">
                    <a:moveTo>
                      <a:pt x="183975" y="207475"/>
                    </a:moveTo>
                    <a:lnTo>
                      <a:pt x="227618" y="160474"/>
                    </a:lnTo>
                  </a:path>
                  <a:path w="562609" h="497205">
                    <a:moveTo>
                      <a:pt x="130931" y="230976"/>
                    </a:moveTo>
                    <a:lnTo>
                      <a:pt x="138988" y="222918"/>
                    </a:lnTo>
                  </a:path>
                  <a:path w="562609" h="497205">
                    <a:moveTo>
                      <a:pt x="153088" y="207475"/>
                    </a:moveTo>
                    <a:lnTo>
                      <a:pt x="200761" y="155774"/>
                    </a:lnTo>
                    <a:lnTo>
                      <a:pt x="201432" y="155774"/>
                    </a:lnTo>
                  </a:path>
                  <a:path w="562609" h="497205">
                    <a:moveTo>
                      <a:pt x="114145" y="215532"/>
                    </a:moveTo>
                    <a:lnTo>
                      <a:pt x="169874" y="155774"/>
                    </a:lnTo>
                  </a:path>
                  <a:path w="562609" h="497205">
                    <a:moveTo>
                      <a:pt x="114145" y="181960"/>
                    </a:moveTo>
                    <a:lnTo>
                      <a:pt x="138988" y="155774"/>
                    </a:lnTo>
                  </a:path>
                  <a:path w="562609" h="497205">
                    <a:moveTo>
                      <a:pt x="245747" y="207475"/>
                    </a:moveTo>
                    <a:lnTo>
                      <a:pt x="294091" y="155774"/>
                    </a:lnTo>
                  </a:path>
                  <a:path w="562609" h="497205">
                    <a:moveTo>
                      <a:pt x="276634" y="207475"/>
                    </a:moveTo>
                    <a:lnTo>
                      <a:pt x="324978" y="155774"/>
                    </a:lnTo>
                  </a:path>
                  <a:path w="562609" h="497205">
                    <a:moveTo>
                      <a:pt x="308191" y="207475"/>
                    </a:moveTo>
                    <a:lnTo>
                      <a:pt x="342435" y="170546"/>
                    </a:lnTo>
                  </a:path>
                  <a:path w="562609" h="497205">
                    <a:moveTo>
                      <a:pt x="317592" y="230304"/>
                    </a:moveTo>
                    <a:lnTo>
                      <a:pt x="342435" y="203447"/>
                    </a:lnTo>
                  </a:path>
                  <a:path w="562609" h="497205">
                    <a:moveTo>
                      <a:pt x="302149" y="103402"/>
                    </a:moveTo>
                    <a:lnTo>
                      <a:pt x="302149" y="112802"/>
                    </a:lnTo>
                  </a:path>
                  <a:path w="562609" h="497205">
                    <a:moveTo>
                      <a:pt x="311549" y="126902"/>
                    </a:moveTo>
                    <a:lnTo>
                      <a:pt x="316249" y="124216"/>
                    </a:lnTo>
                  </a:path>
                  <a:path w="562609" h="497205">
                    <a:moveTo>
                      <a:pt x="298791" y="112802"/>
                    </a:moveTo>
                    <a:lnTo>
                      <a:pt x="298791" y="126902"/>
                    </a:lnTo>
                  </a:path>
                  <a:path w="562609" h="497205">
                    <a:moveTo>
                      <a:pt x="284691" y="103402"/>
                    </a:moveTo>
                    <a:lnTo>
                      <a:pt x="284691" y="112802"/>
                    </a:lnTo>
                  </a:path>
                  <a:path w="562609" h="497205">
                    <a:moveTo>
                      <a:pt x="296777" y="79901"/>
                    </a:moveTo>
                    <a:lnTo>
                      <a:pt x="292077" y="84601"/>
                    </a:lnTo>
                  </a:path>
                  <a:path w="562609" h="497205">
                    <a:moveTo>
                      <a:pt x="296777" y="41629"/>
                    </a:moveTo>
                    <a:lnTo>
                      <a:pt x="296777" y="79901"/>
                    </a:lnTo>
                  </a:path>
                  <a:path w="562609" h="497205">
                    <a:moveTo>
                      <a:pt x="254476" y="84601"/>
                    </a:moveTo>
                    <a:lnTo>
                      <a:pt x="254476" y="155103"/>
                    </a:lnTo>
                    <a:lnTo>
                      <a:pt x="255148" y="155103"/>
                    </a:lnTo>
                  </a:path>
                  <a:path w="562609" h="497205">
                    <a:moveTo>
                      <a:pt x="202104" y="84601"/>
                    </a:moveTo>
                    <a:lnTo>
                      <a:pt x="202104" y="155103"/>
                    </a:lnTo>
                  </a:path>
                  <a:path w="562609" h="497205">
                    <a:moveTo>
                      <a:pt x="202104" y="155103"/>
                    </a:moveTo>
                    <a:lnTo>
                      <a:pt x="255148" y="155103"/>
                    </a:lnTo>
                  </a:path>
                  <a:path w="562609" h="497205">
                    <a:moveTo>
                      <a:pt x="202104" y="155103"/>
                    </a:moveTo>
                    <a:lnTo>
                      <a:pt x="228290" y="160474"/>
                    </a:lnTo>
                    <a:lnTo>
                      <a:pt x="254476" y="155103"/>
                    </a:lnTo>
                    <a:lnTo>
                      <a:pt x="255148" y="155103"/>
                    </a:lnTo>
                  </a:path>
                  <a:path w="562609" h="497205">
                    <a:moveTo>
                      <a:pt x="154431" y="103402"/>
                    </a:moveTo>
                    <a:lnTo>
                      <a:pt x="184646" y="103402"/>
                    </a:lnTo>
                  </a:path>
                  <a:path w="562609" h="497205">
                    <a:moveTo>
                      <a:pt x="172560" y="103402"/>
                    </a:moveTo>
                    <a:lnTo>
                      <a:pt x="172560" y="112802"/>
                    </a:lnTo>
                  </a:path>
                  <a:path w="562609" h="497205">
                    <a:moveTo>
                      <a:pt x="154431" y="103402"/>
                    </a:moveTo>
                    <a:lnTo>
                      <a:pt x="154431" y="112802"/>
                    </a:lnTo>
                    <a:lnTo>
                      <a:pt x="155103" y="112802"/>
                    </a:lnTo>
                  </a:path>
                  <a:path w="562609" h="497205">
                    <a:moveTo>
                      <a:pt x="164503" y="84601"/>
                    </a:moveTo>
                    <a:lnTo>
                      <a:pt x="160474" y="79901"/>
                    </a:lnTo>
                  </a:path>
                  <a:path w="562609" h="497205">
                    <a:moveTo>
                      <a:pt x="154431" y="112802"/>
                    </a:moveTo>
                    <a:lnTo>
                      <a:pt x="184646" y="112802"/>
                    </a:lnTo>
                  </a:path>
                  <a:path w="562609" h="497205">
                    <a:moveTo>
                      <a:pt x="158460" y="112802"/>
                    </a:moveTo>
                    <a:lnTo>
                      <a:pt x="158460" y="126902"/>
                    </a:lnTo>
                  </a:path>
                  <a:path w="562609" h="497205">
                    <a:moveTo>
                      <a:pt x="145031" y="126902"/>
                    </a:moveTo>
                    <a:lnTo>
                      <a:pt x="140331" y="124216"/>
                    </a:lnTo>
                    <a:lnTo>
                      <a:pt x="141002" y="124216"/>
                    </a:lnTo>
                  </a:path>
                  <a:path w="562609" h="497205">
                    <a:moveTo>
                      <a:pt x="160474" y="41629"/>
                    </a:moveTo>
                    <a:lnTo>
                      <a:pt x="160474" y="79901"/>
                    </a:lnTo>
                  </a:path>
                  <a:path w="562609" h="497205">
                    <a:moveTo>
                      <a:pt x="272605" y="112802"/>
                    </a:moveTo>
                    <a:lnTo>
                      <a:pt x="302149" y="112802"/>
                    </a:lnTo>
                  </a:path>
                  <a:path w="562609" h="497205">
                    <a:moveTo>
                      <a:pt x="272605" y="103402"/>
                    </a:moveTo>
                    <a:lnTo>
                      <a:pt x="302149" y="103402"/>
                    </a:lnTo>
                  </a:path>
                  <a:path w="562609" h="497205">
                    <a:moveTo>
                      <a:pt x="160474" y="79901"/>
                    </a:moveTo>
                    <a:lnTo>
                      <a:pt x="296777" y="79901"/>
                    </a:lnTo>
                  </a:path>
                  <a:path w="562609" h="497205">
                    <a:moveTo>
                      <a:pt x="164503" y="84601"/>
                    </a:moveTo>
                    <a:lnTo>
                      <a:pt x="292077" y="84601"/>
                    </a:lnTo>
                  </a:path>
                  <a:path w="562609" h="497205">
                    <a:moveTo>
                      <a:pt x="296777" y="41629"/>
                    </a:moveTo>
                    <a:lnTo>
                      <a:pt x="160474" y="41629"/>
                    </a:lnTo>
                  </a:path>
                  <a:path w="562609" h="497205">
                    <a:moveTo>
                      <a:pt x="87958" y="202775"/>
                    </a:moveTo>
                    <a:lnTo>
                      <a:pt x="87958" y="27529"/>
                    </a:lnTo>
                  </a:path>
                  <a:path w="562609" h="497205">
                    <a:moveTo>
                      <a:pt x="112802" y="130259"/>
                    </a:moveTo>
                    <a:lnTo>
                      <a:pt x="87958" y="103402"/>
                    </a:lnTo>
                  </a:path>
                  <a:path w="562609" h="497205">
                    <a:moveTo>
                      <a:pt x="112802" y="166517"/>
                    </a:moveTo>
                    <a:lnTo>
                      <a:pt x="87958" y="139659"/>
                    </a:lnTo>
                  </a:path>
                  <a:path w="562609" h="497205">
                    <a:moveTo>
                      <a:pt x="112802" y="202104"/>
                    </a:moveTo>
                    <a:lnTo>
                      <a:pt x="87958" y="175917"/>
                    </a:lnTo>
                  </a:path>
                  <a:path w="562609" h="497205">
                    <a:moveTo>
                      <a:pt x="143017" y="126902"/>
                    </a:moveTo>
                    <a:lnTo>
                      <a:pt x="141002" y="124216"/>
                    </a:lnTo>
                  </a:path>
                  <a:path w="562609" h="497205">
                    <a:moveTo>
                      <a:pt x="140331" y="124216"/>
                    </a:moveTo>
                    <a:lnTo>
                      <a:pt x="87958" y="67144"/>
                    </a:lnTo>
                  </a:path>
                  <a:path w="562609" h="497205">
                    <a:moveTo>
                      <a:pt x="140331" y="87958"/>
                    </a:moveTo>
                    <a:lnTo>
                      <a:pt x="87958" y="30886"/>
                    </a:lnTo>
                  </a:path>
                  <a:path w="562609" h="497205">
                    <a:moveTo>
                      <a:pt x="140331" y="51701"/>
                    </a:moveTo>
                    <a:lnTo>
                      <a:pt x="118173" y="27529"/>
                    </a:lnTo>
                  </a:path>
                  <a:path w="562609" h="497205">
                    <a:moveTo>
                      <a:pt x="294091" y="34914"/>
                    </a:moveTo>
                    <a:lnTo>
                      <a:pt x="294091" y="41629"/>
                    </a:lnTo>
                  </a:path>
                  <a:path w="562609" h="497205">
                    <a:moveTo>
                      <a:pt x="162489" y="34914"/>
                    </a:moveTo>
                    <a:lnTo>
                      <a:pt x="162489" y="41629"/>
                    </a:lnTo>
                  </a:path>
                  <a:path w="562609" h="497205">
                    <a:moveTo>
                      <a:pt x="162489" y="41629"/>
                    </a:moveTo>
                    <a:lnTo>
                      <a:pt x="192703" y="40957"/>
                    </a:lnTo>
                  </a:path>
                  <a:path w="562609" h="497205">
                    <a:moveTo>
                      <a:pt x="294091" y="41629"/>
                    </a:moveTo>
                    <a:lnTo>
                      <a:pt x="264548" y="40957"/>
                    </a:lnTo>
                  </a:path>
                  <a:path w="562609" h="497205">
                    <a:moveTo>
                      <a:pt x="324978" y="221575"/>
                    </a:moveTo>
                    <a:lnTo>
                      <a:pt x="131602" y="221575"/>
                    </a:lnTo>
                    <a:lnTo>
                      <a:pt x="132274" y="221575"/>
                    </a:lnTo>
                  </a:path>
                  <a:path w="562609" h="497205">
                    <a:moveTo>
                      <a:pt x="317592" y="207475"/>
                    </a:moveTo>
                    <a:lnTo>
                      <a:pt x="138988" y="207475"/>
                    </a:lnTo>
                  </a:path>
                  <a:path w="562609" h="497205">
                    <a:moveTo>
                      <a:pt x="373321" y="226947"/>
                    </a:moveTo>
                    <a:lnTo>
                      <a:pt x="443823" y="226947"/>
                    </a:lnTo>
                  </a:path>
                  <a:path w="562609" h="497205">
                    <a:moveTo>
                      <a:pt x="443151" y="323635"/>
                    </a:moveTo>
                    <a:lnTo>
                      <a:pt x="443151" y="226947"/>
                    </a:lnTo>
                    <a:lnTo>
                      <a:pt x="443823" y="226947"/>
                    </a:lnTo>
                  </a:path>
                  <a:path w="562609" h="497205">
                    <a:moveTo>
                      <a:pt x="390779" y="285362"/>
                    </a:moveTo>
                    <a:lnTo>
                      <a:pt x="390779" y="255148"/>
                    </a:lnTo>
                  </a:path>
                  <a:path w="562609" h="497205">
                    <a:moveTo>
                      <a:pt x="399508" y="202775"/>
                    </a:moveTo>
                    <a:lnTo>
                      <a:pt x="399508" y="224933"/>
                    </a:lnTo>
                  </a:path>
                  <a:path w="562609" h="497205">
                    <a:moveTo>
                      <a:pt x="344449" y="202775"/>
                    </a:moveTo>
                    <a:lnTo>
                      <a:pt x="399508" y="202775"/>
                    </a:lnTo>
                  </a:path>
                  <a:path w="562609" h="497205">
                    <a:moveTo>
                      <a:pt x="316249" y="212175"/>
                    </a:moveTo>
                    <a:lnTo>
                      <a:pt x="288048" y="212175"/>
                    </a:lnTo>
                    <a:lnTo>
                      <a:pt x="288720" y="212175"/>
                    </a:lnTo>
                  </a:path>
                  <a:path w="562609" h="497205">
                    <a:moveTo>
                      <a:pt x="390779" y="255148"/>
                    </a:moveTo>
                    <a:lnTo>
                      <a:pt x="373321" y="255148"/>
                    </a:lnTo>
                  </a:path>
                  <a:path w="562609" h="497205">
                    <a:moveTo>
                      <a:pt x="373321" y="253133"/>
                    </a:moveTo>
                    <a:lnTo>
                      <a:pt x="395479" y="253133"/>
                    </a:lnTo>
                  </a:path>
                  <a:path w="562609" h="497205">
                    <a:moveTo>
                      <a:pt x="373321" y="253133"/>
                    </a:moveTo>
                    <a:lnTo>
                      <a:pt x="373321" y="226947"/>
                    </a:lnTo>
                  </a:path>
                  <a:path w="562609" h="497205">
                    <a:moveTo>
                      <a:pt x="395479" y="286034"/>
                    </a:moveTo>
                    <a:lnTo>
                      <a:pt x="368621" y="286034"/>
                    </a:lnTo>
                    <a:lnTo>
                      <a:pt x="369293" y="286034"/>
                    </a:lnTo>
                  </a:path>
                  <a:path w="562609" h="497205">
                    <a:moveTo>
                      <a:pt x="373321" y="285362"/>
                    </a:moveTo>
                    <a:lnTo>
                      <a:pt x="373321" y="255148"/>
                    </a:lnTo>
                  </a:path>
                  <a:path w="562609" h="497205">
                    <a:moveTo>
                      <a:pt x="316249" y="212175"/>
                    </a:moveTo>
                    <a:lnTo>
                      <a:pt x="316249" y="230976"/>
                    </a:lnTo>
                  </a:path>
                  <a:path w="562609" h="497205">
                    <a:moveTo>
                      <a:pt x="317592" y="230976"/>
                    </a:moveTo>
                    <a:lnTo>
                      <a:pt x="317592" y="207475"/>
                    </a:lnTo>
                    <a:lnTo>
                      <a:pt x="318263" y="207475"/>
                    </a:lnTo>
                  </a:path>
                  <a:path w="562609" h="497205">
                    <a:moveTo>
                      <a:pt x="342435" y="230976"/>
                    </a:moveTo>
                    <a:lnTo>
                      <a:pt x="317592" y="230976"/>
                    </a:lnTo>
                    <a:lnTo>
                      <a:pt x="318263" y="230976"/>
                    </a:lnTo>
                  </a:path>
                  <a:path w="562609" h="497205">
                    <a:moveTo>
                      <a:pt x="287377" y="236347"/>
                    </a:moveTo>
                    <a:lnTo>
                      <a:pt x="287377" y="207475"/>
                    </a:lnTo>
                  </a:path>
                  <a:path w="562609" h="497205">
                    <a:moveTo>
                      <a:pt x="316249" y="230976"/>
                    </a:moveTo>
                    <a:lnTo>
                      <a:pt x="288048" y="230976"/>
                    </a:lnTo>
                    <a:lnTo>
                      <a:pt x="288720" y="230976"/>
                    </a:lnTo>
                  </a:path>
                  <a:path w="562609" h="497205">
                    <a:moveTo>
                      <a:pt x="168532" y="212175"/>
                    </a:moveTo>
                    <a:lnTo>
                      <a:pt x="140331" y="212175"/>
                    </a:lnTo>
                    <a:lnTo>
                      <a:pt x="141002" y="212175"/>
                    </a:lnTo>
                  </a:path>
                  <a:path w="562609" h="497205">
                    <a:moveTo>
                      <a:pt x="140331" y="212175"/>
                    </a:moveTo>
                    <a:lnTo>
                      <a:pt x="140331" y="230976"/>
                    </a:lnTo>
                    <a:lnTo>
                      <a:pt x="141002" y="230976"/>
                    </a:lnTo>
                  </a:path>
                  <a:path w="562609" h="497205">
                    <a:moveTo>
                      <a:pt x="138988" y="230976"/>
                    </a:moveTo>
                    <a:lnTo>
                      <a:pt x="138988" y="207475"/>
                    </a:lnTo>
                  </a:path>
                  <a:path w="562609" h="497205">
                    <a:moveTo>
                      <a:pt x="138988" y="230976"/>
                    </a:moveTo>
                    <a:lnTo>
                      <a:pt x="114145" y="230976"/>
                    </a:lnTo>
                    <a:lnTo>
                      <a:pt x="114816" y="230976"/>
                    </a:lnTo>
                  </a:path>
                  <a:path w="562609" h="497205">
                    <a:moveTo>
                      <a:pt x="169203" y="207475"/>
                    </a:moveTo>
                    <a:lnTo>
                      <a:pt x="169203" y="236347"/>
                    </a:lnTo>
                  </a:path>
                  <a:path w="562609" h="497205">
                    <a:moveTo>
                      <a:pt x="168532" y="230976"/>
                    </a:moveTo>
                    <a:lnTo>
                      <a:pt x="140331" y="230976"/>
                    </a:lnTo>
                    <a:lnTo>
                      <a:pt x="141002" y="230976"/>
                    </a:lnTo>
                  </a:path>
                  <a:path w="562609" h="497205">
                    <a:moveTo>
                      <a:pt x="30214" y="236347"/>
                    </a:moveTo>
                    <a:lnTo>
                      <a:pt x="0" y="204118"/>
                    </a:lnTo>
                    <a:lnTo>
                      <a:pt x="671" y="204118"/>
                    </a:lnTo>
                  </a:path>
                  <a:path w="562609" h="497205">
                    <a:moveTo>
                      <a:pt x="3357" y="236347"/>
                    </a:moveTo>
                    <a:lnTo>
                      <a:pt x="369293" y="236347"/>
                    </a:lnTo>
                  </a:path>
                  <a:path w="562609" h="497205">
                    <a:moveTo>
                      <a:pt x="87958" y="202775"/>
                    </a:moveTo>
                    <a:lnTo>
                      <a:pt x="112802" y="202775"/>
                    </a:lnTo>
                  </a:path>
                  <a:path w="562609" h="497205">
                    <a:moveTo>
                      <a:pt x="317592" y="492167"/>
                    </a:moveTo>
                    <a:lnTo>
                      <a:pt x="138988" y="492167"/>
                    </a:lnTo>
                  </a:path>
                  <a:path w="562609" h="497205">
                    <a:moveTo>
                      <a:pt x="324978" y="478066"/>
                    </a:moveTo>
                    <a:lnTo>
                      <a:pt x="131602" y="478066"/>
                    </a:lnTo>
                    <a:lnTo>
                      <a:pt x="132274" y="478066"/>
                    </a:lnTo>
                  </a:path>
                  <a:path w="562609" h="497205">
                    <a:moveTo>
                      <a:pt x="443151" y="473366"/>
                    </a:moveTo>
                    <a:lnTo>
                      <a:pt x="443151" y="376007"/>
                    </a:lnTo>
                    <a:lnTo>
                      <a:pt x="443823" y="376007"/>
                    </a:lnTo>
                  </a:path>
                  <a:path w="562609" h="497205">
                    <a:moveTo>
                      <a:pt x="342435" y="467995"/>
                    </a:moveTo>
                    <a:lnTo>
                      <a:pt x="342435" y="492167"/>
                    </a:lnTo>
                  </a:path>
                  <a:path w="562609" h="497205">
                    <a:moveTo>
                      <a:pt x="390779" y="444494"/>
                    </a:moveTo>
                    <a:lnTo>
                      <a:pt x="390779" y="414279"/>
                    </a:lnTo>
                  </a:path>
                  <a:path w="562609" h="497205">
                    <a:moveTo>
                      <a:pt x="399508" y="474709"/>
                    </a:moveTo>
                    <a:lnTo>
                      <a:pt x="399508" y="496867"/>
                    </a:lnTo>
                  </a:path>
                  <a:path w="562609" h="497205">
                    <a:moveTo>
                      <a:pt x="344449" y="496867"/>
                    </a:moveTo>
                    <a:lnTo>
                      <a:pt x="399508" y="496867"/>
                    </a:lnTo>
                  </a:path>
                  <a:path w="562609" h="497205">
                    <a:moveTo>
                      <a:pt x="316249" y="487467"/>
                    </a:moveTo>
                    <a:lnTo>
                      <a:pt x="288048" y="487467"/>
                    </a:lnTo>
                    <a:lnTo>
                      <a:pt x="288720" y="487467"/>
                    </a:lnTo>
                  </a:path>
                  <a:path w="562609" h="497205">
                    <a:moveTo>
                      <a:pt x="390779" y="444494"/>
                    </a:moveTo>
                    <a:lnTo>
                      <a:pt x="373321" y="444494"/>
                    </a:lnTo>
                  </a:path>
                  <a:path w="562609" h="497205">
                    <a:moveTo>
                      <a:pt x="373321" y="446509"/>
                    </a:moveTo>
                    <a:lnTo>
                      <a:pt x="395479" y="446509"/>
                    </a:lnTo>
                  </a:path>
                  <a:path w="562609" h="497205">
                    <a:moveTo>
                      <a:pt x="368621" y="413608"/>
                    </a:moveTo>
                    <a:lnTo>
                      <a:pt x="395479" y="413608"/>
                    </a:lnTo>
                  </a:path>
                  <a:path w="562609" h="497205">
                    <a:moveTo>
                      <a:pt x="373321" y="444494"/>
                    </a:moveTo>
                    <a:lnTo>
                      <a:pt x="373321" y="414279"/>
                    </a:lnTo>
                  </a:path>
                  <a:path w="562609" h="497205">
                    <a:moveTo>
                      <a:pt x="373321" y="473366"/>
                    </a:moveTo>
                    <a:lnTo>
                      <a:pt x="443823" y="473366"/>
                    </a:lnTo>
                  </a:path>
                  <a:path w="562609" h="497205">
                    <a:moveTo>
                      <a:pt x="373321" y="473366"/>
                    </a:moveTo>
                    <a:lnTo>
                      <a:pt x="373321" y="446509"/>
                    </a:lnTo>
                  </a:path>
                  <a:path w="562609" h="497205">
                    <a:moveTo>
                      <a:pt x="316249" y="467995"/>
                    </a:moveTo>
                    <a:lnTo>
                      <a:pt x="288048" y="467995"/>
                    </a:lnTo>
                    <a:lnTo>
                      <a:pt x="288720" y="467995"/>
                    </a:lnTo>
                  </a:path>
                  <a:path w="562609" h="497205">
                    <a:moveTo>
                      <a:pt x="287377" y="492167"/>
                    </a:moveTo>
                    <a:lnTo>
                      <a:pt x="287377" y="463295"/>
                    </a:lnTo>
                  </a:path>
                  <a:path w="562609" h="497205">
                    <a:moveTo>
                      <a:pt x="342435" y="467995"/>
                    </a:moveTo>
                    <a:lnTo>
                      <a:pt x="317592" y="467995"/>
                    </a:lnTo>
                    <a:lnTo>
                      <a:pt x="318263" y="467995"/>
                    </a:lnTo>
                  </a:path>
                  <a:path w="562609" h="497205">
                    <a:moveTo>
                      <a:pt x="317592" y="467995"/>
                    </a:moveTo>
                    <a:lnTo>
                      <a:pt x="317592" y="492167"/>
                    </a:lnTo>
                    <a:lnTo>
                      <a:pt x="318263" y="492167"/>
                    </a:lnTo>
                  </a:path>
                  <a:path w="562609" h="497205">
                    <a:moveTo>
                      <a:pt x="316249" y="487467"/>
                    </a:moveTo>
                    <a:lnTo>
                      <a:pt x="316249" y="467995"/>
                    </a:lnTo>
                  </a:path>
                  <a:path w="562609" h="497205">
                    <a:moveTo>
                      <a:pt x="168532" y="487467"/>
                    </a:moveTo>
                    <a:lnTo>
                      <a:pt x="140331" y="487467"/>
                    </a:lnTo>
                    <a:lnTo>
                      <a:pt x="141002" y="487467"/>
                    </a:lnTo>
                  </a:path>
                  <a:path w="562609" h="497205">
                    <a:moveTo>
                      <a:pt x="138988" y="467995"/>
                    </a:moveTo>
                    <a:lnTo>
                      <a:pt x="114145" y="467995"/>
                    </a:lnTo>
                    <a:lnTo>
                      <a:pt x="114816" y="467995"/>
                    </a:lnTo>
                  </a:path>
                  <a:path w="562609" h="497205">
                    <a:moveTo>
                      <a:pt x="138988" y="467995"/>
                    </a:moveTo>
                    <a:lnTo>
                      <a:pt x="138988" y="492167"/>
                    </a:lnTo>
                  </a:path>
                  <a:path w="562609" h="497205">
                    <a:moveTo>
                      <a:pt x="140331" y="487467"/>
                    </a:moveTo>
                    <a:lnTo>
                      <a:pt x="140331" y="467995"/>
                    </a:lnTo>
                    <a:lnTo>
                      <a:pt x="141002" y="467995"/>
                    </a:lnTo>
                  </a:path>
                  <a:path w="562609" h="497205">
                    <a:moveTo>
                      <a:pt x="169203" y="463295"/>
                    </a:moveTo>
                    <a:lnTo>
                      <a:pt x="169203" y="492167"/>
                    </a:lnTo>
                  </a:path>
                  <a:path w="562609" h="497205">
                    <a:moveTo>
                      <a:pt x="168532" y="467995"/>
                    </a:moveTo>
                    <a:lnTo>
                      <a:pt x="140331" y="467995"/>
                    </a:lnTo>
                    <a:lnTo>
                      <a:pt x="141002" y="467995"/>
                    </a:lnTo>
                  </a:path>
                  <a:path w="562609" h="497205">
                    <a:moveTo>
                      <a:pt x="30214" y="463295"/>
                    </a:moveTo>
                    <a:lnTo>
                      <a:pt x="0" y="496195"/>
                    </a:lnTo>
                    <a:lnTo>
                      <a:pt x="671" y="496195"/>
                    </a:lnTo>
                  </a:path>
                  <a:path w="562609" h="497205">
                    <a:moveTo>
                      <a:pt x="3357" y="463295"/>
                    </a:moveTo>
                    <a:lnTo>
                      <a:pt x="369293" y="463295"/>
                    </a:lnTo>
                  </a:path>
                  <a:path w="562609" h="497205">
                    <a:moveTo>
                      <a:pt x="87958" y="496867"/>
                    </a:moveTo>
                    <a:lnTo>
                      <a:pt x="112802" y="49686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21" name="object 1994">
                <a:extLst>
                  <a:ext uri="{FF2B5EF4-FFF2-40B4-BE49-F238E27FC236}">
                    <a16:creationId xmlns:a16="http://schemas.microsoft.com/office/drawing/2014/main" id="{442225C5-E74E-17DF-A521-CD16201AEBD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605321" y="18764908"/>
                <a:ext cx="76544" cy="247090"/>
              </a:xfrm>
              <a:prstGeom prst="rect">
                <a:avLst/>
              </a:prstGeom>
            </p:spPr>
          </p:pic>
          <p:pic>
            <p:nvPicPr>
              <p:cNvPr id="22" name="object 1995">
                <a:extLst>
                  <a:ext uri="{FF2B5EF4-FFF2-40B4-BE49-F238E27FC236}">
                    <a16:creationId xmlns:a16="http://schemas.microsoft.com/office/drawing/2014/main" id="{63D28B5C-170E-096A-D496-E4B5FAF5DB1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799368" y="18832724"/>
                <a:ext cx="118845" cy="110116"/>
              </a:xfrm>
              <a:prstGeom prst="rect">
                <a:avLst/>
              </a:prstGeom>
            </p:spPr>
          </p:pic>
          <p:sp>
            <p:nvSpPr>
              <p:cNvPr id="23" name="object 1996">
                <a:extLst>
                  <a:ext uri="{FF2B5EF4-FFF2-40B4-BE49-F238E27FC236}">
                    <a16:creationId xmlns:a16="http://schemas.microsoft.com/office/drawing/2014/main" id="{37A87C39-FD9A-DC8A-EFBB-40A249923D2B}"/>
                  </a:ext>
                </a:extLst>
              </p:cNvPr>
              <p:cNvSpPr/>
              <p:nvPr/>
            </p:nvSpPr>
            <p:spPr>
              <a:xfrm>
                <a:off x="12707044" y="18763229"/>
                <a:ext cx="0" cy="250190"/>
              </a:xfrm>
              <a:custGeom>
                <a:avLst/>
                <a:gdLst/>
                <a:ahLst/>
                <a:cxnLst/>
                <a:rect l="l" t="t" r="r" b="b"/>
                <a:pathLst>
                  <a:path h="250190">
                    <a:moveTo>
                      <a:pt x="0" y="0"/>
                    </a:moveTo>
                    <a:lnTo>
                      <a:pt x="0" y="96687"/>
                    </a:lnTo>
                  </a:path>
                  <a:path h="250190">
                    <a:moveTo>
                      <a:pt x="0" y="153088"/>
                    </a:moveTo>
                    <a:lnTo>
                      <a:pt x="0" y="24977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pic>
            <p:nvPicPr>
              <p:cNvPr id="24" name="object 1997">
                <a:extLst>
                  <a:ext uri="{FF2B5EF4-FFF2-40B4-BE49-F238E27FC236}">
                    <a16:creationId xmlns:a16="http://schemas.microsoft.com/office/drawing/2014/main" id="{F5EF7DA7-B3AD-9917-6822-D9BE933FEC9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290079" y="18418444"/>
                <a:ext cx="351835" cy="119516"/>
              </a:xfrm>
              <a:prstGeom prst="rect">
                <a:avLst/>
              </a:prstGeom>
            </p:spPr>
          </p:pic>
          <p:sp>
            <p:nvSpPr>
              <p:cNvPr id="25" name="object 1998">
                <a:extLst>
                  <a:ext uri="{FF2B5EF4-FFF2-40B4-BE49-F238E27FC236}">
                    <a16:creationId xmlns:a16="http://schemas.microsoft.com/office/drawing/2014/main" id="{5768FEA9-6DAC-87A4-4A5D-229B694BBD60}"/>
                  </a:ext>
                </a:extLst>
              </p:cNvPr>
              <p:cNvSpPr/>
              <p:nvPr/>
            </p:nvSpPr>
            <p:spPr>
              <a:xfrm>
                <a:off x="11949658" y="18358350"/>
                <a:ext cx="1160780" cy="1099185"/>
              </a:xfrm>
              <a:custGeom>
                <a:avLst/>
                <a:gdLst/>
                <a:ahLst/>
                <a:cxnLst/>
                <a:rect l="l" t="t" r="r" b="b"/>
                <a:pathLst>
                  <a:path w="1160780" h="1099184">
                    <a:moveTo>
                      <a:pt x="0" y="0"/>
                    </a:moveTo>
                    <a:lnTo>
                      <a:pt x="1160252" y="0"/>
                    </a:lnTo>
                    <a:lnTo>
                      <a:pt x="1160252" y="1099150"/>
                    </a:lnTo>
                    <a:lnTo>
                      <a:pt x="0" y="1099150"/>
                    </a:lnTo>
                    <a:lnTo>
                      <a:pt x="0" y="0"/>
                    </a:lnTo>
                    <a:close/>
                  </a:path>
                  <a:path w="1160780" h="1099184">
                    <a:moveTo>
                      <a:pt x="129588" y="8728"/>
                    </a:moveTo>
                    <a:lnTo>
                      <a:pt x="137645" y="0"/>
                    </a:lnTo>
                  </a:path>
                  <a:path w="1160780" h="1099184">
                    <a:moveTo>
                      <a:pt x="134288" y="18800"/>
                    </a:moveTo>
                    <a:lnTo>
                      <a:pt x="151745" y="0"/>
                    </a:lnTo>
                  </a:path>
                  <a:path w="1160780" h="1099184">
                    <a:moveTo>
                      <a:pt x="139659" y="28200"/>
                    </a:moveTo>
                    <a:lnTo>
                      <a:pt x="165846" y="0"/>
                    </a:lnTo>
                  </a:path>
                  <a:path w="1160780" h="1099184">
                    <a:moveTo>
                      <a:pt x="144360" y="38272"/>
                    </a:moveTo>
                    <a:lnTo>
                      <a:pt x="176589" y="3357"/>
                    </a:lnTo>
                  </a:path>
                  <a:path w="1160780" h="1099184">
                    <a:moveTo>
                      <a:pt x="149060" y="48343"/>
                    </a:moveTo>
                    <a:lnTo>
                      <a:pt x="181289" y="13428"/>
                    </a:lnTo>
                  </a:path>
                  <a:path w="1160780" h="1099184">
                    <a:moveTo>
                      <a:pt x="153088" y="58415"/>
                    </a:moveTo>
                    <a:lnTo>
                      <a:pt x="185989" y="23500"/>
                    </a:lnTo>
                  </a:path>
                  <a:path w="1160780" h="1099184">
                    <a:moveTo>
                      <a:pt x="157788" y="69158"/>
                    </a:moveTo>
                    <a:lnTo>
                      <a:pt x="190689" y="33572"/>
                    </a:lnTo>
                  </a:path>
                  <a:path w="1160780" h="1099184">
                    <a:moveTo>
                      <a:pt x="162489" y="79230"/>
                    </a:moveTo>
                    <a:lnTo>
                      <a:pt x="195389" y="43643"/>
                    </a:lnTo>
                  </a:path>
                  <a:path w="1160780" h="1099184">
                    <a:moveTo>
                      <a:pt x="166517" y="89301"/>
                    </a:moveTo>
                    <a:lnTo>
                      <a:pt x="199418" y="53715"/>
                    </a:lnTo>
                    <a:lnTo>
                      <a:pt x="200089" y="53715"/>
                    </a:lnTo>
                  </a:path>
                  <a:path w="1160780" h="1099184">
                    <a:moveTo>
                      <a:pt x="170546" y="100044"/>
                    </a:moveTo>
                    <a:lnTo>
                      <a:pt x="204118" y="63787"/>
                    </a:lnTo>
                  </a:path>
                  <a:path w="1160780" h="1099184">
                    <a:moveTo>
                      <a:pt x="175246" y="110787"/>
                    </a:moveTo>
                    <a:lnTo>
                      <a:pt x="208147" y="74530"/>
                    </a:lnTo>
                    <a:lnTo>
                      <a:pt x="208818" y="74530"/>
                    </a:lnTo>
                  </a:path>
                  <a:path w="1160780" h="1099184">
                    <a:moveTo>
                      <a:pt x="179275" y="121531"/>
                    </a:moveTo>
                    <a:lnTo>
                      <a:pt x="212847" y="85273"/>
                    </a:lnTo>
                  </a:path>
                  <a:path w="1160780" h="1099184">
                    <a:moveTo>
                      <a:pt x="183303" y="132274"/>
                    </a:moveTo>
                    <a:lnTo>
                      <a:pt x="216875" y="95344"/>
                    </a:lnTo>
                  </a:path>
                  <a:path w="1160780" h="1099184">
                    <a:moveTo>
                      <a:pt x="186660" y="143017"/>
                    </a:moveTo>
                    <a:lnTo>
                      <a:pt x="220904" y="106759"/>
                    </a:lnTo>
                  </a:path>
                  <a:path w="1160780" h="1099184">
                    <a:moveTo>
                      <a:pt x="190689" y="153760"/>
                    </a:moveTo>
                    <a:lnTo>
                      <a:pt x="224933" y="117502"/>
                    </a:lnTo>
                  </a:path>
                  <a:path w="1160780" h="1099184">
                    <a:moveTo>
                      <a:pt x="194046" y="165174"/>
                    </a:moveTo>
                    <a:lnTo>
                      <a:pt x="228290" y="128245"/>
                    </a:lnTo>
                    <a:lnTo>
                      <a:pt x="228961" y="128245"/>
                    </a:lnTo>
                  </a:path>
                  <a:path w="1160780" h="1099184">
                    <a:moveTo>
                      <a:pt x="198075" y="176589"/>
                    </a:moveTo>
                    <a:lnTo>
                      <a:pt x="232319" y="138988"/>
                    </a:lnTo>
                  </a:path>
                  <a:path w="1160780" h="1099184">
                    <a:moveTo>
                      <a:pt x="201432" y="187332"/>
                    </a:moveTo>
                    <a:lnTo>
                      <a:pt x="236347" y="150403"/>
                    </a:lnTo>
                  </a:path>
                  <a:path w="1160780" h="1099184">
                    <a:moveTo>
                      <a:pt x="204789" y="198746"/>
                    </a:moveTo>
                    <a:lnTo>
                      <a:pt x="239704" y="161817"/>
                    </a:lnTo>
                  </a:path>
                  <a:path w="1160780" h="1099184">
                    <a:moveTo>
                      <a:pt x="208147" y="210161"/>
                    </a:moveTo>
                    <a:lnTo>
                      <a:pt x="243062" y="172560"/>
                    </a:lnTo>
                  </a:path>
                  <a:path w="1160780" h="1099184">
                    <a:moveTo>
                      <a:pt x="211504" y="222247"/>
                    </a:moveTo>
                    <a:lnTo>
                      <a:pt x="246419" y="183975"/>
                    </a:lnTo>
                  </a:path>
                  <a:path w="1160780" h="1099184">
                    <a:moveTo>
                      <a:pt x="214861" y="233661"/>
                    </a:moveTo>
                    <a:lnTo>
                      <a:pt x="249776" y="195389"/>
                    </a:lnTo>
                  </a:path>
                  <a:path w="1160780" h="1099184">
                    <a:moveTo>
                      <a:pt x="217547" y="245747"/>
                    </a:moveTo>
                    <a:lnTo>
                      <a:pt x="253133" y="206804"/>
                    </a:lnTo>
                  </a:path>
                  <a:path w="1160780" h="1099184">
                    <a:moveTo>
                      <a:pt x="220233" y="257833"/>
                    </a:moveTo>
                    <a:lnTo>
                      <a:pt x="256490" y="218890"/>
                    </a:lnTo>
                  </a:path>
                  <a:path w="1160780" h="1099184">
                    <a:moveTo>
                      <a:pt x="223590" y="269919"/>
                    </a:moveTo>
                    <a:lnTo>
                      <a:pt x="259176" y="230976"/>
                    </a:lnTo>
                  </a:path>
                  <a:path w="1160780" h="1099184">
                    <a:moveTo>
                      <a:pt x="226276" y="282005"/>
                    </a:moveTo>
                    <a:lnTo>
                      <a:pt x="262533" y="242390"/>
                    </a:lnTo>
                  </a:path>
                  <a:path w="1160780" h="1099184">
                    <a:moveTo>
                      <a:pt x="228290" y="294091"/>
                    </a:moveTo>
                    <a:lnTo>
                      <a:pt x="265219" y="254476"/>
                    </a:lnTo>
                  </a:path>
                  <a:path w="1160780" h="1099184">
                    <a:moveTo>
                      <a:pt x="230976" y="306177"/>
                    </a:moveTo>
                    <a:lnTo>
                      <a:pt x="267905" y="266562"/>
                    </a:lnTo>
                  </a:path>
                  <a:path w="1160780" h="1099184">
                    <a:moveTo>
                      <a:pt x="233661" y="318935"/>
                    </a:moveTo>
                    <a:lnTo>
                      <a:pt x="270591" y="279319"/>
                    </a:lnTo>
                  </a:path>
                  <a:path w="1160780" h="1099184">
                    <a:moveTo>
                      <a:pt x="235676" y="331692"/>
                    </a:moveTo>
                    <a:lnTo>
                      <a:pt x="273276" y="291405"/>
                    </a:lnTo>
                  </a:path>
                  <a:path w="1160780" h="1099184">
                    <a:moveTo>
                      <a:pt x="237690" y="344449"/>
                    </a:moveTo>
                    <a:lnTo>
                      <a:pt x="275291" y="304163"/>
                    </a:lnTo>
                  </a:path>
                  <a:path w="1160780" h="1099184">
                    <a:moveTo>
                      <a:pt x="239704" y="357207"/>
                    </a:moveTo>
                    <a:lnTo>
                      <a:pt x="277977" y="316249"/>
                    </a:lnTo>
                  </a:path>
                  <a:path w="1160780" h="1099184">
                    <a:moveTo>
                      <a:pt x="241719" y="370636"/>
                    </a:moveTo>
                    <a:lnTo>
                      <a:pt x="279991" y="329006"/>
                    </a:lnTo>
                  </a:path>
                  <a:path w="1160780" h="1099184">
                    <a:moveTo>
                      <a:pt x="243733" y="383393"/>
                    </a:moveTo>
                    <a:lnTo>
                      <a:pt x="282005" y="341764"/>
                    </a:lnTo>
                  </a:path>
                  <a:path w="1160780" h="1099184">
                    <a:moveTo>
                      <a:pt x="245076" y="396822"/>
                    </a:moveTo>
                    <a:lnTo>
                      <a:pt x="284020" y="355192"/>
                    </a:lnTo>
                  </a:path>
                  <a:path w="1160780" h="1099184">
                    <a:moveTo>
                      <a:pt x="246419" y="410251"/>
                    </a:moveTo>
                    <a:lnTo>
                      <a:pt x="286034" y="367950"/>
                    </a:lnTo>
                  </a:path>
                  <a:path w="1160780" h="1099184">
                    <a:moveTo>
                      <a:pt x="247762" y="424351"/>
                    </a:moveTo>
                    <a:lnTo>
                      <a:pt x="287377" y="381379"/>
                    </a:lnTo>
                  </a:path>
                  <a:path w="1160780" h="1099184">
                    <a:moveTo>
                      <a:pt x="249105" y="437780"/>
                    </a:moveTo>
                    <a:lnTo>
                      <a:pt x="288720" y="394808"/>
                    </a:lnTo>
                  </a:path>
                  <a:path w="1160780" h="1099184">
                    <a:moveTo>
                      <a:pt x="249776" y="451880"/>
                    </a:moveTo>
                    <a:lnTo>
                      <a:pt x="290063" y="408236"/>
                    </a:lnTo>
                    <a:lnTo>
                      <a:pt x="290734" y="408236"/>
                    </a:lnTo>
                  </a:path>
                  <a:path w="1160780" h="1099184">
                    <a:moveTo>
                      <a:pt x="251119" y="465980"/>
                    </a:moveTo>
                    <a:lnTo>
                      <a:pt x="291405" y="421665"/>
                    </a:lnTo>
                  </a:path>
                  <a:path w="1160780" h="1099184">
                    <a:moveTo>
                      <a:pt x="251790" y="480081"/>
                    </a:moveTo>
                    <a:lnTo>
                      <a:pt x="292748" y="435766"/>
                    </a:lnTo>
                  </a:path>
                  <a:path w="1160780" h="1099184">
                    <a:moveTo>
                      <a:pt x="251790" y="494852"/>
                    </a:moveTo>
                    <a:lnTo>
                      <a:pt x="293420" y="449866"/>
                    </a:lnTo>
                    <a:lnTo>
                      <a:pt x="294091" y="449866"/>
                    </a:lnTo>
                  </a:path>
                  <a:path w="1160780" h="1099184">
                    <a:moveTo>
                      <a:pt x="252462" y="509624"/>
                    </a:moveTo>
                    <a:lnTo>
                      <a:pt x="294763" y="463966"/>
                    </a:lnTo>
                  </a:path>
                  <a:path w="1160780" h="1099184">
                    <a:moveTo>
                      <a:pt x="252462" y="524396"/>
                    </a:moveTo>
                    <a:lnTo>
                      <a:pt x="295434" y="478066"/>
                    </a:lnTo>
                  </a:path>
                  <a:path w="1160780" h="1099184">
                    <a:moveTo>
                      <a:pt x="252462" y="539839"/>
                    </a:moveTo>
                    <a:lnTo>
                      <a:pt x="296106" y="492838"/>
                    </a:lnTo>
                  </a:path>
                  <a:path w="1160780" h="1099184">
                    <a:moveTo>
                      <a:pt x="252462" y="555282"/>
                    </a:moveTo>
                    <a:lnTo>
                      <a:pt x="296106" y="507610"/>
                    </a:lnTo>
                  </a:path>
                  <a:path w="1160780" h="1099184">
                    <a:moveTo>
                      <a:pt x="251790" y="570725"/>
                    </a:moveTo>
                    <a:lnTo>
                      <a:pt x="296106" y="522382"/>
                    </a:lnTo>
                    <a:lnTo>
                      <a:pt x="296777" y="522382"/>
                    </a:lnTo>
                  </a:path>
                  <a:path w="1160780" h="1099184">
                    <a:moveTo>
                      <a:pt x="251119" y="586169"/>
                    </a:moveTo>
                    <a:lnTo>
                      <a:pt x="296106" y="537825"/>
                    </a:lnTo>
                    <a:lnTo>
                      <a:pt x="296777" y="537825"/>
                    </a:lnTo>
                  </a:path>
                  <a:path w="1160780" h="1099184">
                    <a:moveTo>
                      <a:pt x="250447" y="602283"/>
                    </a:moveTo>
                    <a:lnTo>
                      <a:pt x="296106" y="552596"/>
                    </a:lnTo>
                  </a:path>
                  <a:path w="1160780" h="1099184">
                    <a:moveTo>
                      <a:pt x="249105" y="618398"/>
                    </a:moveTo>
                    <a:lnTo>
                      <a:pt x="295434" y="568040"/>
                    </a:lnTo>
                    <a:lnTo>
                      <a:pt x="296106" y="568040"/>
                    </a:lnTo>
                  </a:path>
                  <a:path w="1160780" h="1099184">
                    <a:moveTo>
                      <a:pt x="247762" y="635184"/>
                    </a:moveTo>
                    <a:lnTo>
                      <a:pt x="295434" y="584154"/>
                    </a:lnTo>
                  </a:path>
                  <a:path w="1160780" h="1099184">
                    <a:moveTo>
                      <a:pt x="246419" y="651970"/>
                    </a:moveTo>
                    <a:lnTo>
                      <a:pt x="294091" y="600269"/>
                    </a:lnTo>
                    <a:lnTo>
                      <a:pt x="294763" y="600269"/>
                    </a:lnTo>
                  </a:path>
                  <a:path w="1160780" h="1099184">
                    <a:moveTo>
                      <a:pt x="244404" y="669427"/>
                    </a:moveTo>
                    <a:lnTo>
                      <a:pt x="293420" y="616383"/>
                    </a:lnTo>
                  </a:path>
                  <a:path w="1160780" h="1099184">
                    <a:moveTo>
                      <a:pt x="241719" y="686885"/>
                    </a:moveTo>
                    <a:lnTo>
                      <a:pt x="292077" y="632498"/>
                    </a:lnTo>
                  </a:path>
                  <a:path w="1160780" h="1099184">
                    <a:moveTo>
                      <a:pt x="239704" y="704342"/>
                    </a:moveTo>
                    <a:lnTo>
                      <a:pt x="290734" y="649284"/>
                    </a:lnTo>
                  </a:path>
                  <a:path w="1160780" h="1099184">
                    <a:moveTo>
                      <a:pt x="236347" y="722471"/>
                    </a:moveTo>
                    <a:lnTo>
                      <a:pt x="288720" y="666070"/>
                    </a:lnTo>
                  </a:path>
                  <a:path w="1160780" h="1099184">
                    <a:moveTo>
                      <a:pt x="232990" y="741272"/>
                    </a:moveTo>
                    <a:lnTo>
                      <a:pt x="286705" y="683528"/>
                    </a:lnTo>
                  </a:path>
                  <a:path w="1160780" h="1099184">
                    <a:moveTo>
                      <a:pt x="229633" y="760744"/>
                    </a:moveTo>
                    <a:lnTo>
                      <a:pt x="284691" y="700985"/>
                    </a:lnTo>
                  </a:path>
                  <a:path w="1160780" h="1099184">
                    <a:moveTo>
                      <a:pt x="225604" y="780215"/>
                    </a:moveTo>
                    <a:lnTo>
                      <a:pt x="282005" y="719114"/>
                    </a:lnTo>
                  </a:path>
                  <a:path w="1160780" h="1099184">
                    <a:moveTo>
                      <a:pt x="220904" y="799687"/>
                    </a:moveTo>
                    <a:lnTo>
                      <a:pt x="278648" y="737915"/>
                    </a:lnTo>
                  </a:path>
                  <a:path w="1160780" h="1099184">
                    <a:moveTo>
                      <a:pt x="216204" y="820502"/>
                    </a:moveTo>
                    <a:lnTo>
                      <a:pt x="275291" y="756715"/>
                    </a:lnTo>
                  </a:path>
                  <a:path w="1160780" h="1099184">
                    <a:moveTo>
                      <a:pt x="210161" y="841317"/>
                    </a:moveTo>
                    <a:lnTo>
                      <a:pt x="271262" y="775515"/>
                    </a:lnTo>
                    <a:lnTo>
                      <a:pt x="271934" y="775515"/>
                    </a:lnTo>
                  </a:path>
                  <a:path w="1160780" h="1099184">
                    <a:moveTo>
                      <a:pt x="204118" y="863474"/>
                    </a:moveTo>
                    <a:lnTo>
                      <a:pt x="267234" y="794987"/>
                    </a:lnTo>
                  </a:path>
                  <a:path w="1160780" h="1099184">
                    <a:moveTo>
                      <a:pt x="196732" y="886303"/>
                    </a:moveTo>
                    <a:lnTo>
                      <a:pt x="262533" y="815130"/>
                    </a:lnTo>
                  </a:path>
                  <a:path w="1160780" h="1099184">
                    <a:moveTo>
                      <a:pt x="189346" y="909804"/>
                    </a:moveTo>
                    <a:lnTo>
                      <a:pt x="257162" y="835945"/>
                    </a:lnTo>
                    <a:lnTo>
                      <a:pt x="257833" y="835945"/>
                    </a:lnTo>
                  </a:path>
                  <a:path w="1160780" h="1099184">
                    <a:moveTo>
                      <a:pt x="180617" y="933976"/>
                    </a:moveTo>
                    <a:lnTo>
                      <a:pt x="251790" y="856760"/>
                    </a:lnTo>
                  </a:path>
                  <a:path w="1160780" h="1099184">
                    <a:moveTo>
                      <a:pt x="170546" y="959490"/>
                    </a:moveTo>
                    <a:lnTo>
                      <a:pt x="245747" y="878917"/>
                    </a:lnTo>
                  </a:path>
                  <a:path w="1160780" h="1099184">
                    <a:moveTo>
                      <a:pt x="159131" y="987020"/>
                    </a:moveTo>
                    <a:lnTo>
                      <a:pt x="238362" y="901746"/>
                    </a:lnTo>
                  </a:path>
                  <a:path w="1160780" h="1099184">
                    <a:moveTo>
                      <a:pt x="146374" y="1015892"/>
                    </a:moveTo>
                    <a:lnTo>
                      <a:pt x="230976" y="925247"/>
                    </a:lnTo>
                  </a:path>
                  <a:path w="1160780" h="1099184">
                    <a:moveTo>
                      <a:pt x="131602" y="1047449"/>
                    </a:moveTo>
                    <a:lnTo>
                      <a:pt x="222247" y="949419"/>
                    </a:lnTo>
                  </a:path>
                  <a:path w="1160780" h="1099184">
                    <a:moveTo>
                      <a:pt x="113473" y="1081693"/>
                    </a:moveTo>
                    <a:lnTo>
                      <a:pt x="212175" y="974934"/>
                    </a:lnTo>
                  </a:path>
                  <a:path w="1160780" h="1099184">
                    <a:moveTo>
                      <a:pt x="111459" y="1099150"/>
                    </a:moveTo>
                    <a:lnTo>
                      <a:pt x="201432" y="1002463"/>
                    </a:lnTo>
                  </a:path>
                  <a:path w="1160780" h="1099184">
                    <a:moveTo>
                      <a:pt x="125559" y="1099150"/>
                    </a:moveTo>
                    <a:lnTo>
                      <a:pt x="188675" y="1030663"/>
                    </a:lnTo>
                  </a:path>
                  <a:path w="1160780" h="1099184">
                    <a:moveTo>
                      <a:pt x="138988" y="1099150"/>
                    </a:moveTo>
                    <a:lnTo>
                      <a:pt x="173903" y="1061550"/>
                    </a:lnTo>
                    <a:lnTo>
                      <a:pt x="174574" y="1061550"/>
                    </a:lnTo>
                  </a:path>
                  <a:path w="1160780" h="1099184">
                    <a:moveTo>
                      <a:pt x="153088" y="1099150"/>
                    </a:moveTo>
                    <a:lnTo>
                      <a:pt x="157117" y="109512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sp>
            <p:nvSpPr>
              <p:cNvPr id="26" name="object 1999">
                <a:extLst>
                  <a:ext uri="{FF2B5EF4-FFF2-40B4-BE49-F238E27FC236}">
                    <a16:creationId xmlns:a16="http://schemas.microsoft.com/office/drawing/2014/main" id="{BF2B1F77-6B0A-AEF1-68EE-667C2A24A42F}"/>
                  </a:ext>
                </a:extLst>
              </p:cNvPr>
              <p:cNvSpPr/>
              <p:nvPr/>
            </p:nvSpPr>
            <p:spPr>
              <a:xfrm>
                <a:off x="12161825" y="17761445"/>
                <a:ext cx="1501775" cy="2101850"/>
              </a:xfrm>
              <a:custGeom>
                <a:avLst/>
                <a:gdLst/>
                <a:ahLst/>
                <a:cxnLst/>
                <a:rect l="l" t="t" r="r" b="b"/>
                <a:pathLst>
                  <a:path w="1501775" h="2101850">
                    <a:moveTo>
                      <a:pt x="190690" y="1152194"/>
                    </a:moveTo>
                    <a:lnTo>
                      <a:pt x="187782" y="1140777"/>
                    </a:lnTo>
                    <a:lnTo>
                      <a:pt x="181292" y="1115263"/>
                    </a:lnTo>
                    <a:lnTo>
                      <a:pt x="157797" y="1144803"/>
                    </a:lnTo>
                    <a:lnTo>
                      <a:pt x="172110" y="1148016"/>
                    </a:lnTo>
                    <a:lnTo>
                      <a:pt x="673" y="1944497"/>
                    </a:lnTo>
                    <a:lnTo>
                      <a:pt x="0" y="1945843"/>
                    </a:lnTo>
                    <a:lnTo>
                      <a:pt x="673" y="1947176"/>
                    </a:lnTo>
                    <a:lnTo>
                      <a:pt x="3365" y="1947176"/>
                    </a:lnTo>
                    <a:lnTo>
                      <a:pt x="4699" y="1945843"/>
                    </a:lnTo>
                    <a:lnTo>
                      <a:pt x="176733" y="1149057"/>
                    </a:lnTo>
                    <a:lnTo>
                      <a:pt x="190690" y="1152194"/>
                    </a:lnTo>
                    <a:close/>
                  </a:path>
                  <a:path w="1501775" h="2101850">
                    <a:moveTo>
                      <a:pt x="1075651" y="2098255"/>
                    </a:moveTo>
                    <a:lnTo>
                      <a:pt x="1074978" y="2097582"/>
                    </a:lnTo>
                    <a:lnTo>
                      <a:pt x="407047" y="1314094"/>
                    </a:lnTo>
                    <a:lnTo>
                      <a:pt x="413524" y="1308646"/>
                    </a:lnTo>
                    <a:lnTo>
                      <a:pt x="418312" y="1304607"/>
                    </a:lnTo>
                    <a:lnTo>
                      <a:pt x="383400" y="1289837"/>
                    </a:lnTo>
                    <a:lnTo>
                      <a:pt x="392798" y="1326095"/>
                    </a:lnTo>
                    <a:lnTo>
                      <a:pt x="403758" y="1316863"/>
                    </a:lnTo>
                    <a:lnTo>
                      <a:pt x="1071626" y="2100275"/>
                    </a:lnTo>
                    <a:lnTo>
                      <a:pt x="1072299" y="2100935"/>
                    </a:lnTo>
                    <a:lnTo>
                      <a:pt x="1073645" y="2101608"/>
                    </a:lnTo>
                    <a:lnTo>
                      <a:pt x="1074305" y="2100275"/>
                    </a:lnTo>
                    <a:lnTo>
                      <a:pt x="1075651" y="2099602"/>
                    </a:lnTo>
                    <a:lnTo>
                      <a:pt x="1075651" y="2098255"/>
                    </a:lnTo>
                    <a:close/>
                  </a:path>
                  <a:path w="1501775" h="2101850">
                    <a:moveTo>
                      <a:pt x="1242174" y="1346"/>
                    </a:moveTo>
                    <a:lnTo>
                      <a:pt x="1240828" y="0"/>
                    </a:lnTo>
                    <a:lnTo>
                      <a:pt x="1239481" y="0"/>
                    </a:lnTo>
                    <a:lnTo>
                      <a:pt x="1238148" y="673"/>
                    </a:lnTo>
                    <a:lnTo>
                      <a:pt x="367372" y="743140"/>
                    </a:lnTo>
                    <a:lnTo>
                      <a:pt x="357886" y="731875"/>
                    </a:lnTo>
                    <a:lnTo>
                      <a:pt x="343115" y="766787"/>
                    </a:lnTo>
                    <a:lnTo>
                      <a:pt x="379374" y="757389"/>
                    </a:lnTo>
                    <a:lnTo>
                      <a:pt x="373710" y="750671"/>
                    </a:lnTo>
                    <a:lnTo>
                      <a:pt x="370141" y="746417"/>
                    </a:lnTo>
                    <a:lnTo>
                      <a:pt x="1240828" y="4025"/>
                    </a:lnTo>
                    <a:lnTo>
                      <a:pt x="1242174" y="2679"/>
                    </a:lnTo>
                    <a:lnTo>
                      <a:pt x="1242174" y="1346"/>
                    </a:lnTo>
                    <a:close/>
                  </a:path>
                  <a:path w="1501775" h="2101850">
                    <a:moveTo>
                      <a:pt x="1294549" y="1049464"/>
                    </a:moveTo>
                    <a:lnTo>
                      <a:pt x="1293876" y="1048791"/>
                    </a:lnTo>
                    <a:lnTo>
                      <a:pt x="1293202" y="1047445"/>
                    </a:lnTo>
                    <a:lnTo>
                      <a:pt x="1291856" y="1047445"/>
                    </a:lnTo>
                    <a:lnTo>
                      <a:pt x="497370" y="1109433"/>
                    </a:lnTo>
                    <a:lnTo>
                      <a:pt x="496201" y="1095121"/>
                    </a:lnTo>
                    <a:lnTo>
                      <a:pt x="463969" y="1113917"/>
                    </a:lnTo>
                    <a:lnTo>
                      <a:pt x="498881" y="1128026"/>
                    </a:lnTo>
                    <a:lnTo>
                      <a:pt x="497738" y="1113917"/>
                    </a:lnTo>
                    <a:lnTo>
                      <a:pt x="497700" y="1113497"/>
                    </a:lnTo>
                    <a:lnTo>
                      <a:pt x="1292529" y="1052144"/>
                    </a:lnTo>
                    <a:lnTo>
                      <a:pt x="1293202" y="1052144"/>
                    </a:lnTo>
                    <a:lnTo>
                      <a:pt x="1294549" y="1050810"/>
                    </a:lnTo>
                    <a:lnTo>
                      <a:pt x="1294549" y="1049464"/>
                    </a:lnTo>
                    <a:close/>
                  </a:path>
                  <a:path w="1501775" h="2101850">
                    <a:moveTo>
                      <a:pt x="1501343" y="447179"/>
                    </a:moveTo>
                    <a:lnTo>
                      <a:pt x="1500682" y="446506"/>
                    </a:lnTo>
                    <a:lnTo>
                      <a:pt x="1499336" y="445833"/>
                    </a:lnTo>
                    <a:lnTo>
                      <a:pt x="1497990" y="446506"/>
                    </a:lnTo>
                    <a:lnTo>
                      <a:pt x="574078" y="880427"/>
                    </a:lnTo>
                    <a:lnTo>
                      <a:pt x="568045" y="867498"/>
                    </a:lnTo>
                    <a:lnTo>
                      <a:pt x="544537" y="896378"/>
                    </a:lnTo>
                    <a:lnTo>
                      <a:pt x="582142" y="897712"/>
                    </a:lnTo>
                    <a:lnTo>
                      <a:pt x="577126" y="886968"/>
                    </a:lnTo>
                    <a:lnTo>
                      <a:pt x="575983" y="884504"/>
                    </a:lnTo>
                    <a:lnTo>
                      <a:pt x="1500009" y="450532"/>
                    </a:lnTo>
                    <a:lnTo>
                      <a:pt x="1501343" y="449859"/>
                    </a:lnTo>
                    <a:lnTo>
                      <a:pt x="1501343" y="447179"/>
                    </a:lnTo>
                    <a:close/>
                  </a:path>
                </a:pathLst>
              </a:custGeom>
              <a:solidFill>
                <a:srgbClr val="010101"/>
              </a:solidFill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sp>
          <p:nvSpPr>
            <p:cNvPr id="8" name="object 2000">
              <a:extLst>
                <a:ext uri="{FF2B5EF4-FFF2-40B4-BE49-F238E27FC236}">
                  <a16:creationId xmlns:a16="http://schemas.microsoft.com/office/drawing/2014/main" id="{165E57D3-CD02-E1CB-6D37-4DE3834AFE21}"/>
                </a:ext>
              </a:extLst>
            </p:cNvPr>
            <p:cNvSpPr txBox="1"/>
            <p:nvPr/>
          </p:nvSpPr>
          <p:spPr>
            <a:xfrm>
              <a:off x="8434543" y="6098306"/>
              <a:ext cx="757262" cy="26289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>
              <a:defPPr>
                <a:defRPr kern="0"/>
              </a:defPPr>
            </a:lstStyle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600" spc="-10" dirty="0">
                  <a:solidFill>
                    <a:srgbClr val="002060"/>
                  </a:solidFill>
                  <a:latin typeface="Arial"/>
                  <a:cs typeface="Arial"/>
                </a:rPr>
                <a:t>Runner</a:t>
              </a:r>
              <a:endParaRPr sz="16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9" name="object 2001">
              <a:extLst>
                <a:ext uri="{FF2B5EF4-FFF2-40B4-BE49-F238E27FC236}">
                  <a16:creationId xmlns:a16="http://schemas.microsoft.com/office/drawing/2014/main" id="{584E2FC1-9163-3D41-666A-C786489F83C7}"/>
                </a:ext>
              </a:extLst>
            </p:cNvPr>
            <p:cNvSpPr txBox="1"/>
            <p:nvPr/>
          </p:nvSpPr>
          <p:spPr>
            <a:xfrm>
              <a:off x="6102293" y="5965282"/>
              <a:ext cx="433071" cy="26289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>
              <a:defPPr>
                <a:defRPr kern="0"/>
              </a:defPPr>
            </a:lstStyle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600" spc="-25" dirty="0">
                  <a:solidFill>
                    <a:srgbClr val="002060"/>
                  </a:solidFill>
                  <a:latin typeface="Arial"/>
                  <a:cs typeface="Arial"/>
                </a:rPr>
                <a:t>Pad</a:t>
              </a:r>
              <a:endParaRPr sz="16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10" name="object 2002">
              <a:extLst>
                <a:ext uri="{FF2B5EF4-FFF2-40B4-BE49-F238E27FC236}">
                  <a16:creationId xmlns:a16="http://schemas.microsoft.com/office/drawing/2014/main" id="{EFB924E8-A814-639B-E99F-178CCF854B1E}"/>
                </a:ext>
              </a:extLst>
            </p:cNvPr>
            <p:cNvSpPr/>
            <p:nvPr/>
          </p:nvSpPr>
          <p:spPr>
            <a:xfrm>
              <a:off x="3001510" y="1818871"/>
              <a:ext cx="2580079" cy="1841166"/>
            </a:xfrm>
            <a:custGeom>
              <a:avLst/>
              <a:gdLst/>
              <a:ahLst/>
              <a:cxnLst/>
              <a:rect l="l" t="t" r="r" b="b"/>
              <a:pathLst>
                <a:path w="1339215" h="955675">
                  <a:moveTo>
                    <a:pt x="705015" y="952779"/>
                  </a:moveTo>
                  <a:lnTo>
                    <a:pt x="704342" y="951433"/>
                  </a:lnTo>
                  <a:lnTo>
                    <a:pt x="702995" y="951433"/>
                  </a:lnTo>
                  <a:lnTo>
                    <a:pt x="32448" y="770128"/>
                  </a:lnTo>
                  <a:lnTo>
                    <a:pt x="32804" y="768794"/>
                  </a:lnTo>
                  <a:lnTo>
                    <a:pt x="36258" y="756043"/>
                  </a:lnTo>
                  <a:lnTo>
                    <a:pt x="0" y="763422"/>
                  </a:lnTo>
                  <a:lnTo>
                    <a:pt x="27533" y="788276"/>
                  </a:lnTo>
                  <a:lnTo>
                    <a:pt x="31330" y="774217"/>
                  </a:lnTo>
                  <a:lnTo>
                    <a:pt x="702335" y="955459"/>
                  </a:lnTo>
                  <a:lnTo>
                    <a:pt x="702995" y="955459"/>
                  </a:lnTo>
                  <a:lnTo>
                    <a:pt x="704342" y="954786"/>
                  </a:lnTo>
                  <a:lnTo>
                    <a:pt x="705015" y="953439"/>
                  </a:lnTo>
                  <a:lnTo>
                    <a:pt x="705015" y="952779"/>
                  </a:lnTo>
                  <a:close/>
                </a:path>
                <a:path w="1339215" h="955675">
                  <a:moveTo>
                    <a:pt x="1338859" y="36931"/>
                  </a:moveTo>
                  <a:lnTo>
                    <a:pt x="1337005" y="24168"/>
                  </a:lnTo>
                  <a:lnTo>
                    <a:pt x="1333487" y="0"/>
                  </a:lnTo>
                  <a:lnTo>
                    <a:pt x="1306626" y="26187"/>
                  </a:lnTo>
                  <a:lnTo>
                    <a:pt x="1320901" y="30937"/>
                  </a:lnTo>
                  <a:lnTo>
                    <a:pt x="1215313" y="343103"/>
                  </a:lnTo>
                  <a:lnTo>
                    <a:pt x="1215313" y="344449"/>
                  </a:lnTo>
                  <a:lnTo>
                    <a:pt x="1215986" y="345795"/>
                  </a:lnTo>
                  <a:lnTo>
                    <a:pt x="1216660" y="345795"/>
                  </a:lnTo>
                  <a:lnTo>
                    <a:pt x="1217993" y="346456"/>
                  </a:lnTo>
                  <a:lnTo>
                    <a:pt x="1219339" y="345795"/>
                  </a:lnTo>
                  <a:lnTo>
                    <a:pt x="1219339" y="344449"/>
                  </a:lnTo>
                  <a:lnTo>
                    <a:pt x="1324940" y="32283"/>
                  </a:lnTo>
                  <a:lnTo>
                    <a:pt x="1338859" y="36931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1" name="object 2003">
              <a:extLst>
                <a:ext uri="{FF2B5EF4-FFF2-40B4-BE49-F238E27FC236}">
                  <a16:creationId xmlns:a16="http://schemas.microsoft.com/office/drawing/2014/main" id="{03B71D9D-A73C-706F-8326-847DAC1AF3A2}"/>
                </a:ext>
              </a:extLst>
            </p:cNvPr>
            <p:cNvSpPr txBox="1"/>
            <p:nvPr/>
          </p:nvSpPr>
          <p:spPr>
            <a:xfrm>
              <a:off x="8485994" y="3912118"/>
              <a:ext cx="1526756" cy="26289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>
              <a:defPPr>
                <a:defRPr kern="0"/>
              </a:defPPr>
            </a:lstStyle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600" dirty="0">
                  <a:solidFill>
                    <a:srgbClr val="002060"/>
                  </a:solidFill>
                  <a:latin typeface="Arial"/>
                  <a:cs typeface="Arial"/>
                </a:rPr>
                <a:t>Rolling</a:t>
              </a:r>
              <a:r>
                <a:rPr sz="1600" spc="80" dirty="0">
                  <a:solidFill>
                    <a:srgbClr val="002060"/>
                  </a:solidFill>
                  <a:latin typeface="Arial"/>
                  <a:cs typeface="Arial"/>
                </a:rPr>
                <a:t> </a:t>
              </a:r>
              <a:r>
                <a:rPr sz="1600" spc="-10" dirty="0">
                  <a:solidFill>
                    <a:srgbClr val="002060"/>
                  </a:solidFill>
                  <a:latin typeface="Arial"/>
                  <a:cs typeface="Arial"/>
                </a:rPr>
                <a:t>needles</a:t>
              </a:r>
              <a:endParaRPr sz="16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12" name="object 2004">
              <a:extLst>
                <a:ext uri="{FF2B5EF4-FFF2-40B4-BE49-F238E27FC236}">
                  <a16:creationId xmlns:a16="http://schemas.microsoft.com/office/drawing/2014/main" id="{60CE21EE-9B6A-DD97-4657-23890EE63D60}"/>
                </a:ext>
              </a:extLst>
            </p:cNvPr>
            <p:cNvSpPr txBox="1"/>
            <p:nvPr/>
          </p:nvSpPr>
          <p:spPr>
            <a:xfrm>
              <a:off x="8126105" y="1849403"/>
              <a:ext cx="2391613" cy="1247777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>
              <a:defPPr>
                <a:defRPr kern="0"/>
              </a:defPPr>
            </a:lstStyle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600" dirty="0">
                  <a:solidFill>
                    <a:srgbClr val="002060"/>
                  </a:solidFill>
                  <a:latin typeface="Arial"/>
                  <a:cs typeface="Arial"/>
                </a:rPr>
                <a:t>Spring</a:t>
              </a:r>
              <a:r>
                <a:rPr sz="1600" spc="70" dirty="0">
                  <a:solidFill>
                    <a:srgbClr val="002060"/>
                  </a:solidFill>
                  <a:latin typeface="Arial"/>
                  <a:cs typeface="Arial"/>
                </a:rPr>
                <a:t> </a:t>
              </a:r>
              <a:r>
                <a:rPr sz="1600" spc="-10" dirty="0">
                  <a:solidFill>
                    <a:srgbClr val="002060"/>
                  </a:solidFill>
                  <a:latin typeface="Arial"/>
                  <a:cs typeface="Arial"/>
                </a:rPr>
                <a:t>Washers</a:t>
              </a:r>
              <a:endParaRPr sz="1600" dirty="0">
                <a:solidFill>
                  <a:srgbClr val="002060"/>
                </a:solidFill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lang="it-IT" sz="1600" dirty="0">
                <a:solidFill>
                  <a:srgbClr val="002060"/>
                </a:solidFill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600" dirty="0">
                <a:solidFill>
                  <a:srgbClr val="002060"/>
                </a:solidFill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40"/>
                </a:spcBef>
              </a:pPr>
              <a:endParaRPr sz="1600" dirty="0">
                <a:solidFill>
                  <a:srgbClr val="002060"/>
                </a:solidFill>
                <a:latin typeface="Arial"/>
                <a:cs typeface="Arial"/>
              </a:endParaRPr>
            </a:p>
            <a:p>
              <a:pPr marL="130810">
                <a:lnSpc>
                  <a:spcPct val="100000"/>
                </a:lnSpc>
              </a:pPr>
              <a:r>
                <a:rPr sz="1600" dirty="0">
                  <a:solidFill>
                    <a:srgbClr val="002060"/>
                  </a:solidFill>
                  <a:latin typeface="Arial"/>
                  <a:cs typeface="Arial"/>
                </a:rPr>
                <a:t>C-shaped</a:t>
              </a:r>
              <a:r>
                <a:rPr sz="1600" spc="105" dirty="0">
                  <a:solidFill>
                    <a:srgbClr val="002060"/>
                  </a:solidFill>
                  <a:latin typeface="Arial"/>
                  <a:cs typeface="Arial"/>
                </a:rPr>
                <a:t> </a:t>
              </a:r>
              <a:r>
                <a:rPr sz="1600" spc="-10" dirty="0">
                  <a:solidFill>
                    <a:srgbClr val="002060"/>
                  </a:solidFill>
                  <a:latin typeface="Arial"/>
                  <a:cs typeface="Arial"/>
                </a:rPr>
                <a:t>support</a:t>
              </a:r>
              <a:endParaRPr sz="16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8" name="object 1355">
            <a:extLst>
              <a:ext uri="{FF2B5EF4-FFF2-40B4-BE49-F238E27FC236}">
                <a16:creationId xmlns:a16="http://schemas.microsoft.com/office/drawing/2014/main" id="{EDE1A561-8BCA-9634-9686-ABA4F0967A0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44968" y="3809605"/>
            <a:ext cx="2748877" cy="2061957"/>
          </a:xfrm>
          <a:prstGeom prst="rect">
            <a:avLst/>
          </a:prstGeom>
        </p:spPr>
      </p:pic>
      <p:pic>
        <p:nvPicPr>
          <p:cNvPr id="29" name="object 1441">
            <a:extLst>
              <a:ext uri="{FF2B5EF4-FFF2-40B4-BE49-F238E27FC236}">
                <a16:creationId xmlns:a16="http://schemas.microsoft.com/office/drawing/2014/main" id="{AE4C78B0-D916-1E9D-78F1-010810B76782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44000" y="1367043"/>
            <a:ext cx="2748742" cy="206195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A824FDDE-B7E6-DA1E-F4EF-9AD5C68588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35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D57BEC-414C-646D-4ACE-9B7DD5C22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Great success for LEP-II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2924977-09EF-E62C-6EA2-F8E5580D4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0D7BB7-3BE3-AAF9-FA5C-D69BADE9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</a:t>
            </a:fld>
            <a:endParaRPr lang="en-US" altLang="it-IT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8113024C-1C1C-469D-ACEF-61E8C79F02E1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1635126"/>
            <a:ext cx="6985000" cy="4759325"/>
            <a:chOff x="528" y="671"/>
            <a:chExt cx="4992" cy="3402"/>
          </a:xfrm>
        </p:grpSpPr>
        <p:graphicFrame>
          <p:nvGraphicFramePr>
            <p:cNvPr id="7" name="Object 4">
              <a:extLst>
                <a:ext uri="{FF2B5EF4-FFF2-40B4-BE49-F238E27FC236}">
                  <a16:creationId xmlns:a16="http://schemas.microsoft.com/office/drawing/2014/main" id="{0F15FDF7-AE33-1D4F-D7D1-6B533E20B2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" y="1008"/>
            <a:ext cx="4992" cy="30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10601802" imgH="5115235" progId="Excel.Sheet.8">
                    <p:embed/>
                  </p:oleObj>
                </mc:Choice>
                <mc:Fallback>
                  <p:oleObj name="Worksheet" r:id="rId2" imgW="10601802" imgH="5115235" progId="Excel.Sheet.8">
                    <p:embed/>
                    <p:pic>
                      <p:nvPicPr>
                        <p:cNvPr id="7" name="Object 4">
                          <a:extLst>
                            <a:ext uri="{FF2B5EF4-FFF2-40B4-BE49-F238E27FC236}">
                              <a16:creationId xmlns:a16="http://schemas.microsoft.com/office/drawing/2014/main" id="{625B46E4-7F7A-2947-B00D-10981F8709C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008"/>
                          <a:ext cx="4992" cy="30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9F3228F4-1993-BFCB-D7E9-A0AC1F9E0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959"/>
              <a:ext cx="770" cy="4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96 GeV: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Mean Nb/Cu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6.1 MV/m</a:t>
              </a:r>
              <a:endParaRPr lang="en-GB" altLang="en-US" sz="1200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045491C4-FE09-0DC3-BBC7-FE9BDB01C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671"/>
              <a:ext cx="1038" cy="46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100 GeV: 3500MV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Mean Nb/Cu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6.9 MV/m</a:t>
              </a:r>
              <a:endParaRPr lang="en-GB" altLang="en-US" sz="1200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D03545FD-5681-5D94-9B5C-CA5C001AD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39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4DC9BE90-71DC-7057-68DD-B24E10BFF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11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2B3241D7-2D16-4BC0-CA24-3A8C53CC3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9" y="959"/>
              <a:ext cx="1038" cy="4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104 GeV: 3666MV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Mean Nb/Cu</a:t>
              </a:r>
            </a:p>
            <a:p>
              <a:pPr algn="l" eaLnBrk="0" hangingPunct="0"/>
              <a:r>
                <a:rPr lang="en-GB" altLang="en-US" sz="1200">
                  <a:latin typeface="Helvetica" pitchFamily="34" charset="0"/>
                </a:rPr>
                <a:t>7.5 MV/m</a:t>
              </a:r>
              <a:endParaRPr lang="en-GB" altLang="en-US" sz="1200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7D6BC4A8-C38A-E0B5-202E-3BC3478CE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39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307756AF-0672-E66D-1689-A57A1904D7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1584"/>
              <a:ext cx="0" cy="2160"/>
            </a:xfrm>
            <a:prstGeom prst="line">
              <a:avLst/>
            </a:prstGeom>
            <a:noFill/>
            <a:ln w="5715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E26CAC65-D46C-9891-2654-CDA0E609A9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1680"/>
              <a:ext cx="57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en-US" sz="1800">
                  <a:solidFill>
                    <a:srgbClr val="FF0000"/>
                  </a:solidFill>
                  <a:latin typeface="Times New Roman" pitchFamily="18" charset="0"/>
                </a:rPr>
                <a:t>design</a:t>
              </a: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18536FF7-80F0-AB64-9E43-8375EE269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920"/>
              <a:ext cx="480" cy="0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17BED097-C3F9-E061-3CEB-C8D617B7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534" y="861763"/>
            <a:ext cx="42087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000" dirty="0">
                <a:solidFill>
                  <a:srgbClr val="002060"/>
                </a:solidFill>
              </a:rPr>
              <a:t>Accelerating Field Evolution with time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378980D6-CADB-B711-C578-1B6AC5FE2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160" y="894576"/>
            <a:ext cx="36607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2060"/>
                </a:solidFill>
              </a:rPr>
              <a:t>Final energy reach limited by </a:t>
            </a:r>
          </a:p>
          <a:p>
            <a:r>
              <a:rPr lang="en-US" altLang="en-US" sz="2000" dirty="0">
                <a:solidFill>
                  <a:srgbClr val="002060"/>
                </a:solidFill>
              </a:rPr>
              <a:t>allowable cryogenic power</a:t>
            </a: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ACB8ADE1-375F-1992-889D-77CE3C526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274763"/>
            <a:ext cx="300434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rgbClr val="000099"/>
                </a:solidFill>
              </a:rPr>
              <a:t>from G. Geschonke’s Poster for the ITRP visit to DESY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425B074D-509B-2019-450C-B94DDAE504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85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4DC35C-90A2-56A5-3EF3-A76F45F5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-9" dirty="0"/>
              <a:t>Finger-</a:t>
            </a:r>
            <a:r>
              <a:rPr lang="it-IT" dirty="0" err="1"/>
              <a:t>Welded</a:t>
            </a:r>
            <a:r>
              <a:rPr lang="it-IT" spc="4" dirty="0"/>
              <a:t> </a:t>
            </a:r>
            <a:r>
              <a:rPr lang="it-IT" spc="-9" dirty="0"/>
              <a:t>Shield </a:t>
            </a:r>
            <a:r>
              <a:rPr lang="it-IT" spc="-9" dirty="0" err="1"/>
              <a:t>Behavior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C26F091-E052-8CEE-2F34-B6F9F25A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51BF3D0-097D-DB68-1E4C-F403FCAA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A2281A-283E-E5D5-20B6-4B7809BE2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D9CD7204-32F3-8F7F-A02F-1014AF60988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838" y="953732"/>
            <a:ext cx="3481274" cy="2636886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D01BEEB8-01F8-075D-EBBC-9168A1F0E6E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7838" y="3681469"/>
            <a:ext cx="3481274" cy="2631789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5FFA2935-242A-96A3-9A01-F9A9E1458B6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7000" y="3429000"/>
            <a:ext cx="3289582" cy="2824680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CA33AED0-0AF8-39B6-3AAA-EEDEB198C4CC}"/>
              </a:ext>
            </a:extLst>
          </p:cNvPr>
          <p:cNvSpPr txBox="1"/>
          <p:nvPr/>
        </p:nvSpPr>
        <p:spPr>
          <a:xfrm>
            <a:off x="5257800" y="870391"/>
            <a:ext cx="6553200" cy="2588828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298450" indent="-285750">
              <a:spcBef>
                <a:spcPts val="84"/>
              </a:spcBef>
              <a:buSzPct val="150000"/>
              <a:buFont typeface="Wingdings" pitchFamily="2" charset="2"/>
              <a:buChar char="§"/>
            </a:pPr>
            <a:r>
              <a:rPr lang="it-IT" sz="1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Cooldown</a:t>
            </a:r>
            <a:r>
              <a:rPr lang="it-IT" sz="1800" spc="-3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1800" spc="-4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it-IT"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it-IT"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4.2</a:t>
            </a:r>
            <a:r>
              <a:rPr lang="it-IT"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t-IT"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t-IT"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it-IT"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t-IT"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spc="-9" dirty="0" err="1"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r>
              <a:rPr lang="it-IT" sz="1800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sz="1800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latin typeface="Arial" panose="020B0604020202020204" pitchFamily="34" charset="0"/>
                <a:cs typeface="Arial" panose="020B0604020202020204" pitchFamily="34" charset="0"/>
              </a:rPr>
              <a:t>shields.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6396" indent="-285750">
              <a:spcBef>
                <a:spcPts val="516"/>
              </a:spcBef>
              <a:buSzPct val="150000"/>
              <a:buFont typeface="Wingdings" pitchFamily="2" charset="2"/>
              <a:buChar char="§"/>
              <a:tabLst>
                <a:tab pos="171459" algn="l"/>
              </a:tabLst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simultaneous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sz="1800" spc="-35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</a:t>
            </a:r>
            <a:r>
              <a:rPr sz="1800" spc="-3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sz="1800" spc="-3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cooldown</a:t>
            </a:r>
            <a:r>
              <a:rPr sz="1800" spc="-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6396" marR="208441" indent="-285750">
              <a:spcBef>
                <a:spcPts val="512"/>
              </a:spcBef>
              <a:buSzPct val="150000"/>
              <a:buFont typeface="Wingdings" pitchFamily="2" charset="2"/>
              <a:buChar char="§"/>
              <a:tabLst>
                <a:tab pos="171459" algn="l"/>
              </a:tabLst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maximal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shields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latin typeface="Arial" panose="020B0604020202020204" pitchFamily="34" charset="0"/>
                <a:cs typeface="Arial" panose="020B0604020202020204" pitchFamily="34" charset="0"/>
              </a:rPr>
              <a:t>(upper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r>
              <a:rPr sz="1800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graph)</a:t>
            </a:r>
            <a:r>
              <a:rPr sz="1800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800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sz="1800" spc="-26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latin typeface="Arial" panose="020B0604020202020204" pitchFamily="34" charset="0"/>
                <a:cs typeface="Arial" panose="020B0604020202020204" pitchFamily="34" charset="0"/>
              </a:rPr>
              <a:t>value.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6396" marR="4483" indent="-285750">
              <a:spcBef>
                <a:spcPts val="516"/>
              </a:spcBef>
              <a:buSzPct val="150000"/>
              <a:buFont typeface="Wingdings" pitchFamily="2" charset="2"/>
              <a:buChar char="§"/>
              <a:tabLst>
                <a:tab pos="171459" algn="l"/>
              </a:tabLst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r>
              <a:rPr sz="1800" spc="-4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2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concentrated</a:t>
            </a:r>
            <a:r>
              <a:rPr sz="1800" spc="-4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800" spc="-44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44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</a:t>
            </a:r>
            <a:r>
              <a:rPr sz="1800" spc="291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region,</a:t>
            </a:r>
            <a:r>
              <a:rPr sz="1800" spc="-44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sz="1800" spc="-44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44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fingers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unload</a:t>
            </a:r>
            <a:r>
              <a:rPr sz="1800" spc="-31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26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"/>
              </a:spcBef>
            </a:pPr>
            <a:endParaRPr lang="it-IT" sz="1103" dirty="0">
              <a:latin typeface="Comic Sans MS"/>
              <a:cs typeface="Comic Sans MS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D56DE4A3-7472-1627-BB4D-7F4B808A620A}"/>
              </a:ext>
            </a:extLst>
          </p:cNvPr>
          <p:cNvSpPr txBox="1"/>
          <p:nvPr/>
        </p:nvSpPr>
        <p:spPr>
          <a:xfrm>
            <a:off x="1524000" y="1020316"/>
            <a:ext cx="2624736" cy="22675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spc="4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spc="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BA6A8369-7AFD-C4F8-6624-5C66C4FF536A}"/>
              </a:ext>
            </a:extLst>
          </p:cNvPr>
          <p:cNvSpPr txBox="1"/>
          <p:nvPr/>
        </p:nvSpPr>
        <p:spPr>
          <a:xfrm>
            <a:off x="1524000" y="3782935"/>
            <a:ext cx="2660184" cy="22675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spc="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spc="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E2A46DB2-D005-9575-C95E-CF24C4DFD9C6}"/>
              </a:ext>
            </a:extLst>
          </p:cNvPr>
          <p:cNvSpPr txBox="1"/>
          <p:nvPr/>
        </p:nvSpPr>
        <p:spPr>
          <a:xfrm>
            <a:off x="6477000" y="3477238"/>
            <a:ext cx="2660184" cy="22675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lang="it-IT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emperature</a:t>
            </a:r>
            <a:r>
              <a:rPr spc="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pc="-9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it-IT" spc="-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pc="-9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cooldown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8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D6EB75-C872-48E0-2333-1DA7CE7A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-9" dirty="0" err="1"/>
              <a:t>Thermo-</a:t>
            </a:r>
            <a:r>
              <a:rPr lang="it-IT" dirty="0" err="1"/>
              <a:t>mechanical</a:t>
            </a:r>
            <a:r>
              <a:rPr lang="it-IT" spc="-22" dirty="0"/>
              <a:t> </a:t>
            </a:r>
            <a:r>
              <a:rPr lang="it-IT" dirty="0" err="1"/>
              <a:t>analysis</a:t>
            </a:r>
            <a:r>
              <a:rPr lang="it-IT" spc="-18" dirty="0"/>
              <a:t> </a:t>
            </a:r>
            <a:r>
              <a:rPr lang="it-IT" dirty="0"/>
              <a:t>of</a:t>
            </a:r>
            <a:r>
              <a:rPr lang="it-IT" spc="-18" dirty="0"/>
              <a:t> </a:t>
            </a:r>
            <a:r>
              <a:rPr lang="it-IT" spc="-9" dirty="0"/>
              <a:t>Shields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3AAC36-8242-222D-9FA2-5A17AECF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FB645F-D149-17E1-F2C6-EF57A364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51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9511AE-3BDE-AEAC-B5A4-9DB993A8F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0695D34-0A1B-5364-C516-9E5D4804A539}"/>
              </a:ext>
            </a:extLst>
          </p:cNvPr>
          <p:cNvSpPr txBox="1"/>
          <p:nvPr/>
        </p:nvSpPr>
        <p:spPr>
          <a:xfrm>
            <a:off x="2209800" y="1062825"/>
            <a:ext cx="8048744" cy="135014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5386">
              <a:spcBef>
                <a:spcPts val="88"/>
              </a:spcBef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Applying</a:t>
            </a:r>
            <a:r>
              <a:rPr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computed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sz="1800" spc="-26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field,</a:t>
            </a:r>
            <a:r>
              <a:rPr sz="1800" spc="-26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deformations</a:t>
            </a:r>
            <a:r>
              <a:rPr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latin typeface="Arial" panose="020B0604020202020204" pitchFamily="34" charset="0"/>
                <a:cs typeface="Arial" panose="020B0604020202020204" pitchFamily="34" charset="0"/>
              </a:rPr>
              <a:t>stress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sz="1800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sz="1800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800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sz="1800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latin typeface="Arial" panose="020B0604020202020204" pitchFamily="34" charset="0"/>
                <a:cs typeface="Arial" panose="020B0604020202020204" pitchFamily="34" charset="0"/>
              </a:rPr>
              <a:t>computed.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06">
              <a:spcBef>
                <a:spcPts val="855"/>
              </a:spcBef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sz="1800" spc="-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stresses</a:t>
            </a:r>
            <a:r>
              <a:rPr sz="1800" spc="-22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1800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sz="1800" spc="-18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acceptable</a:t>
            </a:r>
            <a:r>
              <a:rPr sz="1800" spc="-18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06">
              <a:spcBef>
                <a:spcPts val="860"/>
              </a:spcBef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deformations</a:t>
            </a:r>
            <a:r>
              <a:rPr sz="1800" spc="-22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sz="1800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800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asymmetric</a:t>
            </a:r>
            <a:r>
              <a:rPr sz="1800" spc="-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sz="1800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1800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sz="1800" spc="-22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sz="1800" spc="-18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2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sz="1800" spc="-22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355FFEA0-9A17-8D27-901A-2155A945EF8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0513" y="2844288"/>
            <a:ext cx="3605488" cy="3176494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FEEF302C-B03A-F168-0277-8F3BCE80709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4200" y="2829982"/>
            <a:ext cx="3595526" cy="3164716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FCC457FF-FE22-3F66-C2C3-0D13E5F16EC6}"/>
              </a:ext>
            </a:extLst>
          </p:cNvPr>
          <p:cNvSpPr txBox="1"/>
          <p:nvPr/>
        </p:nvSpPr>
        <p:spPr>
          <a:xfrm>
            <a:off x="7207343" y="2946223"/>
            <a:ext cx="1874184" cy="44220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spc="4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spc="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displacement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E28B140-555D-7074-1C79-94DFEEC8451E}"/>
              </a:ext>
            </a:extLst>
          </p:cNvPr>
          <p:cNvSpPr txBox="1"/>
          <p:nvPr/>
        </p:nvSpPr>
        <p:spPr>
          <a:xfrm>
            <a:off x="2057400" y="2946223"/>
            <a:ext cx="2274794" cy="44220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spc="4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stresses</a:t>
            </a:r>
            <a:r>
              <a:rPr spc="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spc="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cool-</a:t>
            </a:r>
            <a:r>
              <a:rPr spc="-18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638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5DD29-F31F-2063-C209-F8FB1BA7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From Prototype to Cry 3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8A9286-1B10-3740-1D1C-C1248442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0D643A-775A-FA8B-D077-38E096D7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74A1146-0D9A-F0D8-C760-B75B27D74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9473562-EB5B-4D4F-12DC-BE74F49B8C08}"/>
              </a:ext>
            </a:extLst>
          </p:cNvPr>
          <p:cNvGrpSpPr/>
          <p:nvPr/>
        </p:nvGrpSpPr>
        <p:grpSpPr>
          <a:xfrm>
            <a:off x="445433" y="880904"/>
            <a:ext cx="10907322" cy="5498418"/>
            <a:chOff x="445433" y="880904"/>
            <a:chExt cx="10907322" cy="5498418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C0FD1C1-7E11-2504-5C2E-21A19E6F5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325" y="1506779"/>
              <a:ext cx="1280079" cy="1058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FCA98F9-0342-5044-AA1A-21208B1FA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1214" y="2591014"/>
              <a:ext cx="1736003" cy="141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987BD783-FCA9-2220-44CE-8AF013307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433" y="880904"/>
              <a:ext cx="1999986" cy="1583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2CC3B92B-1644-0E44-E90F-7F8471AE7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516" y="4807733"/>
              <a:ext cx="1675792" cy="123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2AAB7AC5-EEA3-FD78-24B5-E154D81B1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8280" y="4148922"/>
              <a:ext cx="1522462" cy="2103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2" name="Object 10">
              <a:extLst>
                <a:ext uri="{FF2B5EF4-FFF2-40B4-BE49-F238E27FC236}">
                  <a16:creationId xmlns:a16="http://schemas.microsoft.com/office/drawing/2014/main" id="{98C95E65-205C-E925-27E8-E9C0C45785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86744" y="4190329"/>
            <a:ext cx="891503" cy="21370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PhotoPaint.Image.7" r:id="rId7" imgW="1466850" imgH="3517900" progId="CorelPhotoPaint.Image.7">
                    <p:embed/>
                  </p:oleObj>
                </mc:Choice>
                <mc:Fallback>
                  <p:oleObj name="CorelPhotoPaint.Image.7" r:id="rId7" imgW="1466850" imgH="3517900" progId="CorelPhotoPaint.Image.7">
                    <p:embed/>
                    <p:pic>
                      <p:nvPicPr>
                        <p:cNvPr id="605194" name="Object 10">
                          <a:extLst>
                            <a:ext uri="{FF2B5EF4-FFF2-40B4-BE49-F238E27FC236}">
                              <a16:creationId xmlns:a16="http://schemas.microsoft.com/office/drawing/2014/main" id="{90138CD1-2AC3-2412-A85E-6287FAE197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6744" y="4190329"/>
                          <a:ext cx="891503" cy="21370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A183F77D-42A8-FFCF-AF1F-DC71486CA0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94236" y="5258830"/>
              <a:ext cx="704044" cy="4479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1A9C08AA-224B-CE8F-4110-36FE62CB6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57354" y="5387544"/>
              <a:ext cx="574546" cy="2501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0A512FAB-32EE-B2EC-3B55-EC1932D8B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36000" contrast="28000"/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495" y="4730737"/>
              <a:ext cx="1991739" cy="152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1D03B681-C66E-0FF1-2E83-0D03BC83C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6" t="27553" r="35481" b="33926"/>
            <a:stretch>
              <a:fillRect/>
            </a:stretch>
          </p:blipFill>
          <p:spPr bwMode="auto">
            <a:xfrm>
              <a:off x="6172729" y="5894037"/>
              <a:ext cx="528033" cy="485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45B71654-8B5C-3101-47DE-6EAE57B4C2C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710596" y="5896955"/>
              <a:ext cx="536915" cy="144149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7E2F8273-7B58-04BD-94C3-910B4BE7798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5251148" y="5532334"/>
              <a:ext cx="159444" cy="464967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443D6778-C7AC-7245-E875-A782C9A69C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0629" y="5637710"/>
              <a:ext cx="1399497" cy="39194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3EA730B9-220C-390A-F86A-742BD50BC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571" y="4427055"/>
              <a:ext cx="2387529" cy="1790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9">
              <a:extLst>
                <a:ext uri="{FF2B5EF4-FFF2-40B4-BE49-F238E27FC236}">
                  <a16:creationId xmlns:a16="http://schemas.microsoft.com/office/drawing/2014/main" id="{FF4D08D3-4D4C-32DF-A00C-7196CE284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2769" y="919588"/>
              <a:ext cx="1999986" cy="1314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>
              <a:extLst>
                <a:ext uri="{FF2B5EF4-FFF2-40B4-BE49-F238E27FC236}">
                  <a16:creationId xmlns:a16="http://schemas.microsoft.com/office/drawing/2014/main" id="{11025680-19C1-676A-3956-D3B2E21CA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580" y="1770019"/>
              <a:ext cx="1561377" cy="14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BD7DEF26-3B73-86B9-4768-C2460AAF6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536" y="1050474"/>
              <a:ext cx="4599364" cy="3242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tx1"/>
                </a:buClr>
                <a:buSzPct val="70000"/>
                <a:defRPr sz="2000">
                  <a:solidFill>
                    <a:srgbClr val="000099"/>
                  </a:solidFill>
                  <a:latin typeface="Comic Sans MS" panose="030F0902030302020204" pitchFamily="66" charset="0"/>
                </a:defRPr>
              </a:lvl1pPr>
              <a:lvl2pPr marL="444500" indent="-265113" algn="l">
                <a:spcBef>
                  <a:spcPct val="20000"/>
                </a:spcBef>
                <a:buSzPct val="80000"/>
                <a:buBlip>
                  <a:blip r:embed="rId14"/>
                </a:buBlip>
                <a:defRPr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50938" indent="-228600" algn="l">
                <a:spcBef>
                  <a:spcPct val="20000"/>
                </a:spcBef>
                <a:buSzPct val="60000"/>
                <a:buBlip>
                  <a:blip r:embed="rId15"/>
                </a:buBlip>
                <a:defRPr sz="1600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it-IT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Extensive FEA modeling (ANSYS™) of the entire cryomodule</a:t>
              </a:r>
            </a:p>
            <a:p>
              <a:pPr lvl="1"/>
              <a:r>
                <a:rPr lang="en-US" altLang="it-IT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Transient thermal analysis during cooldown/warmup cycles, </a:t>
              </a:r>
            </a:p>
            <a:p>
              <a:pPr lvl="1"/>
              <a:r>
                <a:rPr lang="en-US" altLang="it-IT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Coupled structural/thermal simulations</a:t>
              </a:r>
            </a:p>
            <a:p>
              <a:pPr lvl="1"/>
              <a:r>
                <a:rPr lang="en-US" altLang="it-IT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Full nonlinear material properties </a:t>
              </a:r>
            </a:p>
            <a:p>
              <a:r>
                <a:rPr lang="en-US" altLang="it-IT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Detailed sub-modeling of new components and Laboratory tests</a:t>
              </a:r>
            </a:p>
            <a:p>
              <a:pPr lvl="1"/>
              <a:r>
                <a:rPr lang="en-US" altLang="it-IT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Finger-welding tests at ZANON</a:t>
              </a:r>
            </a:p>
            <a:p>
              <a:pPr lvl="1"/>
              <a:r>
                <a:rPr lang="en-US" altLang="it-IT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Cryogenic tests of the sliding supports at INFN-LASA</a:t>
              </a:r>
            </a:p>
          </p:txBody>
        </p:sp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CB375F93-BDA1-0C2B-24AE-4B58D8FC0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23" y="2727553"/>
              <a:ext cx="1999986" cy="1790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6538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8D807-E8A3-DD42-92F2-B9BE7676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6F63AF-8257-7148-8640-A22FE2E0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09C0D2-36A4-AD46-AAB1-A5E869BB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53</a:t>
            </a:fld>
            <a:endParaRPr lang="en-US" alt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E6EF43-EF00-684F-91FA-7611C02292D1}"/>
              </a:ext>
            </a:extLst>
          </p:cNvPr>
          <p:cNvSpPr/>
          <p:nvPr/>
        </p:nvSpPr>
        <p:spPr>
          <a:xfrm>
            <a:off x="1618191" y="1752600"/>
            <a:ext cx="91260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TESLA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Concept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to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Features of the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Reference Design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WPMs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Experience &amp; Picture Gallery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D92ED-A4D3-944D-6B67-E9344A0951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554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67CF27-497D-3ED4-4614-E7E18B79A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8314">
              <a:spcBef>
                <a:spcPts val="88"/>
              </a:spcBef>
            </a:pPr>
            <a:r>
              <a:rPr lang="it-IT" dirty="0" err="1"/>
              <a:t>WPMs</a:t>
            </a:r>
            <a:r>
              <a:rPr lang="it-IT" spc="-22" dirty="0"/>
              <a:t> </a:t>
            </a:r>
            <a:r>
              <a:rPr lang="it-IT" dirty="0"/>
              <a:t>to</a:t>
            </a:r>
            <a:r>
              <a:rPr lang="it-IT" spc="-22" dirty="0"/>
              <a:t> </a:t>
            </a:r>
            <a:r>
              <a:rPr lang="it-IT" dirty="0" err="1"/>
              <a:t>qualify</a:t>
            </a:r>
            <a:r>
              <a:rPr lang="it-IT" spc="-26" dirty="0"/>
              <a:t> </a:t>
            </a:r>
            <a:r>
              <a:rPr lang="it-IT" dirty="0" err="1"/>
              <a:t>alignment</a:t>
            </a:r>
            <a:r>
              <a:rPr lang="it-IT" spc="-22" dirty="0"/>
              <a:t> </a:t>
            </a:r>
            <a:r>
              <a:rPr lang="it-IT" spc="-9" dirty="0"/>
              <a:t>strategy</a:t>
            </a:r>
            <a:br>
              <a:rPr lang="it-IT" spc="-9" dirty="0"/>
            </a:br>
            <a:r>
              <a:rPr lang="it-IT" sz="1235" dirty="0">
                <a:solidFill>
                  <a:srgbClr val="CC3300"/>
                </a:solidFill>
              </a:rPr>
              <a:t>WPM</a:t>
            </a:r>
            <a:r>
              <a:rPr lang="it-IT" sz="1235" spc="-22" dirty="0">
                <a:solidFill>
                  <a:srgbClr val="CC3300"/>
                </a:solidFill>
              </a:rPr>
              <a:t> </a:t>
            </a:r>
            <a:r>
              <a:rPr lang="it-IT" sz="1235" dirty="0">
                <a:solidFill>
                  <a:srgbClr val="CC3300"/>
                </a:solidFill>
              </a:rPr>
              <a:t>=</a:t>
            </a:r>
            <a:r>
              <a:rPr lang="it-IT" sz="1235" spc="-26" dirty="0">
                <a:solidFill>
                  <a:srgbClr val="CC3300"/>
                </a:solidFill>
              </a:rPr>
              <a:t> </a:t>
            </a:r>
            <a:r>
              <a:rPr lang="it-IT" sz="1235" dirty="0" err="1">
                <a:solidFill>
                  <a:srgbClr val="CC3300"/>
                </a:solidFill>
              </a:rPr>
              <a:t>Wire</a:t>
            </a:r>
            <a:r>
              <a:rPr lang="it-IT" sz="1235" spc="-26" dirty="0">
                <a:solidFill>
                  <a:srgbClr val="CC3300"/>
                </a:solidFill>
              </a:rPr>
              <a:t> </a:t>
            </a:r>
            <a:r>
              <a:rPr lang="it-IT" sz="1235" dirty="0">
                <a:solidFill>
                  <a:srgbClr val="CC3300"/>
                </a:solidFill>
              </a:rPr>
              <a:t>Position</a:t>
            </a:r>
            <a:r>
              <a:rPr lang="it-IT" sz="1235" spc="-22" dirty="0">
                <a:solidFill>
                  <a:srgbClr val="CC3300"/>
                </a:solidFill>
              </a:rPr>
              <a:t> </a:t>
            </a:r>
            <a:r>
              <a:rPr lang="it-IT" sz="1235" spc="-9" dirty="0">
                <a:solidFill>
                  <a:srgbClr val="CC3300"/>
                </a:solidFill>
              </a:rPr>
              <a:t>Monitor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2F4921-3102-3E62-C83A-6E3788269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98CE254-8272-C7E5-BA86-3A3AD0054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A30628-DA3A-D7C2-A9B7-6F4C3C7E8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15" name="object 378">
            <a:extLst>
              <a:ext uri="{FF2B5EF4-FFF2-40B4-BE49-F238E27FC236}">
                <a16:creationId xmlns:a16="http://schemas.microsoft.com/office/drawing/2014/main" id="{10B4FF28-56E4-CB05-87DA-EF56B1A72009}"/>
              </a:ext>
            </a:extLst>
          </p:cNvPr>
          <p:cNvSpPr/>
          <p:nvPr/>
        </p:nvSpPr>
        <p:spPr>
          <a:xfrm>
            <a:off x="6139031" y="3221243"/>
            <a:ext cx="1121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35"/>
          </a:p>
        </p:txBody>
      </p:sp>
      <p:pic>
        <p:nvPicPr>
          <p:cNvPr id="16" name="object 379">
            <a:extLst>
              <a:ext uri="{FF2B5EF4-FFF2-40B4-BE49-F238E27FC236}">
                <a16:creationId xmlns:a16="http://schemas.microsoft.com/office/drawing/2014/main" id="{BB2FFEF9-0357-0E4D-2763-95BAA6219A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1585" y="2830270"/>
            <a:ext cx="4597550" cy="2705548"/>
          </a:xfrm>
          <a:prstGeom prst="rect">
            <a:avLst/>
          </a:prstGeom>
        </p:spPr>
      </p:pic>
      <p:sp>
        <p:nvSpPr>
          <p:cNvPr id="17" name="object 380">
            <a:extLst>
              <a:ext uri="{FF2B5EF4-FFF2-40B4-BE49-F238E27FC236}">
                <a16:creationId xmlns:a16="http://schemas.microsoft.com/office/drawing/2014/main" id="{AD6C66DF-C83C-88A1-F033-37D711A3AB3D}"/>
              </a:ext>
            </a:extLst>
          </p:cNvPr>
          <p:cNvSpPr/>
          <p:nvPr/>
        </p:nvSpPr>
        <p:spPr>
          <a:xfrm>
            <a:off x="8405533" y="3422277"/>
            <a:ext cx="1121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0" y="0"/>
                </a:moveTo>
                <a:lnTo>
                  <a:pt x="76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35"/>
          </a:p>
        </p:txBody>
      </p:sp>
      <p:pic>
        <p:nvPicPr>
          <p:cNvPr id="18" name="object 381">
            <a:extLst>
              <a:ext uri="{FF2B5EF4-FFF2-40B4-BE49-F238E27FC236}">
                <a16:creationId xmlns:a16="http://schemas.microsoft.com/office/drawing/2014/main" id="{A5BF2606-2E91-9EF5-CCCE-C93EC513AEF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6184" y="2847079"/>
            <a:ext cx="268940" cy="81354"/>
          </a:xfrm>
          <a:prstGeom prst="rect">
            <a:avLst/>
          </a:prstGeom>
        </p:spPr>
      </p:pic>
      <p:pic>
        <p:nvPicPr>
          <p:cNvPr id="19" name="object 382">
            <a:extLst>
              <a:ext uri="{FF2B5EF4-FFF2-40B4-BE49-F238E27FC236}">
                <a16:creationId xmlns:a16="http://schemas.microsoft.com/office/drawing/2014/main" id="{8E5C539D-FD8F-7682-1450-FB3EDA6BB50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11017" y="2847079"/>
            <a:ext cx="211790" cy="81354"/>
          </a:xfrm>
          <a:prstGeom prst="rect">
            <a:avLst/>
          </a:prstGeom>
        </p:spPr>
      </p:pic>
      <p:sp>
        <p:nvSpPr>
          <p:cNvPr id="10" name="object 384">
            <a:extLst>
              <a:ext uri="{FF2B5EF4-FFF2-40B4-BE49-F238E27FC236}">
                <a16:creationId xmlns:a16="http://schemas.microsoft.com/office/drawing/2014/main" id="{57995FFC-A69E-4325-364D-997E672AEC03}"/>
              </a:ext>
            </a:extLst>
          </p:cNvPr>
          <p:cNvSpPr txBox="1"/>
          <p:nvPr/>
        </p:nvSpPr>
        <p:spPr>
          <a:xfrm>
            <a:off x="5987977" y="2541725"/>
            <a:ext cx="415738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dirty="0"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sz="1235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35" spc="-44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2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385">
            <a:extLst>
              <a:ext uri="{FF2B5EF4-FFF2-40B4-BE49-F238E27FC236}">
                <a16:creationId xmlns:a16="http://schemas.microsoft.com/office/drawing/2014/main" id="{1F120A61-A0A9-D5E1-2BE5-93869810520D}"/>
              </a:ext>
            </a:extLst>
          </p:cNvPr>
          <p:cNvSpPr txBox="1"/>
          <p:nvPr/>
        </p:nvSpPr>
        <p:spPr>
          <a:xfrm>
            <a:off x="8255825" y="2761579"/>
            <a:ext cx="415738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dirty="0">
                <a:latin typeface="Arial" panose="020B0604020202020204" pitchFamily="34" charset="0"/>
                <a:cs typeface="Arial" panose="020B0604020202020204" pitchFamily="34" charset="0"/>
              </a:rPr>
              <a:t>Cry</a:t>
            </a:r>
            <a:r>
              <a:rPr sz="1235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35" spc="-44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23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387">
            <a:extLst>
              <a:ext uri="{FF2B5EF4-FFF2-40B4-BE49-F238E27FC236}">
                <a16:creationId xmlns:a16="http://schemas.microsoft.com/office/drawing/2014/main" id="{F56E978F-F2DD-D9FA-C31F-EFFD583CB3E9}"/>
              </a:ext>
            </a:extLst>
          </p:cNvPr>
          <p:cNvSpPr txBox="1"/>
          <p:nvPr/>
        </p:nvSpPr>
        <p:spPr>
          <a:xfrm>
            <a:off x="5158972" y="5590843"/>
            <a:ext cx="2115325" cy="44163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 indent="132797">
              <a:spcBef>
                <a:spcPts val="84"/>
              </a:spcBef>
            </a:pP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TTF</a:t>
            </a:r>
            <a:r>
              <a:rPr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</a:t>
            </a:r>
            <a:r>
              <a:rPr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TTF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388">
            <a:extLst>
              <a:ext uri="{FF2B5EF4-FFF2-40B4-BE49-F238E27FC236}">
                <a16:creationId xmlns:a16="http://schemas.microsoft.com/office/drawing/2014/main" id="{973DD17E-D0FF-5C13-5A9F-46126A5B6890}"/>
              </a:ext>
            </a:extLst>
          </p:cNvPr>
          <p:cNvSpPr txBox="1"/>
          <p:nvPr/>
        </p:nvSpPr>
        <p:spPr>
          <a:xfrm>
            <a:off x="7717953" y="5590843"/>
            <a:ext cx="1941182" cy="22619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TTF</a:t>
            </a:r>
            <a:r>
              <a:rPr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3" name="object 396">
            <a:extLst>
              <a:ext uri="{FF2B5EF4-FFF2-40B4-BE49-F238E27FC236}">
                <a16:creationId xmlns:a16="http://schemas.microsoft.com/office/drawing/2014/main" id="{E638B4E5-79AA-826B-D271-52F97DB4A016}"/>
              </a:ext>
            </a:extLst>
          </p:cNvPr>
          <p:cNvGrpSpPr/>
          <p:nvPr/>
        </p:nvGrpSpPr>
        <p:grpSpPr>
          <a:xfrm>
            <a:off x="9595857" y="2289271"/>
            <a:ext cx="2440442" cy="1454696"/>
            <a:chOff x="5691378" y="2642235"/>
            <a:chExt cx="1295400" cy="772160"/>
          </a:xfrm>
        </p:grpSpPr>
        <p:sp>
          <p:nvSpPr>
            <p:cNvPr id="394" name="object 397">
              <a:extLst>
                <a:ext uri="{FF2B5EF4-FFF2-40B4-BE49-F238E27FC236}">
                  <a16:creationId xmlns:a16="http://schemas.microsoft.com/office/drawing/2014/main" id="{521BD56C-B229-9214-8C5A-A62BF6DAFEF4}"/>
                </a:ext>
              </a:extLst>
            </p:cNvPr>
            <p:cNvSpPr/>
            <p:nvPr/>
          </p:nvSpPr>
          <p:spPr>
            <a:xfrm>
              <a:off x="6238494" y="2806446"/>
              <a:ext cx="648970" cy="278130"/>
            </a:xfrm>
            <a:custGeom>
              <a:avLst/>
              <a:gdLst/>
              <a:ahLst/>
              <a:cxnLst/>
              <a:rect l="l" t="t" r="r" b="b"/>
              <a:pathLst>
                <a:path w="648970" h="278130">
                  <a:moveTo>
                    <a:pt x="572261" y="38100"/>
                  </a:moveTo>
                  <a:lnTo>
                    <a:pt x="555498" y="38100"/>
                  </a:lnTo>
                </a:path>
                <a:path w="648970" h="278130">
                  <a:moveTo>
                    <a:pt x="572261" y="0"/>
                  </a:moveTo>
                  <a:lnTo>
                    <a:pt x="555498" y="0"/>
                  </a:lnTo>
                </a:path>
                <a:path w="648970" h="278130">
                  <a:moveTo>
                    <a:pt x="565403" y="51054"/>
                  </a:moveTo>
                  <a:lnTo>
                    <a:pt x="557783" y="48006"/>
                  </a:lnTo>
                  <a:lnTo>
                    <a:pt x="550163" y="51054"/>
                  </a:lnTo>
                </a:path>
                <a:path w="648970" h="278130">
                  <a:moveTo>
                    <a:pt x="557783" y="48006"/>
                  </a:moveTo>
                  <a:lnTo>
                    <a:pt x="512825" y="48006"/>
                  </a:lnTo>
                </a:path>
                <a:path w="648970" h="278130">
                  <a:moveTo>
                    <a:pt x="646176" y="19050"/>
                  </a:moveTo>
                  <a:lnTo>
                    <a:pt x="606551" y="19050"/>
                  </a:lnTo>
                </a:path>
                <a:path w="648970" h="278130">
                  <a:moveTo>
                    <a:pt x="574548" y="19050"/>
                  </a:moveTo>
                  <a:lnTo>
                    <a:pt x="534924" y="19050"/>
                  </a:lnTo>
                </a:path>
                <a:path w="648970" h="278130">
                  <a:moveTo>
                    <a:pt x="566165" y="131826"/>
                  </a:moveTo>
                  <a:lnTo>
                    <a:pt x="504444" y="131826"/>
                  </a:lnTo>
                </a:path>
                <a:path w="648970" h="278130">
                  <a:moveTo>
                    <a:pt x="560070" y="102870"/>
                  </a:moveTo>
                  <a:lnTo>
                    <a:pt x="510539" y="102870"/>
                  </a:lnTo>
                </a:path>
                <a:path w="648970" h="278130">
                  <a:moveTo>
                    <a:pt x="550163" y="83058"/>
                  </a:moveTo>
                  <a:lnTo>
                    <a:pt x="557783" y="86868"/>
                  </a:lnTo>
                  <a:lnTo>
                    <a:pt x="565403" y="83058"/>
                  </a:lnTo>
                </a:path>
                <a:path w="648970" h="278130">
                  <a:moveTo>
                    <a:pt x="557783" y="86868"/>
                  </a:moveTo>
                  <a:lnTo>
                    <a:pt x="512825" y="86868"/>
                  </a:lnTo>
                </a:path>
                <a:path w="648970" h="278130">
                  <a:moveTo>
                    <a:pt x="565403" y="123443"/>
                  </a:moveTo>
                  <a:lnTo>
                    <a:pt x="557783" y="120396"/>
                  </a:lnTo>
                  <a:lnTo>
                    <a:pt x="550163" y="123443"/>
                  </a:lnTo>
                </a:path>
                <a:path w="648970" h="278130">
                  <a:moveTo>
                    <a:pt x="550163" y="128778"/>
                  </a:moveTo>
                  <a:lnTo>
                    <a:pt x="557783" y="131826"/>
                  </a:lnTo>
                  <a:lnTo>
                    <a:pt x="565403" y="128778"/>
                  </a:lnTo>
                </a:path>
                <a:path w="648970" h="278130">
                  <a:moveTo>
                    <a:pt x="557783" y="120396"/>
                  </a:moveTo>
                  <a:lnTo>
                    <a:pt x="512825" y="120396"/>
                  </a:lnTo>
                </a:path>
                <a:path w="648970" h="278130">
                  <a:moveTo>
                    <a:pt x="583691" y="134874"/>
                  </a:moveTo>
                  <a:lnTo>
                    <a:pt x="502920" y="134874"/>
                  </a:lnTo>
                </a:path>
                <a:path w="648970" h="278130">
                  <a:moveTo>
                    <a:pt x="164591" y="134874"/>
                  </a:moveTo>
                  <a:lnTo>
                    <a:pt x="583691" y="134874"/>
                  </a:lnTo>
                </a:path>
                <a:path w="648970" h="278130">
                  <a:moveTo>
                    <a:pt x="638555" y="160781"/>
                  </a:moveTo>
                  <a:lnTo>
                    <a:pt x="601217" y="160781"/>
                  </a:lnTo>
                </a:path>
                <a:path w="648970" h="278130">
                  <a:moveTo>
                    <a:pt x="585215" y="160781"/>
                  </a:moveTo>
                  <a:lnTo>
                    <a:pt x="553211" y="160781"/>
                  </a:lnTo>
                </a:path>
                <a:path w="648970" h="278130">
                  <a:moveTo>
                    <a:pt x="537209" y="160781"/>
                  </a:moveTo>
                  <a:lnTo>
                    <a:pt x="499872" y="160781"/>
                  </a:lnTo>
                </a:path>
                <a:path w="648970" h="278130">
                  <a:moveTo>
                    <a:pt x="609600" y="170687"/>
                  </a:moveTo>
                  <a:lnTo>
                    <a:pt x="518922" y="170687"/>
                  </a:lnTo>
                </a:path>
                <a:path w="648970" h="278130">
                  <a:moveTo>
                    <a:pt x="609600" y="169164"/>
                  </a:moveTo>
                  <a:lnTo>
                    <a:pt x="518922" y="169164"/>
                  </a:lnTo>
                </a:path>
                <a:path w="648970" h="278130">
                  <a:moveTo>
                    <a:pt x="609600" y="152400"/>
                  </a:moveTo>
                  <a:lnTo>
                    <a:pt x="518922" y="152400"/>
                  </a:lnTo>
                </a:path>
                <a:path w="648970" h="278130">
                  <a:moveTo>
                    <a:pt x="609600" y="150876"/>
                  </a:moveTo>
                  <a:lnTo>
                    <a:pt x="518922" y="150876"/>
                  </a:lnTo>
                </a:path>
                <a:path w="648970" h="278130">
                  <a:moveTo>
                    <a:pt x="559307" y="228600"/>
                  </a:moveTo>
                  <a:lnTo>
                    <a:pt x="537209" y="217170"/>
                  </a:lnTo>
                  <a:lnTo>
                    <a:pt x="514350" y="225552"/>
                  </a:lnTo>
                  <a:lnTo>
                    <a:pt x="504444" y="247650"/>
                  </a:lnTo>
                  <a:lnTo>
                    <a:pt x="514350" y="270510"/>
                  </a:lnTo>
                  <a:lnTo>
                    <a:pt x="537209" y="278130"/>
                  </a:lnTo>
                  <a:lnTo>
                    <a:pt x="559307" y="267462"/>
                  </a:lnTo>
                </a:path>
                <a:path w="648970" h="278130">
                  <a:moveTo>
                    <a:pt x="572261" y="228600"/>
                  </a:moveTo>
                  <a:lnTo>
                    <a:pt x="555498" y="228600"/>
                  </a:lnTo>
                </a:path>
                <a:path w="648970" h="278130">
                  <a:moveTo>
                    <a:pt x="572261" y="267462"/>
                  </a:moveTo>
                  <a:lnTo>
                    <a:pt x="555498" y="267462"/>
                  </a:lnTo>
                </a:path>
                <a:path w="648970" h="278130">
                  <a:moveTo>
                    <a:pt x="0" y="247650"/>
                  </a:moveTo>
                  <a:lnTo>
                    <a:pt x="67817" y="247650"/>
                  </a:lnTo>
                </a:path>
                <a:path w="648970" h="278130">
                  <a:moveTo>
                    <a:pt x="99821" y="247650"/>
                  </a:moveTo>
                  <a:lnTo>
                    <a:pt x="164591" y="247650"/>
                  </a:lnTo>
                </a:path>
                <a:path w="648970" h="278130">
                  <a:moveTo>
                    <a:pt x="196595" y="247650"/>
                  </a:moveTo>
                  <a:lnTo>
                    <a:pt x="261365" y="247650"/>
                  </a:lnTo>
                </a:path>
                <a:path w="648970" h="278130">
                  <a:moveTo>
                    <a:pt x="293370" y="247650"/>
                  </a:moveTo>
                  <a:lnTo>
                    <a:pt x="357377" y="247650"/>
                  </a:lnTo>
                </a:path>
                <a:path w="648970" h="278130">
                  <a:moveTo>
                    <a:pt x="390144" y="247650"/>
                  </a:moveTo>
                  <a:lnTo>
                    <a:pt x="454913" y="247650"/>
                  </a:lnTo>
                </a:path>
                <a:path w="648970" h="278130">
                  <a:moveTo>
                    <a:pt x="486917" y="247650"/>
                  </a:moveTo>
                  <a:lnTo>
                    <a:pt x="551687" y="247650"/>
                  </a:lnTo>
                </a:path>
                <a:path w="648970" h="278130">
                  <a:moveTo>
                    <a:pt x="583691" y="247650"/>
                  </a:moveTo>
                  <a:lnTo>
                    <a:pt x="648461" y="2476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95" name="object 398">
              <a:extLst>
                <a:ext uri="{FF2B5EF4-FFF2-40B4-BE49-F238E27FC236}">
                  <a16:creationId xmlns:a16="http://schemas.microsoft.com/office/drawing/2014/main" id="{D3160D93-82FF-4CFB-E866-FCBD1EA3BE20}"/>
                </a:ext>
              </a:extLst>
            </p:cNvPr>
            <p:cNvSpPr/>
            <p:nvPr/>
          </p:nvSpPr>
          <p:spPr>
            <a:xfrm>
              <a:off x="6918960" y="3054096"/>
              <a:ext cx="67945" cy="0"/>
            </a:xfrm>
            <a:custGeom>
              <a:avLst/>
              <a:gdLst/>
              <a:ahLst/>
              <a:cxnLst/>
              <a:rect l="l" t="t" r="r" b="b"/>
              <a:pathLst>
                <a:path w="67945">
                  <a:moveTo>
                    <a:pt x="0" y="0"/>
                  </a:moveTo>
                  <a:lnTo>
                    <a:pt x="67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96" name="object 399">
              <a:extLst>
                <a:ext uri="{FF2B5EF4-FFF2-40B4-BE49-F238E27FC236}">
                  <a16:creationId xmlns:a16="http://schemas.microsoft.com/office/drawing/2014/main" id="{442C9EFF-7C9F-CB64-B919-219C86C8EEE3}"/>
                </a:ext>
              </a:extLst>
            </p:cNvPr>
            <p:cNvSpPr/>
            <p:nvPr/>
          </p:nvSpPr>
          <p:spPr>
            <a:xfrm>
              <a:off x="5691378" y="2783586"/>
              <a:ext cx="542290" cy="630555"/>
            </a:xfrm>
            <a:custGeom>
              <a:avLst/>
              <a:gdLst/>
              <a:ahLst/>
              <a:cxnLst/>
              <a:rect l="l" t="t" r="r" b="b"/>
              <a:pathLst>
                <a:path w="542289" h="630554">
                  <a:moveTo>
                    <a:pt x="519684" y="270510"/>
                  </a:moveTo>
                  <a:lnTo>
                    <a:pt x="513588" y="256794"/>
                  </a:lnTo>
                  <a:lnTo>
                    <a:pt x="499872" y="251460"/>
                  </a:lnTo>
                  <a:lnTo>
                    <a:pt x="486156" y="256794"/>
                  </a:lnTo>
                  <a:lnTo>
                    <a:pt x="480822" y="270510"/>
                  </a:lnTo>
                  <a:lnTo>
                    <a:pt x="486156" y="284988"/>
                  </a:lnTo>
                  <a:lnTo>
                    <a:pt x="499872" y="290322"/>
                  </a:lnTo>
                  <a:lnTo>
                    <a:pt x="513588" y="284988"/>
                  </a:lnTo>
                  <a:lnTo>
                    <a:pt x="519684" y="270510"/>
                  </a:lnTo>
                  <a:close/>
                </a:path>
                <a:path w="542289" h="630554">
                  <a:moveTo>
                    <a:pt x="515874" y="270510"/>
                  </a:moveTo>
                  <a:lnTo>
                    <a:pt x="511301" y="259842"/>
                  </a:lnTo>
                  <a:lnTo>
                    <a:pt x="499872" y="254508"/>
                  </a:lnTo>
                  <a:lnTo>
                    <a:pt x="488442" y="259842"/>
                  </a:lnTo>
                  <a:lnTo>
                    <a:pt x="483870" y="270510"/>
                  </a:lnTo>
                  <a:lnTo>
                    <a:pt x="488442" y="281940"/>
                  </a:lnTo>
                  <a:lnTo>
                    <a:pt x="499872" y="287274"/>
                  </a:lnTo>
                  <a:lnTo>
                    <a:pt x="511301" y="281940"/>
                  </a:lnTo>
                  <a:lnTo>
                    <a:pt x="515874" y="270510"/>
                  </a:lnTo>
                  <a:close/>
                </a:path>
                <a:path w="542289" h="630554">
                  <a:moveTo>
                    <a:pt x="522732" y="291084"/>
                  </a:moveTo>
                  <a:lnTo>
                    <a:pt x="470916" y="291084"/>
                  </a:lnTo>
                </a:path>
                <a:path w="542289" h="630554">
                  <a:moveTo>
                    <a:pt x="522732" y="249936"/>
                  </a:moveTo>
                  <a:lnTo>
                    <a:pt x="470916" y="249936"/>
                  </a:lnTo>
                </a:path>
                <a:path w="542289" h="630554">
                  <a:moveTo>
                    <a:pt x="541782" y="270510"/>
                  </a:moveTo>
                  <a:lnTo>
                    <a:pt x="521208" y="270510"/>
                  </a:lnTo>
                </a:path>
                <a:path w="542289" h="630554">
                  <a:moveTo>
                    <a:pt x="504444" y="270510"/>
                  </a:moveTo>
                  <a:lnTo>
                    <a:pt x="472439" y="270510"/>
                  </a:lnTo>
                </a:path>
                <a:path w="542289" h="630554">
                  <a:moveTo>
                    <a:pt x="456438" y="270510"/>
                  </a:moveTo>
                  <a:lnTo>
                    <a:pt x="424434" y="270510"/>
                  </a:lnTo>
                </a:path>
                <a:path w="542289" h="630554">
                  <a:moveTo>
                    <a:pt x="408432" y="270510"/>
                  </a:moveTo>
                  <a:lnTo>
                    <a:pt x="375666" y="270510"/>
                  </a:lnTo>
                </a:path>
                <a:path w="542289" h="630554">
                  <a:moveTo>
                    <a:pt x="359663" y="270510"/>
                  </a:moveTo>
                  <a:lnTo>
                    <a:pt x="327660" y="270510"/>
                  </a:lnTo>
                </a:path>
                <a:path w="542289" h="630554">
                  <a:moveTo>
                    <a:pt x="311658" y="270510"/>
                  </a:moveTo>
                  <a:lnTo>
                    <a:pt x="278892" y="270510"/>
                  </a:lnTo>
                </a:path>
                <a:path w="542289" h="630554">
                  <a:moveTo>
                    <a:pt x="262889" y="270510"/>
                  </a:moveTo>
                  <a:lnTo>
                    <a:pt x="230886" y="270510"/>
                  </a:lnTo>
                </a:path>
                <a:path w="542289" h="630554">
                  <a:moveTo>
                    <a:pt x="214884" y="270510"/>
                  </a:moveTo>
                  <a:lnTo>
                    <a:pt x="182118" y="270510"/>
                  </a:lnTo>
                </a:path>
                <a:path w="542289" h="630554">
                  <a:moveTo>
                    <a:pt x="166116" y="270510"/>
                  </a:moveTo>
                  <a:lnTo>
                    <a:pt x="134112" y="270510"/>
                  </a:lnTo>
                </a:path>
                <a:path w="542289" h="630554">
                  <a:moveTo>
                    <a:pt x="118110" y="270510"/>
                  </a:moveTo>
                  <a:lnTo>
                    <a:pt x="85344" y="270510"/>
                  </a:lnTo>
                </a:path>
                <a:path w="542289" h="630554">
                  <a:moveTo>
                    <a:pt x="69342" y="270510"/>
                  </a:moveTo>
                  <a:lnTo>
                    <a:pt x="37337" y="270510"/>
                  </a:lnTo>
                </a:path>
                <a:path w="542289" h="630554">
                  <a:moveTo>
                    <a:pt x="21336" y="270510"/>
                  </a:moveTo>
                  <a:lnTo>
                    <a:pt x="0" y="270510"/>
                  </a:lnTo>
                </a:path>
                <a:path w="542289" h="630554">
                  <a:moveTo>
                    <a:pt x="270510" y="541781"/>
                  </a:moveTo>
                  <a:lnTo>
                    <a:pt x="270510" y="520446"/>
                  </a:lnTo>
                </a:path>
                <a:path w="542289" h="630554">
                  <a:moveTo>
                    <a:pt x="270510" y="504443"/>
                  </a:moveTo>
                  <a:lnTo>
                    <a:pt x="270510" y="472439"/>
                  </a:lnTo>
                </a:path>
                <a:path w="542289" h="630554">
                  <a:moveTo>
                    <a:pt x="270510" y="455676"/>
                  </a:moveTo>
                  <a:lnTo>
                    <a:pt x="270510" y="423672"/>
                  </a:lnTo>
                </a:path>
                <a:path w="542289" h="630554">
                  <a:moveTo>
                    <a:pt x="270510" y="407670"/>
                  </a:moveTo>
                  <a:lnTo>
                    <a:pt x="270510" y="375666"/>
                  </a:lnTo>
                </a:path>
                <a:path w="542289" h="630554">
                  <a:moveTo>
                    <a:pt x="270510" y="359664"/>
                  </a:moveTo>
                  <a:lnTo>
                    <a:pt x="270510" y="326898"/>
                  </a:lnTo>
                </a:path>
                <a:path w="542289" h="630554">
                  <a:moveTo>
                    <a:pt x="270510" y="310896"/>
                  </a:moveTo>
                  <a:lnTo>
                    <a:pt x="270510" y="278892"/>
                  </a:lnTo>
                </a:path>
                <a:path w="542289" h="630554">
                  <a:moveTo>
                    <a:pt x="270510" y="262890"/>
                  </a:moveTo>
                  <a:lnTo>
                    <a:pt x="270510" y="230886"/>
                  </a:lnTo>
                </a:path>
                <a:path w="542289" h="630554">
                  <a:moveTo>
                    <a:pt x="270510" y="214122"/>
                  </a:moveTo>
                  <a:lnTo>
                    <a:pt x="270510" y="182118"/>
                  </a:lnTo>
                </a:path>
                <a:path w="542289" h="630554">
                  <a:moveTo>
                    <a:pt x="270510" y="166116"/>
                  </a:moveTo>
                  <a:lnTo>
                    <a:pt x="270510" y="134112"/>
                  </a:lnTo>
                </a:path>
                <a:path w="542289" h="630554">
                  <a:moveTo>
                    <a:pt x="270510" y="118110"/>
                  </a:moveTo>
                  <a:lnTo>
                    <a:pt x="270510" y="85344"/>
                  </a:lnTo>
                </a:path>
                <a:path w="542289" h="630554">
                  <a:moveTo>
                    <a:pt x="270510" y="69342"/>
                  </a:moveTo>
                  <a:lnTo>
                    <a:pt x="270510" y="37338"/>
                  </a:lnTo>
                </a:path>
                <a:path w="542289" h="630554">
                  <a:moveTo>
                    <a:pt x="270510" y="21336"/>
                  </a:moveTo>
                  <a:lnTo>
                    <a:pt x="270510" y="0"/>
                  </a:lnTo>
                </a:path>
                <a:path w="542289" h="630554">
                  <a:moveTo>
                    <a:pt x="157734" y="384048"/>
                  </a:moveTo>
                  <a:lnTo>
                    <a:pt x="157734" y="157734"/>
                  </a:lnTo>
                </a:path>
                <a:path w="542289" h="630554">
                  <a:moveTo>
                    <a:pt x="383286" y="384048"/>
                  </a:moveTo>
                  <a:lnTo>
                    <a:pt x="383286" y="157734"/>
                  </a:lnTo>
                </a:path>
                <a:path w="542289" h="630554">
                  <a:moveTo>
                    <a:pt x="361188" y="271272"/>
                  </a:moveTo>
                  <a:lnTo>
                    <a:pt x="349758" y="225552"/>
                  </a:lnTo>
                  <a:lnTo>
                    <a:pt x="316230" y="192786"/>
                  </a:lnTo>
                  <a:lnTo>
                    <a:pt x="270510" y="180594"/>
                  </a:lnTo>
                  <a:lnTo>
                    <a:pt x="225551" y="192786"/>
                  </a:lnTo>
                  <a:lnTo>
                    <a:pt x="192786" y="225552"/>
                  </a:lnTo>
                  <a:lnTo>
                    <a:pt x="180594" y="271272"/>
                  </a:lnTo>
                  <a:lnTo>
                    <a:pt x="192786" y="315468"/>
                  </a:lnTo>
                  <a:lnTo>
                    <a:pt x="225551" y="348996"/>
                  </a:lnTo>
                  <a:lnTo>
                    <a:pt x="270510" y="361188"/>
                  </a:lnTo>
                  <a:lnTo>
                    <a:pt x="316230" y="348996"/>
                  </a:lnTo>
                  <a:lnTo>
                    <a:pt x="349758" y="315468"/>
                  </a:lnTo>
                  <a:lnTo>
                    <a:pt x="361188" y="271272"/>
                  </a:lnTo>
                  <a:close/>
                </a:path>
                <a:path w="542289" h="630554">
                  <a:moveTo>
                    <a:pt x="358139" y="270510"/>
                  </a:moveTo>
                  <a:lnTo>
                    <a:pt x="346710" y="227076"/>
                  </a:lnTo>
                  <a:lnTo>
                    <a:pt x="314706" y="195072"/>
                  </a:lnTo>
                  <a:lnTo>
                    <a:pt x="270510" y="183642"/>
                  </a:lnTo>
                  <a:lnTo>
                    <a:pt x="227075" y="195072"/>
                  </a:lnTo>
                  <a:lnTo>
                    <a:pt x="195834" y="227076"/>
                  </a:lnTo>
                  <a:lnTo>
                    <a:pt x="183642" y="270510"/>
                  </a:lnTo>
                  <a:lnTo>
                    <a:pt x="195834" y="313944"/>
                  </a:lnTo>
                  <a:lnTo>
                    <a:pt x="227075" y="345948"/>
                  </a:lnTo>
                  <a:lnTo>
                    <a:pt x="270510" y="358140"/>
                  </a:lnTo>
                  <a:lnTo>
                    <a:pt x="314706" y="345948"/>
                  </a:lnTo>
                  <a:lnTo>
                    <a:pt x="346710" y="313944"/>
                  </a:lnTo>
                  <a:lnTo>
                    <a:pt x="358139" y="270510"/>
                  </a:lnTo>
                  <a:close/>
                </a:path>
                <a:path w="542289" h="630554">
                  <a:moveTo>
                    <a:pt x="183642" y="219456"/>
                  </a:moveTo>
                  <a:lnTo>
                    <a:pt x="183642" y="148590"/>
                  </a:lnTo>
                </a:path>
                <a:path w="542289" h="630554">
                  <a:moveTo>
                    <a:pt x="358139" y="219456"/>
                  </a:moveTo>
                  <a:lnTo>
                    <a:pt x="358139" y="148590"/>
                  </a:lnTo>
                </a:path>
                <a:path w="542289" h="630554">
                  <a:moveTo>
                    <a:pt x="380238" y="183642"/>
                  </a:moveTo>
                  <a:lnTo>
                    <a:pt x="374142" y="167640"/>
                  </a:lnTo>
                  <a:lnTo>
                    <a:pt x="358139" y="161544"/>
                  </a:lnTo>
                  <a:lnTo>
                    <a:pt x="342138" y="167640"/>
                  </a:lnTo>
                  <a:lnTo>
                    <a:pt x="335280" y="183642"/>
                  </a:lnTo>
                  <a:lnTo>
                    <a:pt x="342138" y="199644"/>
                  </a:lnTo>
                  <a:lnTo>
                    <a:pt x="358139" y="206502"/>
                  </a:lnTo>
                  <a:lnTo>
                    <a:pt x="374142" y="199644"/>
                  </a:lnTo>
                  <a:lnTo>
                    <a:pt x="380238" y="183642"/>
                  </a:lnTo>
                  <a:close/>
                </a:path>
                <a:path w="542289" h="630554">
                  <a:moveTo>
                    <a:pt x="206501" y="183642"/>
                  </a:moveTo>
                  <a:lnTo>
                    <a:pt x="200406" y="167640"/>
                  </a:lnTo>
                  <a:lnTo>
                    <a:pt x="183642" y="161544"/>
                  </a:lnTo>
                  <a:lnTo>
                    <a:pt x="167639" y="167640"/>
                  </a:lnTo>
                  <a:lnTo>
                    <a:pt x="161544" y="183642"/>
                  </a:lnTo>
                  <a:lnTo>
                    <a:pt x="167639" y="199644"/>
                  </a:lnTo>
                  <a:lnTo>
                    <a:pt x="183642" y="206502"/>
                  </a:lnTo>
                  <a:lnTo>
                    <a:pt x="200406" y="199644"/>
                  </a:lnTo>
                  <a:lnTo>
                    <a:pt x="206501" y="183642"/>
                  </a:lnTo>
                  <a:close/>
                </a:path>
                <a:path w="542289" h="630554">
                  <a:moveTo>
                    <a:pt x="157734" y="383286"/>
                  </a:moveTo>
                  <a:lnTo>
                    <a:pt x="383286" y="383286"/>
                  </a:lnTo>
                </a:path>
                <a:path w="542289" h="630554">
                  <a:moveTo>
                    <a:pt x="218694" y="358140"/>
                  </a:moveTo>
                  <a:lnTo>
                    <a:pt x="148589" y="358140"/>
                  </a:lnTo>
                </a:path>
                <a:path w="542289" h="630554">
                  <a:moveTo>
                    <a:pt x="206501" y="358140"/>
                  </a:moveTo>
                  <a:lnTo>
                    <a:pt x="200406" y="342138"/>
                  </a:lnTo>
                  <a:lnTo>
                    <a:pt x="183642" y="335280"/>
                  </a:lnTo>
                  <a:lnTo>
                    <a:pt x="167639" y="342138"/>
                  </a:lnTo>
                  <a:lnTo>
                    <a:pt x="161544" y="358140"/>
                  </a:lnTo>
                  <a:lnTo>
                    <a:pt x="167639" y="374142"/>
                  </a:lnTo>
                  <a:lnTo>
                    <a:pt x="183642" y="380238"/>
                  </a:lnTo>
                  <a:lnTo>
                    <a:pt x="200406" y="374142"/>
                  </a:lnTo>
                  <a:lnTo>
                    <a:pt x="206501" y="358140"/>
                  </a:lnTo>
                  <a:close/>
                </a:path>
                <a:path w="542289" h="630554">
                  <a:moveTo>
                    <a:pt x="19050" y="249936"/>
                  </a:moveTo>
                  <a:lnTo>
                    <a:pt x="70866" y="249936"/>
                  </a:lnTo>
                </a:path>
                <a:path w="542289" h="630554">
                  <a:moveTo>
                    <a:pt x="19050" y="291084"/>
                  </a:moveTo>
                  <a:lnTo>
                    <a:pt x="70866" y="291084"/>
                  </a:lnTo>
                </a:path>
                <a:path w="542289" h="630554">
                  <a:moveTo>
                    <a:pt x="57912" y="270510"/>
                  </a:moveTo>
                  <a:lnTo>
                    <a:pt x="53339" y="259842"/>
                  </a:lnTo>
                  <a:lnTo>
                    <a:pt x="41910" y="254508"/>
                  </a:lnTo>
                  <a:lnTo>
                    <a:pt x="30480" y="259842"/>
                  </a:lnTo>
                  <a:lnTo>
                    <a:pt x="25908" y="270510"/>
                  </a:lnTo>
                  <a:lnTo>
                    <a:pt x="30480" y="281940"/>
                  </a:lnTo>
                  <a:lnTo>
                    <a:pt x="41910" y="287274"/>
                  </a:lnTo>
                  <a:lnTo>
                    <a:pt x="53339" y="281940"/>
                  </a:lnTo>
                  <a:lnTo>
                    <a:pt x="57912" y="270510"/>
                  </a:lnTo>
                  <a:close/>
                </a:path>
                <a:path w="542289" h="630554">
                  <a:moveTo>
                    <a:pt x="60960" y="270510"/>
                  </a:moveTo>
                  <a:lnTo>
                    <a:pt x="55625" y="256794"/>
                  </a:lnTo>
                  <a:lnTo>
                    <a:pt x="41910" y="251460"/>
                  </a:lnTo>
                  <a:lnTo>
                    <a:pt x="28194" y="256794"/>
                  </a:lnTo>
                  <a:lnTo>
                    <a:pt x="22860" y="270510"/>
                  </a:lnTo>
                  <a:lnTo>
                    <a:pt x="28194" y="284988"/>
                  </a:lnTo>
                  <a:lnTo>
                    <a:pt x="41910" y="290322"/>
                  </a:lnTo>
                  <a:lnTo>
                    <a:pt x="55625" y="284988"/>
                  </a:lnTo>
                  <a:lnTo>
                    <a:pt x="60960" y="270510"/>
                  </a:lnTo>
                  <a:close/>
                </a:path>
                <a:path w="542289" h="630554">
                  <a:moveTo>
                    <a:pt x="41910" y="335280"/>
                  </a:moveTo>
                  <a:lnTo>
                    <a:pt x="41910" y="303276"/>
                  </a:lnTo>
                </a:path>
                <a:path w="542289" h="630554">
                  <a:moveTo>
                    <a:pt x="41910" y="287274"/>
                  </a:moveTo>
                  <a:lnTo>
                    <a:pt x="41910" y="254508"/>
                  </a:lnTo>
                </a:path>
                <a:path w="542289" h="630554">
                  <a:moveTo>
                    <a:pt x="41910" y="238506"/>
                  </a:moveTo>
                  <a:lnTo>
                    <a:pt x="41910" y="206502"/>
                  </a:lnTo>
                </a:path>
                <a:path w="542289" h="630554">
                  <a:moveTo>
                    <a:pt x="22860" y="249936"/>
                  </a:moveTo>
                  <a:lnTo>
                    <a:pt x="22860" y="291084"/>
                  </a:lnTo>
                </a:path>
                <a:path w="542289" h="630554">
                  <a:moveTo>
                    <a:pt x="19050" y="291084"/>
                  </a:moveTo>
                  <a:lnTo>
                    <a:pt x="19050" y="249936"/>
                  </a:lnTo>
                </a:path>
                <a:path w="542289" h="630554">
                  <a:moveTo>
                    <a:pt x="183642" y="322326"/>
                  </a:moveTo>
                  <a:lnTo>
                    <a:pt x="183642" y="393192"/>
                  </a:lnTo>
                </a:path>
                <a:path w="542289" h="630554">
                  <a:moveTo>
                    <a:pt x="201930" y="358140"/>
                  </a:moveTo>
                  <a:lnTo>
                    <a:pt x="196596" y="345186"/>
                  </a:lnTo>
                  <a:lnTo>
                    <a:pt x="183642" y="339852"/>
                  </a:lnTo>
                  <a:lnTo>
                    <a:pt x="171450" y="345186"/>
                  </a:lnTo>
                  <a:lnTo>
                    <a:pt x="166116" y="358140"/>
                  </a:lnTo>
                  <a:lnTo>
                    <a:pt x="171450" y="370332"/>
                  </a:lnTo>
                  <a:lnTo>
                    <a:pt x="183642" y="375666"/>
                  </a:lnTo>
                  <a:lnTo>
                    <a:pt x="196596" y="370332"/>
                  </a:lnTo>
                  <a:lnTo>
                    <a:pt x="201930" y="358140"/>
                  </a:lnTo>
                  <a:close/>
                </a:path>
                <a:path w="542289" h="630554">
                  <a:moveTo>
                    <a:pt x="166116" y="347472"/>
                  </a:moveTo>
                  <a:lnTo>
                    <a:pt x="166116" y="368046"/>
                  </a:lnTo>
                  <a:lnTo>
                    <a:pt x="183642" y="378714"/>
                  </a:lnTo>
                  <a:lnTo>
                    <a:pt x="201930" y="368046"/>
                  </a:lnTo>
                  <a:lnTo>
                    <a:pt x="201930" y="347472"/>
                  </a:lnTo>
                  <a:lnTo>
                    <a:pt x="183642" y="337566"/>
                  </a:lnTo>
                  <a:lnTo>
                    <a:pt x="166116" y="347472"/>
                  </a:lnTo>
                  <a:close/>
                </a:path>
                <a:path w="542289" h="630554">
                  <a:moveTo>
                    <a:pt x="125730" y="253746"/>
                  </a:moveTo>
                  <a:lnTo>
                    <a:pt x="143256" y="253746"/>
                  </a:lnTo>
                </a:path>
                <a:path w="542289" h="630554">
                  <a:moveTo>
                    <a:pt x="125730" y="249936"/>
                  </a:moveTo>
                  <a:lnTo>
                    <a:pt x="143256" y="249936"/>
                  </a:lnTo>
                </a:path>
                <a:path w="542289" h="630554">
                  <a:moveTo>
                    <a:pt x="125730" y="291084"/>
                  </a:moveTo>
                  <a:lnTo>
                    <a:pt x="143256" y="291084"/>
                  </a:lnTo>
                </a:path>
                <a:path w="542289" h="630554">
                  <a:moveTo>
                    <a:pt x="125730" y="288036"/>
                  </a:moveTo>
                  <a:lnTo>
                    <a:pt x="143256" y="288036"/>
                  </a:lnTo>
                </a:path>
                <a:path w="542289" h="630554">
                  <a:moveTo>
                    <a:pt x="73913" y="285750"/>
                  </a:moveTo>
                  <a:lnTo>
                    <a:pt x="70866" y="293370"/>
                  </a:lnTo>
                  <a:lnTo>
                    <a:pt x="73913" y="300990"/>
                  </a:lnTo>
                </a:path>
                <a:path w="542289" h="630554">
                  <a:moveTo>
                    <a:pt x="105918" y="300990"/>
                  </a:moveTo>
                  <a:lnTo>
                    <a:pt x="109727" y="293370"/>
                  </a:lnTo>
                  <a:lnTo>
                    <a:pt x="105918" y="285750"/>
                  </a:lnTo>
                </a:path>
                <a:path w="542289" h="630554">
                  <a:moveTo>
                    <a:pt x="106680" y="300990"/>
                  </a:moveTo>
                  <a:lnTo>
                    <a:pt x="73913" y="300990"/>
                  </a:lnTo>
                </a:path>
                <a:path w="542289" h="630554">
                  <a:moveTo>
                    <a:pt x="73913" y="240792"/>
                  </a:moveTo>
                  <a:lnTo>
                    <a:pt x="70866" y="248412"/>
                  </a:lnTo>
                  <a:lnTo>
                    <a:pt x="73913" y="255270"/>
                  </a:lnTo>
                </a:path>
                <a:path w="542289" h="630554">
                  <a:moveTo>
                    <a:pt x="60960" y="291084"/>
                  </a:moveTo>
                  <a:lnTo>
                    <a:pt x="60960" y="249936"/>
                  </a:lnTo>
                </a:path>
                <a:path w="542289" h="630554">
                  <a:moveTo>
                    <a:pt x="64770" y="291084"/>
                  </a:moveTo>
                  <a:lnTo>
                    <a:pt x="64770" y="249936"/>
                  </a:lnTo>
                </a:path>
                <a:path w="542289" h="630554">
                  <a:moveTo>
                    <a:pt x="73913" y="255270"/>
                  </a:moveTo>
                  <a:lnTo>
                    <a:pt x="73913" y="285750"/>
                  </a:lnTo>
                </a:path>
                <a:path w="542289" h="630554">
                  <a:moveTo>
                    <a:pt x="70866" y="293370"/>
                  </a:moveTo>
                  <a:lnTo>
                    <a:pt x="70866" y="248412"/>
                  </a:lnTo>
                </a:path>
                <a:path w="542289" h="630554">
                  <a:moveTo>
                    <a:pt x="105918" y="255270"/>
                  </a:moveTo>
                  <a:lnTo>
                    <a:pt x="109727" y="248412"/>
                  </a:lnTo>
                  <a:lnTo>
                    <a:pt x="105918" y="240792"/>
                  </a:lnTo>
                </a:path>
                <a:path w="542289" h="630554">
                  <a:moveTo>
                    <a:pt x="108966" y="246126"/>
                  </a:moveTo>
                  <a:lnTo>
                    <a:pt x="125730" y="246126"/>
                  </a:lnTo>
                </a:path>
                <a:path w="542289" h="630554">
                  <a:moveTo>
                    <a:pt x="108966" y="294894"/>
                  </a:moveTo>
                  <a:lnTo>
                    <a:pt x="125730" y="294894"/>
                  </a:lnTo>
                </a:path>
                <a:path w="542289" h="630554">
                  <a:moveTo>
                    <a:pt x="105918" y="285750"/>
                  </a:moveTo>
                  <a:lnTo>
                    <a:pt x="105918" y="255270"/>
                  </a:lnTo>
                </a:path>
                <a:path w="542289" h="630554">
                  <a:moveTo>
                    <a:pt x="109727" y="293370"/>
                  </a:moveTo>
                  <a:lnTo>
                    <a:pt x="109727" y="248412"/>
                  </a:lnTo>
                </a:path>
                <a:path w="542289" h="630554">
                  <a:moveTo>
                    <a:pt x="125730" y="294894"/>
                  </a:moveTo>
                  <a:lnTo>
                    <a:pt x="125730" y="246126"/>
                  </a:lnTo>
                </a:path>
                <a:path w="542289" h="630554">
                  <a:moveTo>
                    <a:pt x="106680" y="285750"/>
                  </a:moveTo>
                  <a:lnTo>
                    <a:pt x="73913" y="285750"/>
                  </a:lnTo>
                </a:path>
                <a:path w="542289" h="630554">
                  <a:moveTo>
                    <a:pt x="106680" y="255270"/>
                  </a:moveTo>
                  <a:lnTo>
                    <a:pt x="73913" y="255270"/>
                  </a:lnTo>
                </a:path>
                <a:path w="542289" h="630554">
                  <a:moveTo>
                    <a:pt x="106680" y="240792"/>
                  </a:moveTo>
                  <a:lnTo>
                    <a:pt x="73913" y="240792"/>
                  </a:lnTo>
                </a:path>
                <a:path w="542289" h="630554">
                  <a:moveTo>
                    <a:pt x="154686" y="300990"/>
                  </a:moveTo>
                  <a:lnTo>
                    <a:pt x="154686" y="240030"/>
                  </a:lnTo>
                </a:path>
                <a:path w="542289" h="630554">
                  <a:moveTo>
                    <a:pt x="154686" y="300990"/>
                  </a:moveTo>
                  <a:lnTo>
                    <a:pt x="157734" y="300990"/>
                  </a:lnTo>
                </a:path>
                <a:path w="542289" h="630554">
                  <a:moveTo>
                    <a:pt x="146304" y="285750"/>
                  </a:moveTo>
                  <a:lnTo>
                    <a:pt x="143256" y="293370"/>
                  </a:lnTo>
                  <a:lnTo>
                    <a:pt x="146304" y="300990"/>
                  </a:lnTo>
                </a:path>
                <a:path w="542289" h="630554">
                  <a:moveTo>
                    <a:pt x="151637" y="300990"/>
                  </a:moveTo>
                  <a:lnTo>
                    <a:pt x="154686" y="293370"/>
                  </a:lnTo>
                  <a:lnTo>
                    <a:pt x="151637" y="285750"/>
                  </a:lnTo>
                </a:path>
                <a:path w="542289" h="630554">
                  <a:moveTo>
                    <a:pt x="146304" y="300990"/>
                  </a:moveTo>
                  <a:lnTo>
                    <a:pt x="151637" y="300990"/>
                  </a:lnTo>
                </a:path>
                <a:path w="542289" h="630554">
                  <a:moveTo>
                    <a:pt x="154686" y="240030"/>
                  </a:moveTo>
                  <a:lnTo>
                    <a:pt x="157734" y="240030"/>
                  </a:lnTo>
                </a:path>
                <a:path w="542289" h="630554">
                  <a:moveTo>
                    <a:pt x="146304" y="240792"/>
                  </a:moveTo>
                  <a:lnTo>
                    <a:pt x="143256" y="248412"/>
                  </a:lnTo>
                  <a:lnTo>
                    <a:pt x="146304" y="255270"/>
                  </a:lnTo>
                </a:path>
                <a:path w="542289" h="630554">
                  <a:moveTo>
                    <a:pt x="151637" y="255270"/>
                  </a:moveTo>
                  <a:lnTo>
                    <a:pt x="154686" y="248412"/>
                  </a:lnTo>
                  <a:lnTo>
                    <a:pt x="151637" y="240792"/>
                  </a:lnTo>
                </a:path>
                <a:path w="542289" h="630554">
                  <a:moveTo>
                    <a:pt x="146304" y="255270"/>
                  </a:moveTo>
                  <a:lnTo>
                    <a:pt x="151637" y="255270"/>
                  </a:lnTo>
                </a:path>
                <a:path w="542289" h="630554">
                  <a:moveTo>
                    <a:pt x="146304" y="240792"/>
                  </a:moveTo>
                  <a:lnTo>
                    <a:pt x="151637" y="240792"/>
                  </a:lnTo>
                </a:path>
                <a:path w="542289" h="630554">
                  <a:moveTo>
                    <a:pt x="146304" y="285750"/>
                  </a:moveTo>
                  <a:lnTo>
                    <a:pt x="151637" y="285750"/>
                  </a:lnTo>
                </a:path>
                <a:path w="542289" h="630554">
                  <a:moveTo>
                    <a:pt x="146304" y="255270"/>
                  </a:moveTo>
                  <a:lnTo>
                    <a:pt x="146304" y="285750"/>
                  </a:lnTo>
                </a:path>
                <a:path w="542289" h="630554">
                  <a:moveTo>
                    <a:pt x="151637" y="285750"/>
                  </a:moveTo>
                  <a:lnTo>
                    <a:pt x="151637" y="255270"/>
                  </a:lnTo>
                </a:path>
                <a:path w="542289" h="630554">
                  <a:moveTo>
                    <a:pt x="143256" y="293370"/>
                  </a:moveTo>
                  <a:lnTo>
                    <a:pt x="143256" y="248412"/>
                  </a:lnTo>
                </a:path>
                <a:path w="542289" h="630554">
                  <a:moveTo>
                    <a:pt x="196596" y="278892"/>
                  </a:moveTo>
                  <a:lnTo>
                    <a:pt x="196596" y="262890"/>
                  </a:lnTo>
                </a:path>
                <a:path w="542289" h="630554">
                  <a:moveTo>
                    <a:pt x="190500" y="278892"/>
                  </a:moveTo>
                  <a:lnTo>
                    <a:pt x="190500" y="262890"/>
                  </a:lnTo>
                </a:path>
                <a:path w="542289" h="630554">
                  <a:moveTo>
                    <a:pt x="196596" y="278892"/>
                  </a:moveTo>
                  <a:lnTo>
                    <a:pt x="190500" y="278892"/>
                  </a:lnTo>
                </a:path>
                <a:path w="542289" h="630554">
                  <a:moveTo>
                    <a:pt x="196596" y="262890"/>
                  </a:moveTo>
                  <a:lnTo>
                    <a:pt x="190500" y="262890"/>
                  </a:lnTo>
                </a:path>
                <a:path w="542289" h="630554">
                  <a:moveTo>
                    <a:pt x="190500" y="274320"/>
                  </a:moveTo>
                  <a:lnTo>
                    <a:pt x="183642" y="274320"/>
                  </a:lnTo>
                </a:path>
                <a:path w="542289" h="630554">
                  <a:moveTo>
                    <a:pt x="190500" y="267462"/>
                  </a:moveTo>
                  <a:lnTo>
                    <a:pt x="183642" y="267462"/>
                  </a:lnTo>
                </a:path>
                <a:path w="542289" h="630554">
                  <a:moveTo>
                    <a:pt x="246887" y="432054"/>
                  </a:moveTo>
                  <a:lnTo>
                    <a:pt x="246887" y="416052"/>
                  </a:lnTo>
                </a:path>
                <a:path w="542289" h="630554">
                  <a:moveTo>
                    <a:pt x="294894" y="432054"/>
                  </a:moveTo>
                  <a:lnTo>
                    <a:pt x="294894" y="416052"/>
                  </a:lnTo>
                </a:path>
                <a:path w="542289" h="630554">
                  <a:moveTo>
                    <a:pt x="384810" y="598169"/>
                  </a:moveTo>
                  <a:lnTo>
                    <a:pt x="375666" y="575310"/>
                  </a:lnTo>
                  <a:lnTo>
                    <a:pt x="352806" y="566165"/>
                  </a:lnTo>
                  <a:lnTo>
                    <a:pt x="329946" y="575310"/>
                  </a:lnTo>
                  <a:lnTo>
                    <a:pt x="320801" y="598169"/>
                  </a:lnTo>
                  <a:lnTo>
                    <a:pt x="329946" y="621791"/>
                  </a:lnTo>
                  <a:lnTo>
                    <a:pt x="352806" y="630174"/>
                  </a:lnTo>
                  <a:lnTo>
                    <a:pt x="375666" y="621791"/>
                  </a:lnTo>
                  <a:lnTo>
                    <a:pt x="384810" y="598169"/>
                  </a:lnTo>
                  <a:close/>
                </a:path>
                <a:path w="542289" h="630554">
                  <a:moveTo>
                    <a:pt x="449580" y="598169"/>
                  </a:moveTo>
                  <a:lnTo>
                    <a:pt x="440436" y="575310"/>
                  </a:lnTo>
                  <a:lnTo>
                    <a:pt x="416813" y="566165"/>
                  </a:lnTo>
                  <a:lnTo>
                    <a:pt x="394716" y="575310"/>
                  </a:lnTo>
                  <a:lnTo>
                    <a:pt x="384810" y="598169"/>
                  </a:lnTo>
                  <a:lnTo>
                    <a:pt x="394716" y="621791"/>
                  </a:lnTo>
                  <a:lnTo>
                    <a:pt x="416813" y="630174"/>
                  </a:lnTo>
                  <a:lnTo>
                    <a:pt x="440436" y="621791"/>
                  </a:lnTo>
                  <a:lnTo>
                    <a:pt x="449580" y="598169"/>
                  </a:lnTo>
                  <a:close/>
                </a:path>
                <a:path w="542289" h="630554">
                  <a:moveTo>
                    <a:pt x="525780" y="598169"/>
                  </a:moveTo>
                  <a:lnTo>
                    <a:pt x="449580" y="598169"/>
                  </a:lnTo>
                </a:path>
                <a:path w="542289" h="630554">
                  <a:moveTo>
                    <a:pt x="341375" y="589788"/>
                  </a:moveTo>
                  <a:lnTo>
                    <a:pt x="342900" y="588263"/>
                  </a:lnTo>
                  <a:lnTo>
                    <a:pt x="345948" y="584453"/>
                  </a:lnTo>
                  <a:lnTo>
                    <a:pt x="341375" y="610362"/>
                  </a:lnTo>
                </a:path>
                <a:path w="542289" h="630554">
                  <a:moveTo>
                    <a:pt x="358139" y="585215"/>
                  </a:moveTo>
                  <a:lnTo>
                    <a:pt x="355854" y="585977"/>
                  </a:lnTo>
                  <a:lnTo>
                    <a:pt x="354330" y="588263"/>
                  </a:lnTo>
                  <a:lnTo>
                    <a:pt x="354330" y="593598"/>
                  </a:lnTo>
                  <a:lnTo>
                    <a:pt x="355854" y="594360"/>
                  </a:lnTo>
                  <a:lnTo>
                    <a:pt x="358139" y="595884"/>
                  </a:lnTo>
                  <a:lnTo>
                    <a:pt x="360425" y="596646"/>
                  </a:lnTo>
                  <a:lnTo>
                    <a:pt x="361950" y="599693"/>
                  </a:lnTo>
                  <a:lnTo>
                    <a:pt x="361950" y="601979"/>
                  </a:lnTo>
                  <a:lnTo>
                    <a:pt x="361188" y="605027"/>
                  </a:lnTo>
                  <a:lnTo>
                    <a:pt x="359663" y="608076"/>
                  </a:lnTo>
                  <a:lnTo>
                    <a:pt x="359663" y="609600"/>
                  </a:lnTo>
                  <a:lnTo>
                    <a:pt x="356616" y="610362"/>
                  </a:lnTo>
                  <a:lnTo>
                    <a:pt x="354330" y="610362"/>
                  </a:lnTo>
                  <a:lnTo>
                    <a:pt x="352044" y="609600"/>
                  </a:lnTo>
                  <a:lnTo>
                    <a:pt x="351282" y="608076"/>
                  </a:lnTo>
                  <a:lnTo>
                    <a:pt x="351282" y="601979"/>
                  </a:lnTo>
                  <a:lnTo>
                    <a:pt x="352806" y="599693"/>
                  </a:lnTo>
                  <a:lnTo>
                    <a:pt x="354330" y="596646"/>
                  </a:lnTo>
                  <a:lnTo>
                    <a:pt x="356616" y="595884"/>
                  </a:lnTo>
                  <a:lnTo>
                    <a:pt x="360425" y="594360"/>
                  </a:lnTo>
                  <a:lnTo>
                    <a:pt x="361950" y="593598"/>
                  </a:lnTo>
                  <a:lnTo>
                    <a:pt x="363474" y="590550"/>
                  </a:lnTo>
                  <a:lnTo>
                    <a:pt x="363474" y="585977"/>
                  </a:lnTo>
                  <a:lnTo>
                    <a:pt x="361188" y="585215"/>
                  </a:lnTo>
                  <a:lnTo>
                    <a:pt x="358139" y="585215"/>
                  </a:lnTo>
                  <a:close/>
                </a:path>
                <a:path w="542289" h="630554">
                  <a:moveTo>
                    <a:pt x="291084" y="480060"/>
                  </a:moveTo>
                  <a:lnTo>
                    <a:pt x="250698" y="480060"/>
                  </a:lnTo>
                </a:path>
                <a:path w="542289" h="630554">
                  <a:moveTo>
                    <a:pt x="206501" y="499872"/>
                  </a:moveTo>
                  <a:lnTo>
                    <a:pt x="238506" y="499872"/>
                  </a:lnTo>
                </a:path>
                <a:path w="542289" h="630554">
                  <a:moveTo>
                    <a:pt x="254508" y="499872"/>
                  </a:moveTo>
                  <a:lnTo>
                    <a:pt x="287274" y="499872"/>
                  </a:lnTo>
                </a:path>
                <a:path w="542289" h="630554">
                  <a:moveTo>
                    <a:pt x="303275" y="499872"/>
                  </a:moveTo>
                  <a:lnTo>
                    <a:pt x="335280" y="499872"/>
                  </a:lnTo>
                </a:path>
                <a:path w="542289" h="630554">
                  <a:moveTo>
                    <a:pt x="287274" y="499872"/>
                  </a:moveTo>
                  <a:lnTo>
                    <a:pt x="281939" y="488441"/>
                  </a:lnTo>
                  <a:lnTo>
                    <a:pt x="270510" y="483869"/>
                  </a:lnTo>
                  <a:lnTo>
                    <a:pt x="259842" y="488441"/>
                  </a:lnTo>
                  <a:lnTo>
                    <a:pt x="254508" y="499872"/>
                  </a:lnTo>
                  <a:lnTo>
                    <a:pt x="259842" y="511301"/>
                  </a:lnTo>
                  <a:lnTo>
                    <a:pt x="270510" y="515874"/>
                  </a:lnTo>
                  <a:lnTo>
                    <a:pt x="281939" y="511301"/>
                  </a:lnTo>
                  <a:lnTo>
                    <a:pt x="287274" y="499872"/>
                  </a:lnTo>
                  <a:close/>
                </a:path>
                <a:path w="542289" h="630554">
                  <a:moveTo>
                    <a:pt x="248412" y="470915"/>
                  </a:moveTo>
                  <a:lnTo>
                    <a:pt x="293370" y="470915"/>
                  </a:lnTo>
                </a:path>
                <a:path w="542289" h="630554">
                  <a:moveTo>
                    <a:pt x="250698" y="477012"/>
                  </a:moveTo>
                  <a:lnTo>
                    <a:pt x="291084" y="477012"/>
                  </a:lnTo>
                </a:path>
                <a:path w="542289" h="630554">
                  <a:moveTo>
                    <a:pt x="256032" y="467867"/>
                  </a:moveTo>
                  <a:lnTo>
                    <a:pt x="285750" y="467867"/>
                  </a:lnTo>
                </a:path>
                <a:path w="542289" h="630554">
                  <a:moveTo>
                    <a:pt x="285750" y="435102"/>
                  </a:moveTo>
                  <a:lnTo>
                    <a:pt x="256032" y="435102"/>
                  </a:lnTo>
                </a:path>
                <a:path w="542289" h="630554">
                  <a:moveTo>
                    <a:pt x="248412" y="432054"/>
                  </a:moveTo>
                  <a:lnTo>
                    <a:pt x="293370" y="432054"/>
                  </a:lnTo>
                </a:path>
                <a:path w="542289" h="630554">
                  <a:moveTo>
                    <a:pt x="250698" y="521969"/>
                  </a:moveTo>
                  <a:lnTo>
                    <a:pt x="291084" y="521969"/>
                  </a:lnTo>
                </a:path>
                <a:path w="542289" h="630554">
                  <a:moveTo>
                    <a:pt x="250698" y="518922"/>
                  </a:moveTo>
                  <a:lnTo>
                    <a:pt x="291084" y="518922"/>
                  </a:lnTo>
                </a:path>
                <a:path w="542289" h="630554">
                  <a:moveTo>
                    <a:pt x="290322" y="499872"/>
                  </a:moveTo>
                  <a:lnTo>
                    <a:pt x="284988" y="486155"/>
                  </a:lnTo>
                  <a:lnTo>
                    <a:pt x="270510" y="480060"/>
                  </a:lnTo>
                  <a:lnTo>
                    <a:pt x="257556" y="486155"/>
                  </a:lnTo>
                  <a:lnTo>
                    <a:pt x="251460" y="499872"/>
                  </a:lnTo>
                  <a:lnTo>
                    <a:pt x="257556" y="512825"/>
                  </a:lnTo>
                  <a:lnTo>
                    <a:pt x="270510" y="518922"/>
                  </a:lnTo>
                  <a:lnTo>
                    <a:pt x="284988" y="512825"/>
                  </a:lnTo>
                  <a:lnTo>
                    <a:pt x="290322" y="499872"/>
                  </a:lnTo>
                  <a:close/>
                </a:path>
                <a:path w="542289" h="630554">
                  <a:moveTo>
                    <a:pt x="240792" y="467867"/>
                  </a:moveTo>
                  <a:lnTo>
                    <a:pt x="248412" y="470915"/>
                  </a:lnTo>
                  <a:lnTo>
                    <a:pt x="256032" y="467867"/>
                  </a:lnTo>
                </a:path>
                <a:path w="542289" h="630554">
                  <a:moveTo>
                    <a:pt x="240792" y="435102"/>
                  </a:moveTo>
                  <a:lnTo>
                    <a:pt x="240792" y="467867"/>
                  </a:lnTo>
                </a:path>
                <a:path w="542289" h="630554">
                  <a:moveTo>
                    <a:pt x="256032" y="435102"/>
                  </a:moveTo>
                  <a:lnTo>
                    <a:pt x="256032" y="467867"/>
                  </a:lnTo>
                </a:path>
                <a:path w="542289" h="630554">
                  <a:moveTo>
                    <a:pt x="256032" y="435102"/>
                  </a:moveTo>
                  <a:lnTo>
                    <a:pt x="248412" y="432054"/>
                  </a:lnTo>
                  <a:lnTo>
                    <a:pt x="240792" y="435102"/>
                  </a:lnTo>
                </a:path>
                <a:path w="542289" h="630554">
                  <a:moveTo>
                    <a:pt x="250698" y="521969"/>
                  </a:moveTo>
                  <a:lnTo>
                    <a:pt x="250698" y="470915"/>
                  </a:lnTo>
                </a:path>
                <a:path w="542289" h="630554">
                  <a:moveTo>
                    <a:pt x="285750" y="467867"/>
                  </a:moveTo>
                  <a:lnTo>
                    <a:pt x="293370" y="470915"/>
                  </a:lnTo>
                  <a:lnTo>
                    <a:pt x="300989" y="467867"/>
                  </a:lnTo>
                </a:path>
                <a:path w="542289" h="630554">
                  <a:moveTo>
                    <a:pt x="285750" y="435102"/>
                  </a:moveTo>
                  <a:lnTo>
                    <a:pt x="285750" y="467867"/>
                  </a:lnTo>
                </a:path>
                <a:path w="542289" h="630554">
                  <a:moveTo>
                    <a:pt x="300989" y="435102"/>
                  </a:moveTo>
                  <a:lnTo>
                    <a:pt x="300989" y="467867"/>
                  </a:lnTo>
                </a:path>
                <a:path w="542289" h="630554">
                  <a:moveTo>
                    <a:pt x="300989" y="435102"/>
                  </a:moveTo>
                  <a:lnTo>
                    <a:pt x="293370" y="432054"/>
                  </a:lnTo>
                  <a:lnTo>
                    <a:pt x="285750" y="435102"/>
                  </a:lnTo>
                </a:path>
                <a:path w="542289" h="630554">
                  <a:moveTo>
                    <a:pt x="291084" y="521969"/>
                  </a:moveTo>
                  <a:lnTo>
                    <a:pt x="291084" y="470915"/>
                  </a:lnTo>
                </a:path>
                <a:path w="542289" h="630554">
                  <a:moveTo>
                    <a:pt x="406146" y="589788"/>
                  </a:moveTo>
                  <a:lnTo>
                    <a:pt x="407670" y="588263"/>
                  </a:lnTo>
                  <a:lnTo>
                    <a:pt x="410718" y="584453"/>
                  </a:lnTo>
                  <a:lnTo>
                    <a:pt x="406146" y="610362"/>
                  </a:lnTo>
                </a:path>
                <a:path w="542289" h="630554">
                  <a:moveTo>
                    <a:pt x="427482" y="593598"/>
                  </a:moveTo>
                  <a:lnTo>
                    <a:pt x="424434" y="599693"/>
                  </a:lnTo>
                  <a:lnTo>
                    <a:pt x="421386" y="601217"/>
                  </a:lnTo>
                  <a:lnTo>
                    <a:pt x="418338" y="599693"/>
                  </a:lnTo>
                  <a:lnTo>
                    <a:pt x="417575" y="596646"/>
                  </a:lnTo>
                  <a:lnTo>
                    <a:pt x="417575" y="593598"/>
                  </a:lnTo>
                  <a:lnTo>
                    <a:pt x="418338" y="592074"/>
                  </a:lnTo>
                  <a:lnTo>
                    <a:pt x="419100" y="588263"/>
                  </a:lnTo>
                  <a:lnTo>
                    <a:pt x="421386" y="585977"/>
                  </a:lnTo>
                  <a:lnTo>
                    <a:pt x="423672" y="584453"/>
                  </a:lnTo>
                  <a:lnTo>
                    <a:pt x="424434" y="584453"/>
                  </a:lnTo>
                  <a:lnTo>
                    <a:pt x="425958" y="585977"/>
                  </a:lnTo>
                  <a:lnTo>
                    <a:pt x="427482" y="588263"/>
                  </a:lnTo>
                  <a:lnTo>
                    <a:pt x="427482" y="593598"/>
                  </a:lnTo>
                  <a:lnTo>
                    <a:pt x="425958" y="599693"/>
                  </a:lnTo>
                  <a:lnTo>
                    <a:pt x="424434" y="605027"/>
                  </a:lnTo>
                  <a:lnTo>
                    <a:pt x="422148" y="609600"/>
                  </a:lnTo>
                  <a:lnTo>
                    <a:pt x="419862" y="610362"/>
                  </a:lnTo>
                  <a:lnTo>
                    <a:pt x="418338" y="610362"/>
                  </a:lnTo>
                  <a:lnTo>
                    <a:pt x="416051" y="609600"/>
                  </a:lnTo>
                  <a:lnTo>
                    <a:pt x="416051" y="606551"/>
                  </a:lnTo>
                </a:path>
                <a:path w="542289" h="630554">
                  <a:moveTo>
                    <a:pt x="322325" y="358140"/>
                  </a:moveTo>
                  <a:lnTo>
                    <a:pt x="393192" y="358140"/>
                  </a:lnTo>
                </a:path>
                <a:path w="542289" h="630554">
                  <a:moveTo>
                    <a:pt x="380238" y="358140"/>
                  </a:moveTo>
                  <a:lnTo>
                    <a:pt x="374142" y="342138"/>
                  </a:lnTo>
                  <a:lnTo>
                    <a:pt x="358139" y="335280"/>
                  </a:lnTo>
                  <a:lnTo>
                    <a:pt x="342138" y="342138"/>
                  </a:lnTo>
                  <a:lnTo>
                    <a:pt x="335280" y="358140"/>
                  </a:lnTo>
                  <a:lnTo>
                    <a:pt x="342138" y="374142"/>
                  </a:lnTo>
                  <a:lnTo>
                    <a:pt x="358139" y="380238"/>
                  </a:lnTo>
                  <a:lnTo>
                    <a:pt x="374142" y="374142"/>
                  </a:lnTo>
                  <a:lnTo>
                    <a:pt x="380238" y="358140"/>
                  </a:lnTo>
                  <a:close/>
                </a:path>
                <a:path w="542289" h="630554">
                  <a:moveTo>
                    <a:pt x="375666" y="358140"/>
                  </a:moveTo>
                  <a:lnTo>
                    <a:pt x="370332" y="345186"/>
                  </a:lnTo>
                  <a:lnTo>
                    <a:pt x="358139" y="339852"/>
                  </a:lnTo>
                  <a:lnTo>
                    <a:pt x="345186" y="345186"/>
                  </a:lnTo>
                  <a:lnTo>
                    <a:pt x="340613" y="358140"/>
                  </a:lnTo>
                  <a:lnTo>
                    <a:pt x="345186" y="370332"/>
                  </a:lnTo>
                  <a:lnTo>
                    <a:pt x="358139" y="375666"/>
                  </a:lnTo>
                  <a:lnTo>
                    <a:pt x="370332" y="370332"/>
                  </a:lnTo>
                  <a:lnTo>
                    <a:pt x="375666" y="358140"/>
                  </a:lnTo>
                  <a:close/>
                </a:path>
                <a:path w="542289" h="630554">
                  <a:moveTo>
                    <a:pt x="340613" y="347472"/>
                  </a:moveTo>
                  <a:lnTo>
                    <a:pt x="340613" y="368046"/>
                  </a:lnTo>
                  <a:lnTo>
                    <a:pt x="358139" y="378714"/>
                  </a:lnTo>
                  <a:lnTo>
                    <a:pt x="375666" y="368046"/>
                  </a:lnTo>
                  <a:lnTo>
                    <a:pt x="375666" y="347472"/>
                  </a:lnTo>
                  <a:lnTo>
                    <a:pt x="358139" y="337566"/>
                  </a:lnTo>
                  <a:lnTo>
                    <a:pt x="340613" y="347472"/>
                  </a:lnTo>
                  <a:close/>
                </a:path>
                <a:path w="542289" h="630554">
                  <a:moveTo>
                    <a:pt x="351282" y="274320"/>
                  </a:moveTo>
                  <a:lnTo>
                    <a:pt x="358139" y="274320"/>
                  </a:lnTo>
                </a:path>
                <a:path w="542289" h="630554">
                  <a:moveTo>
                    <a:pt x="351282" y="267462"/>
                  </a:moveTo>
                  <a:lnTo>
                    <a:pt x="358139" y="267462"/>
                  </a:lnTo>
                </a:path>
                <a:path w="542289" h="630554">
                  <a:moveTo>
                    <a:pt x="248412" y="398526"/>
                  </a:moveTo>
                  <a:lnTo>
                    <a:pt x="293370" y="398526"/>
                  </a:lnTo>
                </a:path>
                <a:path w="542289" h="630554">
                  <a:moveTo>
                    <a:pt x="240030" y="387096"/>
                  </a:moveTo>
                  <a:lnTo>
                    <a:pt x="301751" y="387096"/>
                  </a:lnTo>
                </a:path>
                <a:path w="542289" h="630554">
                  <a:moveTo>
                    <a:pt x="246887" y="416052"/>
                  </a:moveTo>
                  <a:lnTo>
                    <a:pt x="294894" y="416052"/>
                  </a:lnTo>
                </a:path>
                <a:path w="542289" h="630554">
                  <a:moveTo>
                    <a:pt x="256032" y="394716"/>
                  </a:moveTo>
                  <a:lnTo>
                    <a:pt x="285750" y="394716"/>
                  </a:lnTo>
                </a:path>
                <a:path w="542289" h="630554">
                  <a:moveTo>
                    <a:pt x="285750" y="390144"/>
                  </a:moveTo>
                  <a:lnTo>
                    <a:pt x="256032" y="390144"/>
                  </a:lnTo>
                </a:path>
                <a:path w="542289" h="630554">
                  <a:moveTo>
                    <a:pt x="250698" y="416052"/>
                  </a:moveTo>
                  <a:lnTo>
                    <a:pt x="250698" y="398526"/>
                  </a:lnTo>
                </a:path>
                <a:path w="542289" h="630554">
                  <a:moveTo>
                    <a:pt x="253746" y="416052"/>
                  </a:moveTo>
                  <a:lnTo>
                    <a:pt x="253746" y="398526"/>
                  </a:lnTo>
                </a:path>
                <a:path w="542289" h="630554">
                  <a:moveTo>
                    <a:pt x="240030" y="387096"/>
                  </a:moveTo>
                  <a:lnTo>
                    <a:pt x="240030" y="383286"/>
                  </a:lnTo>
                </a:path>
                <a:path w="542289" h="630554">
                  <a:moveTo>
                    <a:pt x="240792" y="394716"/>
                  </a:moveTo>
                  <a:lnTo>
                    <a:pt x="248412" y="398526"/>
                  </a:lnTo>
                  <a:lnTo>
                    <a:pt x="256032" y="394716"/>
                  </a:lnTo>
                </a:path>
                <a:path w="542289" h="630554">
                  <a:moveTo>
                    <a:pt x="256032" y="390144"/>
                  </a:moveTo>
                  <a:lnTo>
                    <a:pt x="248412" y="387096"/>
                  </a:lnTo>
                  <a:lnTo>
                    <a:pt x="240792" y="390144"/>
                  </a:lnTo>
                </a:path>
                <a:path w="542289" h="630554">
                  <a:moveTo>
                    <a:pt x="240792" y="394716"/>
                  </a:moveTo>
                  <a:lnTo>
                    <a:pt x="240792" y="390144"/>
                  </a:lnTo>
                </a:path>
                <a:path w="542289" h="630554">
                  <a:moveTo>
                    <a:pt x="256032" y="394716"/>
                  </a:moveTo>
                  <a:lnTo>
                    <a:pt x="256032" y="390144"/>
                  </a:lnTo>
                </a:path>
                <a:path w="542289" h="630554">
                  <a:moveTo>
                    <a:pt x="262889" y="344424"/>
                  </a:moveTo>
                  <a:lnTo>
                    <a:pt x="262889" y="351282"/>
                  </a:lnTo>
                </a:path>
                <a:path w="542289" h="630554">
                  <a:moveTo>
                    <a:pt x="278892" y="344424"/>
                  </a:moveTo>
                  <a:lnTo>
                    <a:pt x="278892" y="351282"/>
                  </a:lnTo>
                  <a:lnTo>
                    <a:pt x="262889" y="351282"/>
                  </a:lnTo>
                </a:path>
                <a:path w="542289" h="630554">
                  <a:moveTo>
                    <a:pt x="278892" y="344424"/>
                  </a:moveTo>
                  <a:lnTo>
                    <a:pt x="262889" y="344424"/>
                  </a:lnTo>
                </a:path>
                <a:path w="542289" h="630554">
                  <a:moveTo>
                    <a:pt x="267462" y="351282"/>
                  </a:moveTo>
                  <a:lnTo>
                    <a:pt x="267462" y="358140"/>
                  </a:lnTo>
                </a:path>
                <a:path w="542289" h="630554">
                  <a:moveTo>
                    <a:pt x="274320" y="351282"/>
                  </a:moveTo>
                  <a:lnTo>
                    <a:pt x="274320" y="358140"/>
                  </a:lnTo>
                </a:path>
                <a:path w="542289" h="630554">
                  <a:moveTo>
                    <a:pt x="288036" y="416052"/>
                  </a:moveTo>
                  <a:lnTo>
                    <a:pt x="288036" y="398526"/>
                  </a:lnTo>
                </a:path>
                <a:path w="542289" h="630554">
                  <a:moveTo>
                    <a:pt x="291084" y="416052"/>
                  </a:moveTo>
                  <a:lnTo>
                    <a:pt x="291084" y="398526"/>
                  </a:lnTo>
                </a:path>
                <a:path w="542289" h="630554">
                  <a:moveTo>
                    <a:pt x="300989" y="394716"/>
                  </a:moveTo>
                  <a:lnTo>
                    <a:pt x="300989" y="390144"/>
                  </a:lnTo>
                </a:path>
                <a:path w="542289" h="630554">
                  <a:moveTo>
                    <a:pt x="301751" y="387096"/>
                  </a:moveTo>
                  <a:lnTo>
                    <a:pt x="301751" y="383286"/>
                  </a:lnTo>
                </a:path>
                <a:path w="542289" h="630554">
                  <a:moveTo>
                    <a:pt x="285750" y="394716"/>
                  </a:moveTo>
                  <a:lnTo>
                    <a:pt x="293370" y="398526"/>
                  </a:lnTo>
                  <a:lnTo>
                    <a:pt x="300989" y="394716"/>
                  </a:lnTo>
                </a:path>
                <a:path w="542289" h="630554">
                  <a:moveTo>
                    <a:pt x="300989" y="390144"/>
                  </a:moveTo>
                  <a:lnTo>
                    <a:pt x="293370" y="387096"/>
                  </a:lnTo>
                  <a:lnTo>
                    <a:pt x="285750" y="390144"/>
                  </a:lnTo>
                </a:path>
                <a:path w="542289" h="630554">
                  <a:moveTo>
                    <a:pt x="285750" y="394716"/>
                  </a:moveTo>
                  <a:lnTo>
                    <a:pt x="285750" y="390144"/>
                  </a:lnTo>
                </a:path>
                <a:path w="542289" h="630554">
                  <a:moveTo>
                    <a:pt x="345186" y="278892"/>
                  </a:moveTo>
                  <a:lnTo>
                    <a:pt x="351282" y="278892"/>
                  </a:lnTo>
                </a:path>
                <a:path w="542289" h="630554">
                  <a:moveTo>
                    <a:pt x="345186" y="262890"/>
                  </a:moveTo>
                  <a:lnTo>
                    <a:pt x="351282" y="262890"/>
                  </a:lnTo>
                  <a:lnTo>
                    <a:pt x="351282" y="278892"/>
                  </a:lnTo>
                </a:path>
                <a:path w="542289" h="630554">
                  <a:moveTo>
                    <a:pt x="345186" y="262890"/>
                  </a:moveTo>
                  <a:lnTo>
                    <a:pt x="345186" y="278892"/>
                  </a:lnTo>
                </a:path>
                <a:path w="542289" h="630554">
                  <a:moveTo>
                    <a:pt x="499872" y="335280"/>
                  </a:moveTo>
                  <a:lnTo>
                    <a:pt x="499872" y="303276"/>
                  </a:lnTo>
                </a:path>
                <a:path w="542289" h="630554">
                  <a:moveTo>
                    <a:pt x="499872" y="287274"/>
                  </a:moveTo>
                  <a:lnTo>
                    <a:pt x="499872" y="254508"/>
                  </a:lnTo>
                </a:path>
                <a:path w="542289" h="630554">
                  <a:moveTo>
                    <a:pt x="499872" y="238506"/>
                  </a:moveTo>
                  <a:lnTo>
                    <a:pt x="499872" y="206502"/>
                  </a:lnTo>
                </a:path>
                <a:path w="542289" h="630554">
                  <a:moveTo>
                    <a:pt x="358139" y="322326"/>
                  </a:moveTo>
                  <a:lnTo>
                    <a:pt x="358139" y="393192"/>
                  </a:lnTo>
                </a:path>
                <a:path w="542289" h="630554">
                  <a:moveTo>
                    <a:pt x="432816" y="294894"/>
                  </a:moveTo>
                  <a:lnTo>
                    <a:pt x="416051" y="294894"/>
                  </a:lnTo>
                </a:path>
                <a:path w="542289" h="630554">
                  <a:moveTo>
                    <a:pt x="432816" y="246126"/>
                  </a:moveTo>
                  <a:lnTo>
                    <a:pt x="416051" y="246126"/>
                  </a:lnTo>
                </a:path>
                <a:path w="542289" h="630554">
                  <a:moveTo>
                    <a:pt x="387096" y="300990"/>
                  </a:moveTo>
                  <a:lnTo>
                    <a:pt x="387096" y="240030"/>
                  </a:lnTo>
                </a:path>
                <a:path w="542289" h="630554">
                  <a:moveTo>
                    <a:pt x="387096" y="300990"/>
                  </a:moveTo>
                  <a:lnTo>
                    <a:pt x="383286" y="300990"/>
                  </a:lnTo>
                </a:path>
                <a:path w="542289" h="630554">
                  <a:moveTo>
                    <a:pt x="390144" y="285750"/>
                  </a:moveTo>
                  <a:lnTo>
                    <a:pt x="387096" y="293370"/>
                  </a:lnTo>
                  <a:lnTo>
                    <a:pt x="390144" y="300990"/>
                  </a:lnTo>
                </a:path>
                <a:path w="542289" h="630554">
                  <a:moveTo>
                    <a:pt x="395477" y="300990"/>
                  </a:moveTo>
                  <a:lnTo>
                    <a:pt x="398525" y="293370"/>
                  </a:lnTo>
                  <a:lnTo>
                    <a:pt x="395477" y="285750"/>
                  </a:lnTo>
                </a:path>
                <a:path w="542289" h="630554">
                  <a:moveTo>
                    <a:pt x="395477" y="300990"/>
                  </a:moveTo>
                  <a:lnTo>
                    <a:pt x="390144" y="300990"/>
                  </a:lnTo>
                </a:path>
                <a:path w="542289" h="630554">
                  <a:moveTo>
                    <a:pt x="398525" y="293370"/>
                  </a:moveTo>
                  <a:lnTo>
                    <a:pt x="398525" y="248412"/>
                  </a:lnTo>
                </a:path>
                <a:path w="542289" h="630554">
                  <a:moveTo>
                    <a:pt x="390144" y="255270"/>
                  </a:moveTo>
                  <a:lnTo>
                    <a:pt x="390144" y="285750"/>
                  </a:lnTo>
                </a:path>
                <a:path w="542289" h="630554">
                  <a:moveTo>
                    <a:pt x="395477" y="285750"/>
                  </a:moveTo>
                  <a:lnTo>
                    <a:pt x="395477" y="255270"/>
                  </a:lnTo>
                </a:path>
                <a:path w="542289" h="630554">
                  <a:moveTo>
                    <a:pt x="416051" y="294894"/>
                  </a:moveTo>
                  <a:lnTo>
                    <a:pt x="416051" y="246126"/>
                  </a:lnTo>
                </a:path>
                <a:path w="542289" h="630554">
                  <a:moveTo>
                    <a:pt x="416051" y="288036"/>
                  </a:moveTo>
                  <a:lnTo>
                    <a:pt x="398525" y="288036"/>
                  </a:lnTo>
                </a:path>
                <a:path w="542289" h="630554">
                  <a:moveTo>
                    <a:pt x="416051" y="291084"/>
                  </a:moveTo>
                  <a:lnTo>
                    <a:pt x="398525" y="291084"/>
                  </a:lnTo>
                </a:path>
                <a:path w="542289" h="630554">
                  <a:moveTo>
                    <a:pt x="395477" y="285750"/>
                  </a:moveTo>
                  <a:lnTo>
                    <a:pt x="390144" y="285750"/>
                  </a:lnTo>
                </a:path>
                <a:path w="542289" h="630554">
                  <a:moveTo>
                    <a:pt x="395477" y="240792"/>
                  </a:moveTo>
                  <a:lnTo>
                    <a:pt x="390144" y="240792"/>
                  </a:lnTo>
                </a:path>
                <a:path w="542289" h="630554">
                  <a:moveTo>
                    <a:pt x="416051" y="249936"/>
                  </a:moveTo>
                  <a:lnTo>
                    <a:pt x="398525" y="249936"/>
                  </a:lnTo>
                </a:path>
                <a:path w="542289" h="630554">
                  <a:moveTo>
                    <a:pt x="416051" y="253746"/>
                  </a:moveTo>
                  <a:lnTo>
                    <a:pt x="398525" y="253746"/>
                  </a:lnTo>
                </a:path>
                <a:path w="542289" h="630554">
                  <a:moveTo>
                    <a:pt x="395477" y="255270"/>
                  </a:moveTo>
                  <a:lnTo>
                    <a:pt x="390144" y="255270"/>
                  </a:lnTo>
                </a:path>
                <a:path w="542289" h="630554">
                  <a:moveTo>
                    <a:pt x="390144" y="240792"/>
                  </a:moveTo>
                  <a:lnTo>
                    <a:pt x="387096" y="248412"/>
                  </a:lnTo>
                  <a:lnTo>
                    <a:pt x="390144" y="255270"/>
                  </a:lnTo>
                </a:path>
                <a:path w="542289" h="630554">
                  <a:moveTo>
                    <a:pt x="395477" y="255270"/>
                  </a:moveTo>
                  <a:lnTo>
                    <a:pt x="398525" y="248412"/>
                  </a:lnTo>
                  <a:lnTo>
                    <a:pt x="395477" y="240792"/>
                  </a:lnTo>
                </a:path>
                <a:path w="542289" h="630554">
                  <a:moveTo>
                    <a:pt x="387096" y="240030"/>
                  </a:moveTo>
                  <a:lnTo>
                    <a:pt x="383286" y="240030"/>
                  </a:lnTo>
                </a:path>
                <a:path w="542289" h="630554">
                  <a:moveTo>
                    <a:pt x="435863" y="285750"/>
                  </a:moveTo>
                  <a:lnTo>
                    <a:pt x="432054" y="293370"/>
                  </a:lnTo>
                  <a:lnTo>
                    <a:pt x="435863" y="300990"/>
                  </a:lnTo>
                </a:path>
                <a:path w="542289" h="630554">
                  <a:moveTo>
                    <a:pt x="467868" y="300990"/>
                  </a:moveTo>
                  <a:lnTo>
                    <a:pt x="470916" y="293370"/>
                  </a:lnTo>
                  <a:lnTo>
                    <a:pt x="467868" y="285750"/>
                  </a:lnTo>
                </a:path>
                <a:path w="542289" h="630554">
                  <a:moveTo>
                    <a:pt x="435863" y="300990"/>
                  </a:moveTo>
                  <a:lnTo>
                    <a:pt x="467868" y="300990"/>
                  </a:lnTo>
                </a:path>
                <a:path w="542289" h="630554">
                  <a:moveTo>
                    <a:pt x="435863" y="240792"/>
                  </a:moveTo>
                  <a:lnTo>
                    <a:pt x="467868" y="240792"/>
                  </a:lnTo>
                </a:path>
                <a:path w="542289" h="630554">
                  <a:moveTo>
                    <a:pt x="435863" y="255270"/>
                  </a:moveTo>
                  <a:lnTo>
                    <a:pt x="467868" y="255270"/>
                  </a:lnTo>
                </a:path>
                <a:path w="542289" h="630554">
                  <a:moveTo>
                    <a:pt x="435863" y="285750"/>
                  </a:moveTo>
                  <a:lnTo>
                    <a:pt x="467868" y="285750"/>
                  </a:lnTo>
                </a:path>
                <a:path w="542289" h="630554">
                  <a:moveTo>
                    <a:pt x="432054" y="293370"/>
                  </a:moveTo>
                  <a:lnTo>
                    <a:pt x="432054" y="248412"/>
                  </a:lnTo>
                </a:path>
                <a:path w="542289" h="630554">
                  <a:moveTo>
                    <a:pt x="435863" y="255270"/>
                  </a:moveTo>
                  <a:lnTo>
                    <a:pt x="435863" y="285750"/>
                  </a:lnTo>
                </a:path>
                <a:path w="542289" h="630554">
                  <a:moveTo>
                    <a:pt x="435863" y="240792"/>
                  </a:moveTo>
                  <a:lnTo>
                    <a:pt x="432054" y="248412"/>
                  </a:lnTo>
                  <a:lnTo>
                    <a:pt x="435863" y="255270"/>
                  </a:lnTo>
                </a:path>
                <a:path w="542289" h="630554">
                  <a:moveTo>
                    <a:pt x="470916" y="293370"/>
                  </a:moveTo>
                  <a:lnTo>
                    <a:pt x="470916" y="248412"/>
                  </a:lnTo>
                </a:path>
                <a:path w="542289" h="630554">
                  <a:moveTo>
                    <a:pt x="467868" y="285750"/>
                  </a:moveTo>
                  <a:lnTo>
                    <a:pt x="467868" y="255270"/>
                  </a:lnTo>
                </a:path>
                <a:path w="542289" h="630554">
                  <a:moveTo>
                    <a:pt x="477012" y="291084"/>
                  </a:moveTo>
                  <a:lnTo>
                    <a:pt x="477012" y="249936"/>
                  </a:lnTo>
                </a:path>
                <a:path w="542289" h="630554">
                  <a:moveTo>
                    <a:pt x="480822" y="249936"/>
                  </a:moveTo>
                  <a:lnTo>
                    <a:pt x="480822" y="291084"/>
                  </a:lnTo>
                </a:path>
                <a:path w="542289" h="630554">
                  <a:moveTo>
                    <a:pt x="467868" y="255270"/>
                  </a:moveTo>
                  <a:lnTo>
                    <a:pt x="470916" y="248412"/>
                  </a:lnTo>
                  <a:lnTo>
                    <a:pt x="467868" y="240792"/>
                  </a:lnTo>
                </a:path>
                <a:path w="542289" h="630554">
                  <a:moveTo>
                    <a:pt x="157734" y="157734"/>
                  </a:moveTo>
                  <a:lnTo>
                    <a:pt x="383286" y="157734"/>
                  </a:lnTo>
                </a:path>
                <a:path w="542289" h="630554">
                  <a:moveTo>
                    <a:pt x="218694" y="183642"/>
                  </a:moveTo>
                  <a:lnTo>
                    <a:pt x="148589" y="183642"/>
                  </a:lnTo>
                </a:path>
                <a:path w="542289" h="630554">
                  <a:moveTo>
                    <a:pt x="201930" y="183642"/>
                  </a:moveTo>
                  <a:lnTo>
                    <a:pt x="196596" y="171450"/>
                  </a:lnTo>
                  <a:lnTo>
                    <a:pt x="183642" y="166116"/>
                  </a:lnTo>
                  <a:lnTo>
                    <a:pt x="171450" y="171450"/>
                  </a:lnTo>
                  <a:lnTo>
                    <a:pt x="166116" y="183642"/>
                  </a:lnTo>
                  <a:lnTo>
                    <a:pt x="171450" y="196596"/>
                  </a:lnTo>
                  <a:lnTo>
                    <a:pt x="183642" y="201168"/>
                  </a:lnTo>
                  <a:lnTo>
                    <a:pt x="196596" y="196596"/>
                  </a:lnTo>
                  <a:lnTo>
                    <a:pt x="201930" y="183642"/>
                  </a:lnTo>
                  <a:close/>
                </a:path>
                <a:path w="542289" h="630554">
                  <a:moveTo>
                    <a:pt x="166116" y="173736"/>
                  </a:moveTo>
                  <a:lnTo>
                    <a:pt x="166116" y="194310"/>
                  </a:lnTo>
                  <a:lnTo>
                    <a:pt x="183642" y="204216"/>
                  </a:lnTo>
                  <a:lnTo>
                    <a:pt x="201930" y="194310"/>
                  </a:lnTo>
                  <a:lnTo>
                    <a:pt x="201930" y="173736"/>
                  </a:lnTo>
                  <a:lnTo>
                    <a:pt x="183642" y="163068"/>
                  </a:lnTo>
                  <a:lnTo>
                    <a:pt x="166116" y="17373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97" name="object 400">
              <a:extLst>
                <a:ext uri="{FF2B5EF4-FFF2-40B4-BE49-F238E27FC236}">
                  <a16:creationId xmlns:a16="http://schemas.microsoft.com/office/drawing/2014/main" id="{18AEC1B6-7ACB-FFAF-D14E-4DCC50A066A8}"/>
                </a:ext>
              </a:extLst>
            </p:cNvPr>
            <p:cNvSpPr/>
            <p:nvPr/>
          </p:nvSpPr>
          <p:spPr>
            <a:xfrm>
              <a:off x="5970270" y="29603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69">
                  <a:moveTo>
                    <a:pt x="13715" y="3810"/>
                  </a:moveTo>
                  <a:lnTo>
                    <a:pt x="9143" y="0"/>
                  </a:lnTo>
                  <a:lnTo>
                    <a:pt x="0" y="13716"/>
                  </a:lnTo>
                  <a:lnTo>
                    <a:pt x="13715" y="38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398" name="object 401">
              <a:extLst>
                <a:ext uri="{FF2B5EF4-FFF2-40B4-BE49-F238E27FC236}">
                  <a16:creationId xmlns:a16="http://schemas.microsoft.com/office/drawing/2014/main" id="{1362B3A5-4633-41A5-A09E-154B67E4480C}"/>
                </a:ext>
              </a:extLst>
            </p:cNvPr>
            <p:cNvSpPr/>
            <p:nvPr/>
          </p:nvSpPr>
          <p:spPr>
            <a:xfrm>
              <a:off x="5897880" y="2707386"/>
              <a:ext cx="186690" cy="280670"/>
            </a:xfrm>
            <a:custGeom>
              <a:avLst/>
              <a:gdLst/>
              <a:ahLst/>
              <a:cxnLst/>
              <a:rect l="l" t="t" r="r" b="b"/>
              <a:pathLst>
                <a:path w="186689" h="280669">
                  <a:moveTo>
                    <a:pt x="72390" y="266700"/>
                  </a:moveTo>
                  <a:lnTo>
                    <a:pt x="81534" y="252984"/>
                  </a:lnTo>
                  <a:lnTo>
                    <a:pt x="86106" y="256794"/>
                  </a:lnTo>
                  <a:lnTo>
                    <a:pt x="72390" y="266700"/>
                  </a:lnTo>
                  <a:close/>
                </a:path>
                <a:path w="186689" h="280669">
                  <a:moveTo>
                    <a:pt x="83820" y="255270"/>
                  </a:moveTo>
                  <a:lnTo>
                    <a:pt x="163830" y="175260"/>
                  </a:lnTo>
                  <a:lnTo>
                    <a:pt x="163830" y="0"/>
                  </a:lnTo>
                </a:path>
                <a:path w="186689" h="280669">
                  <a:moveTo>
                    <a:pt x="115824" y="259842"/>
                  </a:moveTo>
                  <a:lnTo>
                    <a:pt x="186690" y="259842"/>
                  </a:lnTo>
                </a:path>
                <a:path w="186689" h="280669">
                  <a:moveTo>
                    <a:pt x="134112" y="249936"/>
                  </a:moveTo>
                  <a:lnTo>
                    <a:pt x="134112" y="270510"/>
                  </a:lnTo>
                  <a:lnTo>
                    <a:pt x="151637" y="280416"/>
                  </a:lnTo>
                  <a:lnTo>
                    <a:pt x="169164" y="270510"/>
                  </a:lnTo>
                  <a:lnTo>
                    <a:pt x="169164" y="249936"/>
                  </a:lnTo>
                  <a:lnTo>
                    <a:pt x="151637" y="239268"/>
                  </a:lnTo>
                  <a:lnTo>
                    <a:pt x="134112" y="249936"/>
                  </a:lnTo>
                  <a:close/>
                </a:path>
                <a:path w="186689" h="280669">
                  <a:moveTo>
                    <a:pt x="169164" y="259842"/>
                  </a:moveTo>
                  <a:lnTo>
                    <a:pt x="163830" y="247650"/>
                  </a:lnTo>
                  <a:lnTo>
                    <a:pt x="151637" y="242316"/>
                  </a:lnTo>
                  <a:lnTo>
                    <a:pt x="138684" y="247650"/>
                  </a:lnTo>
                  <a:lnTo>
                    <a:pt x="134112" y="259842"/>
                  </a:lnTo>
                  <a:lnTo>
                    <a:pt x="138684" y="272796"/>
                  </a:lnTo>
                  <a:lnTo>
                    <a:pt x="151637" y="277368"/>
                  </a:lnTo>
                  <a:lnTo>
                    <a:pt x="163830" y="272796"/>
                  </a:lnTo>
                  <a:lnTo>
                    <a:pt x="169164" y="259842"/>
                  </a:lnTo>
                  <a:close/>
                </a:path>
                <a:path w="186689" h="280669">
                  <a:moveTo>
                    <a:pt x="94487" y="182118"/>
                  </a:moveTo>
                  <a:lnTo>
                    <a:pt x="94487" y="150114"/>
                  </a:lnTo>
                </a:path>
                <a:path w="186689" h="280669">
                  <a:moveTo>
                    <a:pt x="79248" y="182118"/>
                  </a:moveTo>
                  <a:lnTo>
                    <a:pt x="79248" y="150114"/>
                  </a:lnTo>
                </a:path>
                <a:path w="186689" h="280669">
                  <a:moveTo>
                    <a:pt x="49530" y="182118"/>
                  </a:moveTo>
                  <a:lnTo>
                    <a:pt x="49530" y="150114"/>
                  </a:lnTo>
                </a:path>
                <a:path w="186689" h="280669">
                  <a:moveTo>
                    <a:pt x="34290" y="182118"/>
                  </a:moveTo>
                  <a:lnTo>
                    <a:pt x="34290" y="150114"/>
                  </a:lnTo>
                </a:path>
                <a:path w="186689" h="280669">
                  <a:moveTo>
                    <a:pt x="49530" y="227838"/>
                  </a:moveTo>
                  <a:lnTo>
                    <a:pt x="79248" y="227838"/>
                  </a:lnTo>
                </a:path>
                <a:path w="186689" h="280669">
                  <a:moveTo>
                    <a:pt x="79248" y="222504"/>
                  </a:moveTo>
                  <a:lnTo>
                    <a:pt x="49530" y="222504"/>
                  </a:lnTo>
                </a:path>
                <a:path w="186689" h="280669">
                  <a:moveTo>
                    <a:pt x="40386" y="201930"/>
                  </a:moveTo>
                  <a:lnTo>
                    <a:pt x="88392" y="201930"/>
                  </a:lnTo>
                </a:path>
                <a:path w="186689" h="280669">
                  <a:moveTo>
                    <a:pt x="33528" y="230886"/>
                  </a:moveTo>
                  <a:lnTo>
                    <a:pt x="95250" y="230886"/>
                  </a:lnTo>
                </a:path>
                <a:path w="186689" h="280669">
                  <a:moveTo>
                    <a:pt x="41910" y="219456"/>
                  </a:moveTo>
                  <a:lnTo>
                    <a:pt x="86868" y="219456"/>
                  </a:lnTo>
                </a:path>
                <a:path w="186689" h="280669">
                  <a:moveTo>
                    <a:pt x="41910" y="185928"/>
                  </a:moveTo>
                  <a:lnTo>
                    <a:pt x="86868" y="185928"/>
                  </a:lnTo>
                </a:path>
                <a:path w="186689" h="280669">
                  <a:moveTo>
                    <a:pt x="49530" y="182118"/>
                  </a:moveTo>
                  <a:lnTo>
                    <a:pt x="79248" y="182118"/>
                  </a:lnTo>
                </a:path>
                <a:path w="186689" h="280669">
                  <a:moveTo>
                    <a:pt x="49530" y="222504"/>
                  </a:moveTo>
                  <a:lnTo>
                    <a:pt x="49530" y="227838"/>
                  </a:lnTo>
                </a:path>
                <a:path w="186689" h="280669">
                  <a:moveTo>
                    <a:pt x="34290" y="222504"/>
                  </a:moveTo>
                  <a:lnTo>
                    <a:pt x="34290" y="227838"/>
                  </a:lnTo>
                  <a:lnTo>
                    <a:pt x="41910" y="230886"/>
                  </a:lnTo>
                  <a:lnTo>
                    <a:pt x="49530" y="227838"/>
                  </a:lnTo>
                </a:path>
                <a:path w="186689" h="280669">
                  <a:moveTo>
                    <a:pt x="49530" y="222504"/>
                  </a:moveTo>
                  <a:lnTo>
                    <a:pt x="41910" y="219456"/>
                  </a:lnTo>
                  <a:lnTo>
                    <a:pt x="34290" y="222504"/>
                  </a:lnTo>
                </a:path>
                <a:path w="186689" h="280669">
                  <a:moveTo>
                    <a:pt x="40386" y="185166"/>
                  </a:moveTo>
                  <a:lnTo>
                    <a:pt x="40386" y="201930"/>
                  </a:lnTo>
                </a:path>
                <a:path w="186689" h="280669">
                  <a:moveTo>
                    <a:pt x="33528" y="230886"/>
                  </a:moveTo>
                  <a:lnTo>
                    <a:pt x="33528" y="233934"/>
                  </a:lnTo>
                </a:path>
                <a:path w="186689" h="280669">
                  <a:moveTo>
                    <a:pt x="47244" y="201930"/>
                  </a:moveTo>
                  <a:lnTo>
                    <a:pt x="47244" y="219456"/>
                  </a:lnTo>
                </a:path>
                <a:path w="186689" h="280669">
                  <a:moveTo>
                    <a:pt x="44196" y="201930"/>
                  </a:moveTo>
                  <a:lnTo>
                    <a:pt x="44196" y="219456"/>
                  </a:lnTo>
                </a:path>
                <a:path w="186689" h="280669">
                  <a:moveTo>
                    <a:pt x="34290" y="182118"/>
                  </a:moveTo>
                  <a:lnTo>
                    <a:pt x="41910" y="185928"/>
                  </a:lnTo>
                  <a:lnTo>
                    <a:pt x="49530" y="182118"/>
                  </a:lnTo>
                </a:path>
                <a:path w="186689" h="280669">
                  <a:moveTo>
                    <a:pt x="72390" y="272796"/>
                  </a:moveTo>
                  <a:lnTo>
                    <a:pt x="72390" y="266700"/>
                  </a:lnTo>
                </a:path>
                <a:path w="186689" h="280669">
                  <a:moveTo>
                    <a:pt x="56387" y="272796"/>
                  </a:moveTo>
                  <a:lnTo>
                    <a:pt x="56387" y="266700"/>
                  </a:lnTo>
                  <a:lnTo>
                    <a:pt x="72390" y="266700"/>
                  </a:lnTo>
                </a:path>
                <a:path w="186689" h="280669">
                  <a:moveTo>
                    <a:pt x="56387" y="272796"/>
                  </a:moveTo>
                  <a:lnTo>
                    <a:pt x="72390" y="272796"/>
                  </a:lnTo>
                </a:path>
                <a:path w="186689" h="280669">
                  <a:moveTo>
                    <a:pt x="67818" y="266700"/>
                  </a:moveTo>
                  <a:lnTo>
                    <a:pt x="67818" y="259842"/>
                  </a:lnTo>
                </a:path>
                <a:path w="186689" h="280669">
                  <a:moveTo>
                    <a:pt x="60960" y="266700"/>
                  </a:moveTo>
                  <a:lnTo>
                    <a:pt x="60960" y="259842"/>
                  </a:lnTo>
                </a:path>
                <a:path w="186689" h="280669">
                  <a:moveTo>
                    <a:pt x="94487" y="222504"/>
                  </a:moveTo>
                  <a:lnTo>
                    <a:pt x="94487" y="227838"/>
                  </a:lnTo>
                </a:path>
                <a:path w="186689" h="280669">
                  <a:moveTo>
                    <a:pt x="79248" y="222504"/>
                  </a:moveTo>
                  <a:lnTo>
                    <a:pt x="79248" y="227838"/>
                  </a:lnTo>
                  <a:lnTo>
                    <a:pt x="86868" y="230886"/>
                  </a:lnTo>
                  <a:lnTo>
                    <a:pt x="94487" y="227838"/>
                  </a:lnTo>
                </a:path>
                <a:path w="186689" h="280669">
                  <a:moveTo>
                    <a:pt x="94487" y="222504"/>
                  </a:moveTo>
                  <a:lnTo>
                    <a:pt x="86868" y="219456"/>
                  </a:lnTo>
                  <a:lnTo>
                    <a:pt x="79248" y="222504"/>
                  </a:lnTo>
                </a:path>
                <a:path w="186689" h="280669">
                  <a:moveTo>
                    <a:pt x="88392" y="185166"/>
                  </a:moveTo>
                  <a:lnTo>
                    <a:pt x="88392" y="201930"/>
                  </a:lnTo>
                </a:path>
                <a:path w="186689" h="280669">
                  <a:moveTo>
                    <a:pt x="95250" y="230886"/>
                  </a:moveTo>
                  <a:lnTo>
                    <a:pt x="95250" y="233934"/>
                  </a:lnTo>
                </a:path>
                <a:path w="186689" h="280669">
                  <a:moveTo>
                    <a:pt x="84582" y="201930"/>
                  </a:moveTo>
                  <a:lnTo>
                    <a:pt x="84582" y="219456"/>
                  </a:lnTo>
                </a:path>
                <a:path w="186689" h="280669">
                  <a:moveTo>
                    <a:pt x="81534" y="201930"/>
                  </a:moveTo>
                  <a:lnTo>
                    <a:pt x="81534" y="219456"/>
                  </a:lnTo>
                </a:path>
                <a:path w="186689" h="280669">
                  <a:moveTo>
                    <a:pt x="79248" y="182118"/>
                  </a:moveTo>
                  <a:lnTo>
                    <a:pt x="86868" y="185928"/>
                  </a:lnTo>
                  <a:lnTo>
                    <a:pt x="94487" y="182118"/>
                  </a:lnTo>
                </a:path>
                <a:path w="186689" h="280669">
                  <a:moveTo>
                    <a:pt x="79248" y="150114"/>
                  </a:moveTo>
                  <a:lnTo>
                    <a:pt x="49530" y="150114"/>
                  </a:lnTo>
                </a:path>
                <a:path w="186689" h="280669">
                  <a:moveTo>
                    <a:pt x="41910" y="147066"/>
                  </a:moveTo>
                  <a:lnTo>
                    <a:pt x="86868" y="147066"/>
                  </a:lnTo>
                </a:path>
                <a:path w="186689" h="280669">
                  <a:moveTo>
                    <a:pt x="44196" y="140970"/>
                  </a:moveTo>
                  <a:lnTo>
                    <a:pt x="84582" y="140970"/>
                  </a:lnTo>
                </a:path>
                <a:path w="186689" h="280669">
                  <a:moveTo>
                    <a:pt x="84582" y="99060"/>
                  </a:moveTo>
                  <a:lnTo>
                    <a:pt x="44196" y="99060"/>
                  </a:lnTo>
                </a:path>
                <a:path w="186689" h="280669">
                  <a:moveTo>
                    <a:pt x="44196" y="137160"/>
                  </a:moveTo>
                  <a:lnTo>
                    <a:pt x="84582" y="137160"/>
                  </a:lnTo>
                </a:path>
                <a:path w="186689" h="280669">
                  <a:moveTo>
                    <a:pt x="44196" y="96012"/>
                  </a:moveTo>
                  <a:lnTo>
                    <a:pt x="84582" y="96012"/>
                  </a:lnTo>
                </a:path>
                <a:path w="186689" h="280669">
                  <a:moveTo>
                    <a:pt x="83820" y="118110"/>
                  </a:moveTo>
                  <a:lnTo>
                    <a:pt x="78486" y="104394"/>
                  </a:lnTo>
                  <a:lnTo>
                    <a:pt x="64008" y="99060"/>
                  </a:lnTo>
                  <a:lnTo>
                    <a:pt x="51054" y="104394"/>
                  </a:lnTo>
                  <a:lnTo>
                    <a:pt x="44958" y="118110"/>
                  </a:lnTo>
                  <a:lnTo>
                    <a:pt x="51054" y="131826"/>
                  </a:lnTo>
                  <a:lnTo>
                    <a:pt x="64008" y="137160"/>
                  </a:lnTo>
                  <a:lnTo>
                    <a:pt x="78486" y="131826"/>
                  </a:lnTo>
                  <a:lnTo>
                    <a:pt x="83820" y="118110"/>
                  </a:lnTo>
                  <a:close/>
                </a:path>
                <a:path w="186689" h="280669">
                  <a:moveTo>
                    <a:pt x="80772" y="118110"/>
                  </a:moveTo>
                  <a:lnTo>
                    <a:pt x="75437" y="106680"/>
                  </a:lnTo>
                  <a:lnTo>
                    <a:pt x="64008" y="102108"/>
                  </a:lnTo>
                  <a:lnTo>
                    <a:pt x="53340" y="106680"/>
                  </a:lnTo>
                  <a:lnTo>
                    <a:pt x="48006" y="118110"/>
                  </a:lnTo>
                  <a:lnTo>
                    <a:pt x="53340" y="129540"/>
                  </a:lnTo>
                  <a:lnTo>
                    <a:pt x="64008" y="134112"/>
                  </a:lnTo>
                  <a:lnTo>
                    <a:pt x="75437" y="129540"/>
                  </a:lnTo>
                  <a:lnTo>
                    <a:pt x="80772" y="118110"/>
                  </a:lnTo>
                  <a:close/>
                </a:path>
                <a:path w="186689" h="280669">
                  <a:moveTo>
                    <a:pt x="0" y="118110"/>
                  </a:moveTo>
                  <a:lnTo>
                    <a:pt x="32004" y="118110"/>
                  </a:lnTo>
                </a:path>
                <a:path w="186689" h="280669">
                  <a:moveTo>
                    <a:pt x="48006" y="118110"/>
                  </a:moveTo>
                  <a:lnTo>
                    <a:pt x="80772" y="118110"/>
                  </a:lnTo>
                </a:path>
                <a:path w="186689" h="280669">
                  <a:moveTo>
                    <a:pt x="96774" y="118110"/>
                  </a:moveTo>
                  <a:lnTo>
                    <a:pt x="128778" y="118110"/>
                  </a:lnTo>
                </a:path>
                <a:path w="186689" h="280669">
                  <a:moveTo>
                    <a:pt x="49530" y="150114"/>
                  </a:moveTo>
                  <a:lnTo>
                    <a:pt x="41910" y="147066"/>
                  </a:lnTo>
                  <a:lnTo>
                    <a:pt x="34290" y="150114"/>
                  </a:lnTo>
                </a:path>
                <a:path w="186689" h="280669">
                  <a:moveTo>
                    <a:pt x="44196" y="96012"/>
                  </a:moveTo>
                  <a:lnTo>
                    <a:pt x="44196" y="147066"/>
                  </a:lnTo>
                </a:path>
                <a:path w="186689" h="280669">
                  <a:moveTo>
                    <a:pt x="94487" y="150114"/>
                  </a:moveTo>
                  <a:lnTo>
                    <a:pt x="86868" y="147066"/>
                  </a:lnTo>
                  <a:lnTo>
                    <a:pt x="79248" y="150114"/>
                  </a:lnTo>
                </a:path>
                <a:path w="186689" h="280669">
                  <a:moveTo>
                    <a:pt x="84582" y="96012"/>
                  </a:moveTo>
                  <a:lnTo>
                    <a:pt x="84582" y="14706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399" name="object 402">
              <a:extLst>
                <a:ext uri="{FF2B5EF4-FFF2-40B4-BE49-F238E27FC236}">
                  <a16:creationId xmlns:a16="http://schemas.microsoft.com/office/drawing/2014/main" id="{64C1E84F-0060-873E-D9E1-789F8D470F4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28563" y="2642235"/>
              <a:ext cx="65531" cy="65531"/>
            </a:xfrm>
            <a:prstGeom prst="rect">
              <a:avLst/>
            </a:prstGeom>
          </p:spPr>
        </p:pic>
        <p:sp>
          <p:nvSpPr>
            <p:cNvPr id="400" name="object 403">
              <a:extLst>
                <a:ext uri="{FF2B5EF4-FFF2-40B4-BE49-F238E27FC236}">
                  <a16:creationId xmlns:a16="http://schemas.microsoft.com/office/drawing/2014/main" id="{C51F0A72-7681-5ACC-8169-51C9A131966A}"/>
                </a:ext>
              </a:extLst>
            </p:cNvPr>
            <p:cNvSpPr/>
            <p:nvPr/>
          </p:nvSpPr>
          <p:spPr>
            <a:xfrm>
              <a:off x="6271260" y="2825496"/>
              <a:ext cx="613410" cy="477520"/>
            </a:xfrm>
            <a:custGeom>
              <a:avLst/>
              <a:gdLst/>
              <a:ahLst/>
              <a:cxnLst/>
              <a:rect l="l" t="t" r="r" b="b"/>
              <a:pathLst>
                <a:path w="613409" h="477520">
                  <a:moveTo>
                    <a:pt x="613410" y="457962"/>
                  </a:moveTo>
                  <a:lnTo>
                    <a:pt x="573786" y="457962"/>
                  </a:lnTo>
                </a:path>
                <a:path w="613409" h="477520">
                  <a:moveTo>
                    <a:pt x="541782" y="457962"/>
                  </a:moveTo>
                  <a:lnTo>
                    <a:pt x="502158" y="457962"/>
                  </a:lnTo>
                </a:path>
                <a:path w="613409" h="477520">
                  <a:moveTo>
                    <a:pt x="539495" y="438150"/>
                  </a:moveTo>
                  <a:lnTo>
                    <a:pt x="522732" y="438150"/>
                  </a:lnTo>
                </a:path>
                <a:path w="613409" h="477520">
                  <a:moveTo>
                    <a:pt x="517397" y="425957"/>
                  </a:moveTo>
                  <a:lnTo>
                    <a:pt x="525017" y="429005"/>
                  </a:lnTo>
                  <a:lnTo>
                    <a:pt x="532638" y="425957"/>
                  </a:lnTo>
                </a:path>
                <a:path w="613409" h="477520">
                  <a:moveTo>
                    <a:pt x="525017" y="390144"/>
                  </a:moveTo>
                  <a:lnTo>
                    <a:pt x="480060" y="390144"/>
                  </a:lnTo>
                </a:path>
                <a:path w="613409" h="477520">
                  <a:moveTo>
                    <a:pt x="532638" y="393192"/>
                  </a:moveTo>
                  <a:lnTo>
                    <a:pt x="525017" y="390144"/>
                  </a:lnTo>
                  <a:lnTo>
                    <a:pt x="517397" y="393192"/>
                  </a:lnTo>
                </a:path>
                <a:path w="613409" h="477520">
                  <a:moveTo>
                    <a:pt x="525017" y="429005"/>
                  </a:moveTo>
                  <a:lnTo>
                    <a:pt x="480060" y="429005"/>
                  </a:lnTo>
                </a:path>
                <a:path w="613409" h="477520">
                  <a:moveTo>
                    <a:pt x="532638" y="348234"/>
                  </a:moveTo>
                  <a:lnTo>
                    <a:pt x="525017" y="345186"/>
                  </a:lnTo>
                  <a:lnTo>
                    <a:pt x="517397" y="348234"/>
                  </a:lnTo>
                </a:path>
                <a:path w="613409" h="477520">
                  <a:moveTo>
                    <a:pt x="517397" y="352806"/>
                  </a:moveTo>
                  <a:lnTo>
                    <a:pt x="525017" y="356616"/>
                  </a:lnTo>
                  <a:lnTo>
                    <a:pt x="532638" y="352806"/>
                  </a:lnTo>
                </a:path>
                <a:path w="613409" h="477520">
                  <a:moveTo>
                    <a:pt x="527304" y="374142"/>
                  </a:moveTo>
                  <a:lnTo>
                    <a:pt x="477773" y="374142"/>
                  </a:lnTo>
                </a:path>
                <a:path w="613409" h="477520">
                  <a:moveTo>
                    <a:pt x="533399" y="345186"/>
                  </a:moveTo>
                  <a:lnTo>
                    <a:pt x="471678" y="345186"/>
                  </a:lnTo>
                </a:path>
                <a:path w="613409" h="477520">
                  <a:moveTo>
                    <a:pt x="525017" y="356616"/>
                  </a:moveTo>
                  <a:lnTo>
                    <a:pt x="480060" y="356616"/>
                  </a:lnTo>
                </a:path>
                <a:path w="613409" h="477520">
                  <a:moveTo>
                    <a:pt x="131825" y="341376"/>
                  </a:moveTo>
                  <a:lnTo>
                    <a:pt x="550925" y="341376"/>
                  </a:lnTo>
                </a:path>
                <a:path w="613409" h="477520">
                  <a:moveTo>
                    <a:pt x="576834" y="325374"/>
                  </a:moveTo>
                  <a:lnTo>
                    <a:pt x="486156" y="325374"/>
                  </a:lnTo>
                </a:path>
                <a:path w="613409" h="477520">
                  <a:moveTo>
                    <a:pt x="576834" y="323850"/>
                  </a:moveTo>
                  <a:lnTo>
                    <a:pt x="486156" y="323850"/>
                  </a:lnTo>
                </a:path>
                <a:path w="613409" h="477520">
                  <a:moveTo>
                    <a:pt x="576834" y="307848"/>
                  </a:moveTo>
                  <a:lnTo>
                    <a:pt x="486156" y="307848"/>
                  </a:lnTo>
                </a:path>
                <a:path w="613409" h="477520">
                  <a:moveTo>
                    <a:pt x="576834" y="306324"/>
                  </a:moveTo>
                  <a:lnTo>
                    <a:pt x="486156" y="306324"/>
                  </a:lnTo>
                </a:path>
                <a:path w="613409" h="477520">
                  <a:moveTo>
                    <a:pt x="605789" y="316230"/>
                  </a:moveTo>
                  <a:lnTo>
                    <a:pt x="568451" y="316230"/>
                  </a:lnTo>
                </a:path>
                <a:path w="613409" h="477520">
                  <a:moveTo>
                    <a:pt x="552449" y="316230"/>
                  </a:moveTo>
                  <a:lnTo>
                    <a:pt x="520445" y="316230"/>
                  </a:lnTo>
                </a:path>
                <a:path w="613409" h="477520">
                  <a:moveTo>
                    <a:pt x="504443" y="316230"/>
                  </a:moveTo>
                  <a:lnTo>
                    <a:pt x="467106" y="316230"/>
                  </a:lnTo>
                </a:path>
                <a:path w="613409" h="477520">
                  <a:moveTo>
                    <a:pt x="539495" y="477012"/>
                  </a:moveTo>
                  <a:lnTo>
                    <a:pt x="522732" y="477012"/>
                  </a:lnTo>
                </a:path>
                <a:path w="613409" h="477520">
                  <a:moveTo>
                    <a:pt x="502158" y="457962"/>
                  </a:moveTo>
                  <a:lnTo>
                    <a:pt x="502158" y="390144"/>
                  </a:lnTo>
                </a:path>
                <a:path w="613409" h="477520">
                  <a:moveTo>
                    <a:pt x="502158" y="358140"/>
                  </a:moveTo>
                  <a:lnTo>
                    <a:pt x="502158" y="293370"/>
                  </a:lnTo>
                </a:path>
                <a:path w="613409" h="477520">
                  <a:moveTo>
                    <a:pt x="502158" y="261366"/>
                  </a:moveTo>
                  <a:lnTo>
                    <a:pt x="502158" y="196596"/>
                  </a:lnTo>
                </a:path>
                <a:path w="613409" h="477520">
                  <a:moveTo>
                    <a:pt x="502158" y="164592"/>
                  </a:moveTo>
                  <a:lnTo>
                    <a:pt x="502158" y="99822"/>
                  </a:lnTo>
                </a:path>
                <a:path w="613409" h="477520">
                  <a:moveTo>
                    <a:pt x="502158" y="67818"/>
                  </a:moveTo>
                  <a:lnTo>
                    <a:pt x="502158" y="0"/>
                  </a:lnTo>
                </a:path>
                <a:path w="613409" h="477520">
                  <a:moveTo>
                    <a:pt x="179831" y="457962"/>
                  </a:moveTo>
                  <a:lnTo>
                    <a:pt x="179831" y="390144"/>
                  </a:lnTo>
                </a:path>
                <a:path w="613409" h="477520">
                  <a:moveTo>
                    <a:pt x="179831" y="358140"/>
                  </a:moveTo>
                  <a:lnTo>
                    <a:pt x="179831" y="293370"/>
                  </a:lnTo>
                </a:path>
                <a:path w="613409" h="477520">
                  <a:moveTo>
                    <a:pt x="179831" y="261366"/>
                  </a:moveTo>
                  <a:lnTo>
                    <a:pt x="179831" y="196596"/>
                  </a:lnTo>
                </a:path>
                <a:path w="613409" h="477520">
                  <a:moveTo>
                    <a:pt x="179831" y="164592"/>
                  </a:moveTo>
                  <a:lnTo>
                    <a:pt x="179831" y="99822"/>
                  </a:lnTo>
                </a:path>
                <a:path w="613409" h="477520">
                  <a:moveTo>
                    <a:pt x="179831" y="67818"/>
                  </a:moveTo>
                  <a:lnTo>
                    <a:pt x="179831" y="0"/>
                  </a:lnTo>
                </a:path>
                <a:path w="613409" h="477520">
                  <a:moveTo>
                    <a:pt x="54101" y="319278"/>
                  </a:moveTo>
                  <a:lnTo>
                    <a:pt x="54101" y="138684"/>
                  </a:lnTo>
                </a:path>
                <a:path w="613409" h="477520">
                  <a:moveTo>
                    <a:pt x="0" y="140970"/>
                  </a:moveTo>
                  <a:lnTo>
                    <a:pt x="0" y="191262"/>
                  </a:lnTo>
                </a:path>
                <a:path w="613409" h="477520">
                  <a:moveTo>
                    <a:pt x="0" y="240030"/>
                  </a:moveTo>
                  <a:lnTo>
                    <a:pt x="0" y="304038"/>
                  </a:lnTo>
                </a:path>
                <a:path w="613409" h="477520">
                  <a:moveTo>
                    <a:pt x="0" y="352806"/>
                  </a:moveTo>
                  <a:lnTo>
                    <a:pt x="0" y="403098"/>
                  </a:lnTo>
                </a:path>
                <a:path w="613409" h="477520">
                  <a:moveTo>
                    <a:pt x="131825" y="212598"/>
                  </a:moveTo>
                  <a:lnTo>
                    <a:pt x="131825" y="115824"/>
                  </a:lnTo>
                </a:path>
                <a:path w="613409" h="477520">
                  <a:moveTo>
                    <a:pt x="105917" y="115824"/>
                  </a:moveTo>
                  <a:lnTo>
                    <a:pt x="105917" y="212598"/>
                  </a:lnTo>
                </a:path>
                <a:path w="613409" h="477520">
                  <a:moveTo>
                    <a:pt x="102869" y="119634"/>
                  </a:moveTo>
                  <a:lnTo>
                    <a:pt x="102869" y="1645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401" name="object 404">
              <a:extLst>
                <a:ext uri="{FF2B5EF4-FFF2-40B4-BE49-F238E27FC236}">
                  <a16:creationId xmlns:a16="http://schemas.microsoft.com/office/drawing/2014/main" id="{E912F2AC-4F02-1353-6997-CCCB37B8E18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0513" y="3349371"/>
              <a:ext cx="129539" cy="64769"/>
            </a:xfrm>
            <a:prstGeom prst="rect">
              <a:avLst/>
            </a:prstGeom>
          </p:spPr>
        </p:pic>
        <p:sp>
          <p:nvSpPr>
            <p:cNvPr id="402" name="object 405">
              <a:extLst>
                <a:ext uri="{FF2B5EF4-FFF2-40B4-BE49-F238E27FC236}">
                  <a16:creationId xmlns:a16="http://schemas.microsoft.com/office/drawing/2014/main" id="{E3E77ECD-72A2-176B-D497-82B5507F6C23}"/>
                </a:ext>
              </a:extLst>
            </p:cNvPr>
            <p:cNvSpPr/>
            <p:nvPr/>
          </p:nvSpPr>
          <p:spPr>
            <a:xfrm>
              <a:off x="6475476" y="3368040"/>
              <a:ext cx="22860" cy="26034"/>
            </a:xfrm>
            <a:custGeom>
              <a:avLst/>
              <a:gdLst/>
              <a:ahLst/>
              <a:cxnLst/>
              <a:rect l="l" t="t" r="r" b="b"/>
              <a:pathLst>
                <a:path w="22860" h="26035">
                  <a:moveTo>
                    <a:pt x="0" y="5334"/>
                  </a:moveTo>
                  <a:lnTo>
                    <a:pt x="2286" y="3810"/>
                  </a:lnTo>
                  <a:lnTo>
                    <a:pt x="4572" y="0"/>
                  </a:lnTo>
                  <a:lnTo>
                    <a:pt x="0" y="25908"/>
                  </a:lnTo>
                </a:path>
                <a:path w="22860" h="26035">
                  <a:moveTo>
                    <a:pt x="15239" y="0"/>
                  </a:moveTo>
                  <a:lnTo>
                    <a:pt x="22860" y="0"/>
                  </a:lnTo>
                  <a:lnTo>
                    <a:pt x="16763" y="9906"/>
                  </a:lnTo>
                  <a:lnTo>
                    <a:pt x="19812" y="9906"/>
                  </a:lnTo>
                  <a:lnTo>
                    <a:pt x="20574" y="11430"/>
                  </a:lnTo>
                  <a:lnTo>
                    <a:pt x="21336" y="12192"/>
                  </a:lnTo>
                  <a:lnTo>
                    <a:pt x="21336" y="16763"/>
                  </a:lnTo>
                  <a:lnTo>
                    <a:pt x="20574" y="19050"/>
                  </a:lnTo>
                  <a:lnTo>
                    <a:pt x="19812" y="22098"/>
                  </a:lnTo>
                  <a:lnTo>
                    <a:pt x="17525" y="25146"/>
                  </a:lnTo>
                  <a:lnTo>
                    <a:pt x="15239" y="25908"/>
                  </a:lnTo>
                  <a:lnTo>
                    <a:pt x="12191" y="25908"/>
                  </a:lnTo>
                  <a:lnTo>
                    <a:pt x="10668" y="25146"/>
                  </a:lnTo>
                  <a:lnTo>
                    <a:pt x="9906" y="23622"/>
                  </a:lnTo>
                  <a:lnTo>
                    <a:pt x="9906" y="205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03" name="object 406">
              <a:extLst>
                <a:ext uri="{FF2B5EF4-FFF2-40B4-BE49-F238E27FC236}">
                  <a16:creationId xmlns:a16="http://schemas.microsoft.com/office/drawing/2014/main" id="{4482E3B8-0624-A38D-C3F2-80670D236A13}"/>
                </a:ext>
              </a:extLst>
            </p:cNvPr>
            <p:cNvSpPr/>
            <p:nvPr/>
          </p:nvSpPr>
          <p:spPr>
            <a:xfrm>
              <a:off x="6337554" y="316230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12954" y="0"/>
                  </a:moveTo>
                  <a:lnTo>
                    <a:pt x="0" y="8381"/>
                  </a:lnTo>
                  <a:lnTo>
                    <a:pt x="3810" y="12953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04" name="object 407">
              <a:extLst>
                <a:ext uri="{FF2B5EF4-FFF2-40B4-BE49-F238E27FC236}">
                  <a16:creationId xmlns:a16="http://schemas.microsoft.com/office/drawing/2014/main" id="{31493C6D-4FFE-4179-B543-347B31BC23B1}"/>
                </a:ext>
              </a:extLst>
            </p:cNvPr>
            <p:cNvSpPr/>
            <p:nvPr/>
          </p:nvSpPr>
          <p:spPr>
            <a:xfrm>
              <a:off x="6271260" y="3086862"/>
              <a:ext cx="205104" cy="295275"/>
            </a:xfrm>
            <a:custGeom>
              <a:avLst/>
              <a:gdLst/>
              <a:ahLst/>
              <a:cxnLst/>
              <a:rect l="l" t="t" r="r" b="b"/>
              <a:pathLst>
                <a:path w="205104" h="295275">
                  <a:moveTo>
                    <a:pt x="79248" y="75438"/>
                  </a:moveTo>
                  <a:lnTo>
                    <a:pt x="70103" y="88392"/>
                  </a:lnTo>
                  <a:lnTo>
                    <a:pt x="66293" y="83820"/>
                  </a:lnTo>
                  <a:lnTo>
                    <a:pt x="79248" y="75438"/>
                  </a:lnTo>
                  <a:close/>
                </a:path>
                <a:path w="205104" h="295275">
                  <a:moveTo>
                    <a:pt x="67817" y="86868"/>
                  </a:moveTo>
                  <a:lnTo>
                    <a:pt x="38862" y="115062"/>
                  </a:lnTo>
                </a:path>
                <a:path w="205104" h="295275">
                  <a:moveTo>
                    <a:pt x="92963" y="0"/>
                  </a:moveTo>
                  <a:lnTo>
                    <a:pt x="92963" y="128778"/>
                  </a:lnTo>
                </a:path>
                <a:path w="205104" h="295275">
                  <a:moveTo>
                    <a:pt x="105917" y="80010"/>
                  </a:moveTo>
                  <a:lnTo>
                    <a:pt x="105917" y="128778"/>
                  </a:lnTo>
                </a:path>
                <a:path w="205104" h="295275">
                  <a:moveTo>
                    <a:pt x="155448" y="128778"/>
                  </a:moveTo>
                  <a:lnTo>
                    <a:pt x="155448" y="112776"/>
                  </a:lnTo>
                </a:path>
                <a:path w="205104" h="295275">
                  <a:moveTo>
                    <a:pt x="204977" y="128778"/>
                  </a:moveTo>
                  <a:lnTo>
                    <a:pt x="204977" y="112776"/>
                  </a:lnTo>
                </a:path>
                <a:path w="205104" h="295275">
                  <a:moveTo>
                    <a:pt x="119634" y="294893"/>
                  </a:moveTo>
                  <a:lnTo>
                    <a:pt x="38862" y="294893"/>
                  </a:lnTo>
                </a:path>
                <a:path w="205104" h="295275">
                  <a:moveTo>
                    <a:pt x="0" y="141732"/>
                  </a:moveTo>
                  <a:lnTo>
                    <a:pt x="92963" y="141732"/>
                  </a:lnTo>
                </a:path>
                <a:path w="205104" h="295275">
                  <a:moveTo>
                    <a:pt x="0" y="128778"/>
                  </a:moveTo>
                  <a:lnTo>
                    <a:pt x="92963" y="128778"/>
                  </a:lnTo>
                </a:path>
                <a:path w="205104" h="295275">
                  <a:moveTo>
                    <a:pt x="70103" y="196596"/>
                  </a:moveTo>
                  <a:lnTo>
                    <a:pt x="108965" y="196596"/>
                  </a:lnTo>
                </a:path>
                <a:path w="205104" h="295275">
                  <a:moveTo>
                    <a:pt x="140969" y="196596"/>
                  </a:moveTo>
                  <a:lnTo>
                    <a:pt x="179831" y="1965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05" name="object 408">
              <a:extLst>
                <a:ext uri="{FF2B5EF4-FFF2-40B4-BE49-F238E27FC236}">
                  <a16:creationId xmlns:a16="http://schemas.microsoft.com/office/drawing/2014/main" id="{F22CB5CF-0B54-FFC1-3A35-E251CD63AA9F}"/>
                </a:ext>
              </a:extLst>
            </p:cNvPr>
            <p:cNvSpPr/>
            <p:nvPr/>
          </p:nvSpPr>
          <p:spPr>
            <a:xfrm>
              <a:off x="6272784" y="3228594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12953" y="0"/>
                  </a:moveTo>
                  <a:lnTo>
                    <a:pt x="0" y="9143"/>
                  </a:lnTo>
                  <a:lnTo>
                    <a:pt x="3048" y="12954"/>
                  </a:lnTo>
                  <a:lnTo>
                    <a:pt x="129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06" name="object 409">
              <a:extLst>
                <a:ext uri="{FF2B5EF4-FFF2-40B4-BE49-F238E27FC236}">
                  <a16:creationId xmlns:a16="http://schemas.microsoft.com/office/drawing/2014/main" id="{C343E2F4-4C88-0AF4-6693-153364B073C0}"/>
                </a:ext>
              </a:extLst>
            </p:cNvPr>
            <p:cNvSpPr/>
            <p:nvPr/>
          </p:nvSpPr>
          <p:spPr>
            <a:xfrm>
              <a:off x="6211062" y="2990088"/>
              <a:ext cx="582930" cy="403860"/>
            </a:xfrm>
            <a:custGeom>
              <a:avLst/>
              <a:gdLst/>
              <a:ahLst/>
              <a:cxnLst/>
              <a:rect l="l" t="t" r="r" b="b"/>
              <a:pathLst>
                <a:path w="582929" h="403860">
                  <a:moveTo>
                    <a:pt x="74675" y="238506"/>
                  </a:moveTo>
                  <a:lnTo>
                    <a:pt x="64770" y="251460"/>
                  </a:lnTo>
                  <a:lnTo>
                    <a:pt x="61722" y="247650"/>
                  </a:lnTo>
                  <a:lnTo>
                    <a:pt x="74675" y="238506"/>
                  </a:lnTo>
                  <a:close/>
                </a:path>
                <a:path w="582929" h="403860">
                  <a:moveTo>
                    <a:pt x="62484" y="249174"/>
                  </a:moveTo>
                  <a:lnTo>
                    <a:pt x="6096" y="306324"/>
                  </a:lnTo>
                  <a:lnTo>
                    <a:pt x="6096" y="391667"/>
                  </a:lnTo>
                </a:path>
                <a:path w="582929" h="403860">
                  <a:moveTo>
                    <a:pt x="99060" y="391667"/>
                  </a:moveTo>
                  <a:lnTo>
                    <a:pt x="99060" y="211836"/>
                  </a:lnTo>
                </a:path>
                <a:path w="582929" h="403860">
                  <a:moveTo>
                    <a:pt x="198120" y="384048"/>
                  </a:moveTo>
                  <a:lnTo>
                    <a:pt x="198882" y="383286"/>
                  </a:lnTo>
                  <a:lnTo>
                    <a:pt x="199643" y="381000"/>
                  </a:lnTo>
                  <a:lnTo>
                    <a:pt x="200405" y="379475"/>
                  </a:lnTo>
                  <a:lnTo>
                    <a:pt x="201929" y="377951"/>
                  </a:lnTo>
                  <a:lnTo>
                    <a:pt x="204977" y="377951"/>
                  </a:lnTo>
                  <a:lnTo>
                    <a:pt x="206501" y="379475"/>
                  </a:lnTo>
                  <a:lnTo>
                    <a:pt x="207263" y="381000"/>
                  </a:lnTo>
                  <a:lnTo>
                    <a:pt x="207263" y="385572"/>
                  </a:lnTo>
                  <a:lnTo>
                    <a:pt x="205739" y="387858"/>
                  </a:lnTo>
                  <a:lnTo>
                    <a:pt x="203453" y="391667"/>
                  </a:lnTo>
                  <a:lnTo>
                    <a:pt x="194310" y="403860"/>
                  </a:lnTo>
                  <a:lnTo>
                    <a:pt x="204977" y="403860"/>
                  </a:lnTo>
                </a:path>
                <a:path w="582929" h="403860">
                  <a:moveTo>
                    <a:pt x="217932" y="378713"/>
                  </a:moveTo>
                  <a:lnTo>
                    <a:pt x="215646" y="379475"/>
                  </a:lnTo>
                  <a:lnTo>
                    <a:pt x="213360" y="383286"/>
                  </a:lnTo>
                  <a:lnTo>
                    <a:pt x="211074" y="389382"/>
                  </a:lnTo>
                  <a:lnTo>
                    <a:pt x="211074" y="393191"/>
                  </a:lnTo>
                  <a:lnTo>
                    <a:pt x="210312" y="398525"/>
                  </a:lnTo>
                  <a:lnTo>
                    <a:pt x="211074" y="403098"/>
                  </a:lnTo>
                  <a:lnTo>
                    <a:pt x="213360" y="403860"/>
                  </a:lnTo>
                  <a:lnTo>
                    <a:pt x="214884" y="403860"/>
                  </a:lnTo>
                  <a:lnTo>
                    <a:pt x="222503" y="383286"/>
                  </a:lnTo>
                  <a:lnTo>
                    <a:pt x="220979" y="379475"/>
                  </a:lnTo>
                  <a:lnTo>
                    <a:pt x="219455" y="378713"/>
                  </a:lnTo>
                  <a:lnTo>
                    <a:pt x="217932" y="378713"/>
                  </a:lnTo>
                  <a:close/>
                </a:path>
                <a:path w="582929" h="403860">
                  <a:moveTo>
                    <a:pt x="203453" y="273558"/>
                  </a:moveTo>
                  <a:lnTo>
                    <a:pt x="219455" y="273558"/>
                  </a:lnTo>
                </a:path>
                <a:path w="582929" h="403860">
                  <a:moveTo>
                    <a:pt x="203453" y="312420"/>
                  </a:moveTo>
                  <a:lnTo>
                    <a:pt x="219455" y="312420"/>
                  </a:lnTo>
                </a:path>
                <a:path w="582929" h="403860">
                  <a:moveTo>
                    <a:pt x="153162" y="238506"/>
                  </a:moveTo>
                  <a:lnTo>
                    <a:pt x="162305" y="234696"/>
                  </a:lnTo>
                  <a:lnTo>
                    <a:pt x="166115" y="225552"/>
                  </a:lnTo>
                </a:path>
                <a:path w="582929" h="403860">
                  <a:moveTo>
                    <a:pt x="149351" y="277367"/>
                  </a:moveTo>
                  <a:lnTo>
                    <a:pt x="149351" y="309372"/>
                  </a:lnTo>
                  <a:lnTo>
                    <a:pt x="203453" y="309372"/>
                  </a:lnTo>
                </a:path>
                <a:path w="582929" h="403860">
                  <a:moveTo>
                    <a:pt x="149351" y="277367"/>
                  </a:moveTo>
                  <a:lnTo>
                    <a:pt x="203453" y="277367"/>
                  </a:lnTo>
                </a:path>
                <a:path w="582929" h="403860">
                  <a:moveTo>
                    <a:pt x="203453" y="312420"/>
                  </a:moveTo>
                  <a:lnTo>
                    <a:pt x="203453" y="273558"/>
                  </a:lnTo>
                </a:path>
                <a:path w="582929" h="403860">
                  <a:moveTo>
                    <a:pt x="260603" y="273558"/>
                  </a:moveTo>
                  <a:lnTo>
                    <a:pt x="219455" y="273558"/>
                  </a:lnTo>
                </a:path>
                <a:path w="582929" h="403860">
                  <a:moveTo>
                    <a:pt x="211074" y="228600"/>
                  </a:moveTo>
                  <a:lnTo>
                    <a:pt x="211074" y="261365"/>
                  </a:lnTo>
                </a:path>
                <a:path w="582929" h="403860">
                  <a:moveTo>
                    <a:pt x="225551" y="228600"/>
                  </a:moveTo>
                  <a:lnTo>
                    <a:pt x="225551" y="261365"/>
                  </a:lnTo>
                </a:path>
                <a:path w="582929" h="403860">
                  <a:moveTo>
                    <a:pt x="255270" y="228600"/>
                  </a:moveTo>
                  <a:lnTo>
                    <a:pt x="255270" y="261365"/>
                  </a:lnTo>
                </a:path>
                <a:path w="582929" h="403860">
                  <a:moveTo>
                    <a:pt x="269748" y="228600"/>
                  </a:moveTo>
                  <a:lnTo>
                    <a:pt x="269748" y="261365"/>
                  </a:lnTo>
                </a:path>
                <a:path w="582929" h="403860">
                  <a:moveTo>
                    <a:pt x="225551" y="228600"/>
                  </a:moveTo>
                  <a:lnTo>
                    <a:pt x="217932" y="225552"/>
                  </a:lnTo>
                  <a:lnTo>
                    <a:pt x="211074" y="228600"/>
                  </a:lnTo>
                </a:path>
                <a:path w="582929" h="403860">
                  <a:moveTo>
                    <a:pt x="255270" y="228600"/>
                  </a:moveTo>
                  <a:lnTo>
                    <a:pt x="225551" y="228600"/>
                  </a:lnTo>
                </a:path>
                <a:path w="582929" h="403860">
                  <a:moveTo>
                    <a:pt x="269748" y="228600"/>
                  </a:moveTo>
                  <a:lnTo>
                    <a:pt x="262127" y="225552"/>
                  </a:lnTo>
                  <a:lnTo>
                    <a:pt x="255270" y="228600"/>
                  </a:lnTo>
                </a:path>
                <a:path w="582929" h="403860">
                  <a:moveTo>
                    <a:pt x="217932" y="225552"/>
                  </a:moveTo>
                  <a:lnTo>
                    <a:pt x="262127" y="225552"/>
                  </a:lnTo>
                </a:path>
                <a:path w="582929" h="403860">
                  <a:moveTo>
                    <a:pt x="217932" y="264413"/>
                  </a:moveTo>
                  <a:lnTo>
                    <a:pt x="262127" y="264413"/>
                  </a:lnTo>
                </a:path>
                <a:path w="582929" h="403860">
                  <a:moveTo>
                    <a:pt x="219455" y="270510"/>
                  </a:moveTo>
                  <a:lnTo>
                    <a:pt x="260603" y="270510"/>
                  </a:lnTo>
                </a:path>
                <a:path w="582929" h="403860">
                  <a:moveTo>
                    <a:pt x="211074" y="261365"/>
                  </a:moveTo>
                  <a:lnTo>
                    <a:pt x="217932" y="264413"/>
                  </a:lnTo>
                  <a:lnTo>
                    <a:pt x="225551" y="261365"/>
                  </a:lnTo>
                  <a:lnTo>
                    <a:pt x="255270" y="261365"/>
                  </a:lnTo>
                  <a:lnTo>
                    <a:pt x="262127" y="264413"/>
                  </a:lnTo>
                  <a:lnTo>
                    <a:pt x="269748" y="261365"/>
                  </a:lnTo>
                </a:path>
                <a:path w="582929" h="403860">
                  <a:moveTo>
                    <a:pt x="219455" y="315467"/>
                  </a:moveTo>
                  <a:lnTo>
                    <a:pt x="260603" y="315467"/>
                  </a:lnTo>
                </a:path>
                <a:path w="582929" h="403860">
                  <a:moveTo>
                    <a:pt x="219455" y="312420"/>
                  </a:moveTo>
                  <a:lnTo>
                    <a:pt x="260603" y="312420"/>
                  </a:lnTo>
                </a:path>
                <a:path w="582929" h="403860">
                  <a:moveTo>
                    <a:pt x="260603" y="315467"/>
                  </a:moveTo>
                  <a:lnTo>
                    <a:pt x="260603" y="264413"/>
                  </a:lnTo>
                </a:path>
                <a:path w="582929" h="403860">
                  <a:moveTo>
                    <a:pt x="219455" y="315467"/>
                  </a:moveTo>
                  <a:lnTo>
                    <a:pt x="219455" y="264413"/>
                  </a:lnTo>
                </a:path>
                <a:path w="582929" h="403860">
                  <a:moveTo>
                    <a:pt x="114300" y="154686"/>
                  </a:moveTo>
                  <a:lnTo>
                    <a:pt x="150113" y="154686"/>
                  </a:lnTo>
                </a:path>
                <a:path w="582929" h="403860">
                  <a:moveTo>
                    <a:pt x="124205" y="151638"/>
                  </a:moveTo>
                  <a:lnTo>
                    <a:pt x="143255" y="151638"/>
                  </a:lnTo>
                </a:path>
                <a:path w="582929" h="403860">
                  <a:moveTo>
                    <a:pt x="159258" y="151638"/>
                  </a:moveTo>
                  <a:lnTo>
                    <a:pt x="192024" y="151638"/>
                  </a:lnTo>
                </a:path>
                <a:path w="582929" h="403860">
                  <a:moveTo>
                    <a:pt x="208025" y="151638"/>
                  </a:moveTo>
                  <a:lnTo>
                    <a:pt x="240029" y="151638"/>
                  </a:lnTo>
                </a:path>
                <a:path w="582929" h="403860">
                  <a:moveTo>
                    <a:pt x="256032" y="151638"/>
                  </a:moveTo>
                  <a:lnTo>
                    <a:pt x="275843" y="151638"/>
                  </a:lnTo>
                </a:path>
                <a:path w="582929" h="403860">
                  <a:moveTo>
                    <a:pt x="64008" y="156210"/>
                  </a:moveTo>
                  <a:lnTo>
                    <a:pt x="62484" y="153162"/>
                  </a:lnTo>
                  <a:lnTo>
                    <a:pt x="60198" y="151638"/>
                  </a:lnTo>
                </a:path>
                <a:path w="582929" h="403860">
                  <a:moveTo>
                    <a:pt x="64008" y="156210"/>
                  </a:moveTo>
                  <a:lnTo>
                    <a:pt x="64008" y="191262"/>
                  </a:lnTo>
                  <a:lnTo>
                    <a:pt x="65532" y="194310"/>
                  </a:lnTo>
                  <a:lnTo>
                    <a:pt x="70103" y="196596"/>
                  </a:lnTo>
                  <a:lnTo>
                    <a:pt x="73913" y="194310"/>
                  </a:lnTo>
                  <a:lnTo>
                    <a:pt x="75437" y="191262"/>
                  </a:lnTo>
                  <a:lnTo>
                    <a:pt x="75437" y="156210"/>
                  </a:lnTo>
                </a:path>
                <a:path w="582929" h="403860">
                  <a:moveTo>
                    <a:pt x="84582" y="156210"/>
                  </a:moveTo>
                  <a:lnTo>
                    <a:pt x="83058" y="153162"/>
                  </a:lnTo>
                  <a:lnTo>
                    <a:pt x="80010" y="151638"/>
                  </a:lnTo>
                  <a:lnTo>
                    <a:pt x="76962" y="153162"/>
                  </a:lnTo>
                  <a:lnTo>
                    <a:pt x="75437" y="156210"/>
                  </a:lnTo>
                </a:path>
                <a:path w="582929" h="403860">
                  <a:moveTo>
                    <a:pt x="84582" y="156210"/>
                  </a:moveTo>
                  <a:lnTo>
                    <a:pt x="84582" y="191262"/>
                  </a:lnTo>
                  <a:lnTo>
                    <a:pt x="86105" y="194310"/>
                  </a:lnTo>
                  <a:lnTo>
                    <a:pt x="89915" y="196596"/>
                  </a:lnTo>
                  <a:lnTo>
                    <a:pt x="93725" y="194310"/>
                  </a:lnTo>
                  <a:lnTo>
                    <a:pt x="95250" y="191262"/>
                  </a:lnTo>
                  <a:lnTo>
                    <a:pt x="95250" y="156210"/>
                  </a:lnTo>
                </a:path>
                <a:path w="582929" h="403860">
                  <a:moveTo>
                    <a:pt x="99822" y="151638"/>
                  </a:moveTo>
                  <a:lnTo>
                    <a:pt x="96774" y="153162"/>
                  </a:lnTo>
                  <a:lnTo>
                    <a:pt x="95250" y="156210"/>
                  </a:lnTo>
                </a:path>
                <a:path w="582929" h="403860">
                  <a:moveTo>
                    <a:pt x="114300" y="151638"/>
                  </a:moveTo>
                  <a:lnTo>
                    <a:pt x="99822" y="151638"/>
                  </a:lnTo>
                </a:path>
                <a:path w="582929" h="403860">
                  <a:moveTo>
                    <a:pt x="3048" y="84582"/>
                  </a:moveTo>
                  <a:lnTo>
                    <a:pt x="3048" y="43434"/>
                  </a:lnTo>
                </a:path>
                <a:path w="582929" h="403860">
                  <a:moveTo>
                    <a:pt x="0" y="84582"/>
                  </a:moveTo>
                  <a:lnTo>
                    <a:pt x="0" y="43434"/>
                  </a:lnTo>
                </a:path>
                <a:path w="582929" h="403860">
                  <a:moveTo>
                    <a:pt x="192024" y="177546"/>
                  </a:moveTo>
                  <a:lnTo>
                    <a:pt x="192024" y="80772"/>
                  </a:lnTo>
                </a:path>
                <a:path w="582929" h="403860">
                  <a:moveTo>
                    <a:pt x="166115" y="80772"/>
                  </a:moveTo>
                  <a:lnTo>
                    <a:pt x="166115" y="177546"/>
                  </a:lnTo>
                </a:path>
                <a:path w="582929" h="403860">
                  <a:moveTo>
                    <a:pt x="209550" y="180594"/>
                  </a:moveTo>
                  <a:lnTo>
                    <a:pt x="270510" y="180594"/>
                  </a:lnTo>
                </a:path>
                <a:path w="582929" h="403860">
                  <a:moveTo>
                    <a:pt x="153162" y="141732"/>
                  </a:moveTo>
                  <a:lnTo>
                    <a:pt x="256032" y="141732"/>
                  </a:lnTo>
                </a:path>
                <a:path w="582929" h="403860">
                  <a:moveTo>
                    <a:pt x="153162" y="143256"/>
                  </a:moveTo>
                  <a:lnTo>
                    <a:pt x="256032" y="143256"/>
                  </a:lnTo>
                </a:path>
                <a:path w="582929" h="403860">
                  <a:moveTo>
                    <a:pt x="153162" y="159258"/>
                  </a:moveTo>
                  <a:lnTo>
                    <a:pt x="256032" y="159258"/>
                  </a:lnTo>
                </a:path>
                <a:path w="582929" h="403860">
                  <a:moveTo>
                    <a:pt x="153162" y="160782"/>
                  </a:moveTo>
                  <a:lnTo>
                    <a:pt x="256032" y="160782"/>
                  </a:lnTo>
                </a:path>
                <a:path w="582929" h="403860">
                  <a:moveTo>
                    <a:pt x="209550" y="180594"/>
                  </a:moveTo>
                  <a:lnTo>
                    <a:pt x="209550" y="176784"/>
                  </a:lnTo>
                </a:path>
                <a:path w="582929" h="403860">
                  <a:moveTo>
                    <a:pt x="192024" y="176784"/>
                  </a:moveTo>
                  <a:lnTo>
                    <a:pt x="166115" y="176784"/>
                  </a:lnTo>
                </a:path>
                <a:path w="582929" h="403860">
                  <a:moveTo>
                    <a:pt x="139446" y="161544"/>
                  </a:moveTo>
                  <a:lnTo>
                    <a:pt x="137160" y="166878"/>
                  </a:lnTo>
                  <a:lnTo>
                    <a:pt x="139446" y="172212"/>
                  </a:lnTo>
                </a:path>
                <a:path w="582929" h="403860">
                  <a:moveTo>
                    <a:pt x="139446" y="131064"/>
                  </a:moveTo>
                  <a:lnTo>
                    <a:pt x="137160" y="135636"/>
                  </a:lnTo>
                  <a:lnTo>
                    <a:pt x="139446" y="140970"/>
                  </a:lnTo>
                </a:path>
                <a:path w="582929" h="403860">
                  <a:moveTo>
                    <a:pt x="137160" y="166878"/>
                  </a:moveTo>
                  <a:lnTo>
                    <a:pt x="137160" y="135636"/>
                  </a:lnTo>
                </a:path>
                <a:path w="582929" h="403860">
                  <a:moveTo>
                    <a:pt x="139446" y="140970"/>
                  </a:moveTo>
                  <a:lnTo>
                    <a:pt x="139446" y="161544"/>
                  </a:lnTo>
                </a:path>
                <a:path w="582929" h="403860">
                  <a:moveTo>
                    <a:pt x="150113" y="131064"/>
                  </a:moveTo>
                  <a:lnTo>
                    <a:pt x="139446" y="131064"/>
                  </a:lnTo>
                </a:path>
                <a:path w="582929" h="403860">
                  <a:moveTo>
                    <a:pt x="150113" y="140970"/>
                  </a:moveTo>
                  <a:lnTo>
                    <a:pt x="139446" y="140970"/>
                  </a:lnTo>
                </a:path>
                <a:path w="582929" h="403860">
                  <a:moveTo>
                    <a:pt x="150113" y="161544"/>
                  </a:moveTo>
                  <a:lnTo>
                    <a:pt x="139446" y="161544"/>
                  </a:lnTo>
                </a:path>
                <a:path w="582929" h="403860">
                  <a:moveTo>
                    <a:pt x="150113" y="172212"/>
                  </a:moveTo>
                  <a:lnTo>
                    <a:pt x="139446" y="172212"/>
                  </a:lnTo>
                </a:path>
                <a:path w="582929" h="403860">
                  <a:moveTo>
                    <a:pt x="150113" y="173736"/>
                  </a:moveTo>
                  <a:lnTo>
                    <a:pt x="150113" y="128778"/>
                  </a:lnTo>
                </a:path>
                <a:path w="582929" h="403860">
                  <a:moveTo>
                    <a:pt x="150113" y="173736"/>
                  </a:moveTo>
                  <a:lnTo>
                    <a:pt x="153162" y="173736"/>
                  </a:lnTo>
                </a:path>
                <a:path w="582929" h="403860">
                  <a:moveTo>
                    <a:pt x="150113" y="128778"/>
                  </a:moveTo>
                  <a:lnTo>
                    <a:pt x="153162" y="128778"/>
                  </a:lnTo>
                </a:path>
                <a:path w="582929" h="403860">
                  <a:moveTo>
                    <a:pt x="217932" y="192024"/>
                  </a:moveTo>
                  <a:lnTo>
                    <a:pt x="262127" y="192024"/>
                  </a:lnTo>
                </a:path>
                <a:path w="582929" h="403860">
                  <a:moveTo>
                    <a:pt x="219455" y="209550"/>
                  </a:moveTo>
                  <a:lnTo>
                    <a:pt x="219455" y="192024"/>
                  </a:lnTo>
                </a:path>
                <a:path w="582929" h="403860">
                  <a:moveTo>
                    <a:pt x="223265" y="209550"/>
                  </a:moveTo>
                  <a:lnTo>
                    <a:pt x="223265" y="192024"/>
                  </a:lnTo>
                </a:path>
                <a:path w="582929" h="403860">
                  <a:moveTo>
                    <a:pt x="257555" y="209550"/>
                  </a:moveTo>
                  <a:lnTo>
                    <a:pt x="257555" y="192024"/>
                  </a:lnTo>
                </a:path>
                <a:path w="582929" h="403860">
                  <a:moveTo>
                    <a:pt x="260603" y="209550"/>
                  </a:moveTo>
                  <a:lnTo>
                    <a:pt x="260603" y="192024"/>
                  </a:lnTo>
                </a:path>
                <a:path w="582929" h="403860">
                  <a:moveTo>
                    <a:pt x="270510" y="180594"/>
                  </a:moveTo>
                  <a:lnTo>
                    <a:pt x="270510" y="176784"/>
                  </a:lnTo>
                </a:path>
                <a:path w="582929" h="403860">
                  <a:moveTo>
                    <a:pt x="215646" y="209550"/>
                  </a:moveTo>
                  <a:lnTo>
                    <a:pt x="265175" y="209550"/>
                  </a:lnTo>
                </a:path>
                <a:path w="582929" h="403860">
                  <a:moveTo>
                    <a:pt x="211074" y="188214"/>
                  </a:moveTo>
                  <a:lnTo>
                    <a:pt x="217932" y="192024"/>
                  </a:lnTo>
                  <a:lnTo>
                    <a:pt x="225551" y="188214"/>
                  </a:lnTo>
                  <a:lnTo>
                    <a:pt x="255270" y="188214"/>
                  </a:lnTo>
                  <a:lnTo>
                    <a:pt x="262127" y="192024"/>
                  </a:lnTo>
                  <a:lnTo>
                    <a:pt x="269748" y="188214"/>
                  </a:lnTo>
                </a:path>
                <a:path w="582929" h="403860">
                  <a:moveTo>
                    <a:pt x="225551" y="183642"/>
                  </a:moveTo>
                  <a:lnTo>
                    <a:pt x="217932" y="180594"/>
                  </a:lnTo>
                  <a:lnTo>
                    <a:pt x="211074" y="183642"/>
                  </a:lnTo>
                </a:path>
                <a:path w="582929" h="403860">
                  <a:moveTo>
                    <a:pt x="255270" y="183642"/>
                  </a:moveTo>
                  <a:lnTo>
                    <a:pt x="225551" y="183642"/>
                  </a:lnTo>
                </a:path>
                <a:path w="582929" h="403860">
                  <a:moveTo>
                    <a:pt x="269748" y="183642"/>
                  </a:moveTo>
                  <a:lnTo>
                    <a:pt x="262127" y="180594"/>
                  </a:lnTo>
                  <a:lnTo>
                    <a:pt x="255270" y="183642"/>
                  </a:lnTo>
                </a:path>
                <a:path w="582929" h="403860">
                  <a:moveTo>
                    <a:pt x="211074" y="188214"/>
                  </a:moveTo>
                  <a:lnTo>
                    <a:pt x="211074" y="183642"/>
                  </a:lnTo>
                </a:path>
                <a:path w="582929" h="403860">
                  <a:moveTo>
                    <a:pt x="225551" y="188214"/>
                  </a:moveTo>
                  <a:lnTo>
                    <a:pt x="225551" y="183642"/>
                  </a:lnTo>
                </a:path>
                <a:path w="582929" h="403860">
                  <a:moveTo>
                    <a:pt x="255270" y="188214"/>
                  </a:moveTo>
                  <a:lnTo>
                    <a:pt x="255270" y="183642"/>
                  </a:lnTo>
                </a:path>
                <a:path w="582929" h="403860">
                  <a:moveTo>
                    <a:pt x="269748" y="188214"/>
                  </a:moveTo>
                  <a:lnTo>
                    <a:pt x="269748" y="183642"/>
                  </a:lnTo>
                </a:path>
                <a:path w="582929" h="403860">
                  <a:moveTo>
                    <a:pt x="256032" y="143256"/>
                  </a:moveTo>
                  <a:lnTo>
                    <a:pt x="260603" y="151638"/>
                  </a:lnTo>
                </a:path>
                <a:path w="582929" h="403860">
                  <a:moveTo>
                    <a:pt x="256032" y="159258"/>
                  </a:moveTo>
                  <a:lnTo>
                    <a:pt x="260603" y="151638"/>
                  </a:lnTo>
                </a:path>
                <a:path w="582929" h="403860">
                  <a:moveTo>
                    <a:pt x="256032" y="141732"/>
                  </a:moveTo>
                  <a:lnTo>
                    <a:pt x="256032" y="160782"/>
                  </a:lnTo>
                </a:path>
                <a:path w="582929" h="403860">
                  <a:moveTo>
                    <a:pt x="226313" y="141732"/>
                  </a:moveTo>
                  <a:lnTo>
                    <a:pt x="226313" y="160782"/>
                  </a:lnTo>
                </a:path>
                <a:path w="582929" h="403860">
                  <a:moveTo>
                    <a:pt x="227075" y="159258"/>
                  </a:moveTo>
                  <a:lnTo>
                    <a:pt x="226313" y="160782"/>
                  </a:lnTo>
                </a:path>
                <a:path w="582929" h="403860">
                  <a:moveTo>
                    <a:pt x="227075" y="143256"/>
                  </a:moveTo>
                  <a:lnTo>
                    <a:pt x="226313" y="141732"/>
                  </a:lnTo>
                </a:path>
                <a:path w="582929" h="403860">
                  <a:moveTo>
                    <a:pt x="227075" y="159258"/>
                  </a:moveTo>
                  <a:lnTo>
                    <a:pt x="227075" y="143256"/>
                  </a:lnTo>
                </a:path>
                <a:path w="582929" h="403860">
                  <a:moveTo>
                    <a:pt x="216408" y="83820"/>
                  </a:moveTo>
                  <a:lnTo>
                    <a:pt x="238505" y="94488"/>
                  </a:lnTo>
                  <a:lnTo>
                    <a:pt x="261365" y="86868"/>
                  </a:lnTo>
                  <a:lnTo>
                    <a:pt x="270510" y="64008"/>
                  </a:lnTo>
                  <a:lnTo>
                    <a:pt x="261365" y="41910"/>
                  </a:lnTo>
                  <a:lnTo>
                    <a:pt x="238505" y="33528"/>
                  </a:lnTo>
                  <a:lnTo>
                    <a:pt x="216408" y="44958"/>
                  </a:lnTo>
                </a:path>
                <a:path w="582929" h="403860">
                  <a:moveTo>
                    <a:pt x="203453" y="83820"/>
                  </a:moveTo>
                  <a:lnTo>
                    <a:pt x="219455" y="83820"/>
                  </a:lnTo>
                </a:path>
                <a:path w="582929" h="403860">
                  <a:moveTo>
                    <a:pt x="203453" y="44958"/>
                  </a:moveTo>
                  <a:lnTo>
                    <a:pt x="219455" y="44958"/>
                  </a:lnTo>
                </a:path>
                <a:path w="582929" h="403860">
                  <a:moveTo>
                    <a:pt x="153162" y="96774"/>
                  </a:moveTo>
                  <a:lnTo>
                    <a:pt x="166115" y="96774"/>
                  </a:lnTo>
                </a:path>
                <a:path w="582929" h="403860">
                  <a:moveTo>
                    <a:pt x="149351" y="48006"/>
                  </a:moveTo>
                  <a:lnTo>
                    <a:pt x="203453" y="48006"/>
                  </a:lnTo>
                </a:path>
                <a:path w="582929" h="403860">
                  <a:moveTo>
                    <a:pt x="149351" y="80772"/>
                  </a:moveTo>
                  <a:lnTo>
                    <a:pt x="149351" y="48006"/>
                  </a:lnTo>
                </a:path>
                <a:path w="582929" h="403860">
                  <a:moveTo>
                    <a:pt x="149351" y="80772"/>
                  </a:moveTo>
                  <a:lnTo>
                    <a:pt x="203453" y="80772"/>
                  </a:lnTo>
                </a:path>
                <a:path w="582929" h="403860">
                  <a:moveTo>
                    <a:pt x="203453" y="83820"/>
                  </a:moveTo>
                  <a:lnTo>
                    <a:pt x="203453" y="44958"/>
                  </a:lnTo>
                </a:path>
                <a:path w="582929" h="403860">
                  <a:moveTo>
                    <a:pt x="163067" y="0"/>
                  </a:moveTo>
                  <a:lnTo>
                    <a:pt x="166115" y="0"/>
                  </a:lnTo>
                </a:path>
                <a:path w="582929" h="403860">
                  <a:moveTo>
                    <a:pt x="258317" y="43434"/>
                  </a:moveTo>
                  <a:lnTo>
                    <a:pt x="255270" y="38100"/>
                  </a:lnTo>
                  <a:lnTo>
                    <a:pt x="225551" y="38100"/>
                  </a:lnTo>
                </a:path>
                <a:path w="582929" h="403860">
                  <a:moveTo>
                    <a:pt x="260603" y="80010"/>
                  </a:moveTo>
                  <a:lnTo>
                    <a:pt x="269748" y="64008"/>
                  </a:lnTo>
                  <a:lnTo>
                    <a:pt x="260603" y="48006"/>
                  </a:lnTo>
                </a:path>
                <a:path w="582929" h="403860">
                  <a:moveTo>
                    <a:pt x="256032" y="43434"/>
                  </a:moveTo>
                  <a:lnTo>
                    <a:pt x="240029" y="38100"/>
                  </a:lnTo>
                  <a:lnTo>
                    <a:pt x="224027" y="43434"/>
                  </a:lnTo>
                </a:path>
                <a:path w="582929" h="403860">
                  <a:moveTo>
                    <a:pt x="225551" y="38100"/>
                  </a:moveTo>
                  <a:lnTo>
                    <a:pt x="222503" y="43434"/>
                  </a:lnTo>
                </a:path>
                <a:path w="582929" h="403860">
                  <a:moveTo>
                    <a:pt x="222503" y="84582"/>
                  </a:moveTo>
                  <a:lnTo>
                    <a:pt x="225551" y="89916"/>
                  </a:lnTo>
                  <a:lnTo>
                    <a:pt x="255270" y="89916"/>
                  </a:lnTo>
                  <a:lnTo>
                    <a:pt x="258317" y="84582"/>
                  </a:lnTo>
                </a:path>
                <a:path w="582929" h="403860">
                  <a:moveTo>
                    <a:pt x="224027" y="84582"/>
                  </a:moveTo>
                  <a:lnTo>
                    <a:pt x="240029" y="89916"/>
                  </a:lnTo>
                  <a:lnTo>
                    <a:pt x="256032" y="84582"/>
                  </a:lnTo>
                </a:path>
                <a:path w="582929" h="403860">
                  <a:moveTo>
                    <a:pt x="260603" y="80010"/>
                  </a:moveTo>
                  <a:lnTo>
                    <a:pt x="266700" y="64008"/>
                  </a:lnTo>
                  <a:lnTo>
                    <a:pt x="260603" y="48006"/>
                  </a:lnTo>
                </a:path>
                <a:path w="582929" h="403860">
                  <a:moveTo>
                    <a:pt x="260603" y="64770"/>
                  </a:moveTo>
                  <a:lnTo>
                    <a:pt x="254508" y="49530"/>
                  </a:lnTo>
                  <a:lnTo>
                    <a:pt x="240029" y="43434"/>
                  </a:lnTo>
                  <a:lnTo>
                    <a:pt x="225551" y="49530"/>
                  </a:lnTo>
                  <a:lnTo>
                    <a:pt x="219455" y="64770"/>
                  </a:lnTo>
                  <a:lnTo>
                    <a:pt x="225551" y="78486"/>
                  </a:lnTo>
                  <a:lnTo>
                    <a:pt x="240029" y="84582"/>
                  </a:lnTo>
                  <a:lnTo>
                    <a:pt x="254508" y="78486"/>
                  </a:lnTo>
                  <a:lnTo>
                    <a:pt x="260603" y="64770"/>
                  </a:lnTo>
                  <a:close/>
                </a:path>
                <a:path w="582929" h="403860">
                  <a:moveTo>
                    <a:pt x="260603" y="43434"/>
                  </a:moveTo>
                  <a:lnTo>
                    <a:pt x="219455" y="43434"/>
                  </a:lnTo>
                </a:path>
                <a:path w="582929" h="403860">
                  <a:moveTo>
                    <a:pt x="260603" y="84582"/>
                  </a:moveTo>
                  <a:lnTo>
                    <a:pt x="219455" y="84582"/>
                  </a:lnTo>
                </a:path>
                <a:path w="582929" h="403860">
                  <a:moveTo>
                    <a:pt x="260603" y="84582"/>
                  </a:moveTo>
                  <a:lnTo>
                    <a:pt x="260603" y="43434"/>
                  </a:lnTo>
                </a:path>
                <a:path w="582929" h="403860">
                  <a:moveTo>
                    <a:pt x="219455" y="84582"/>
                  </a:moveTo>
                  <a:lnTo>
                    <a:pt x="219455" y="43434"/>
                  </a:lnTo>
                </a:path>
                <a:path w="582929" h="403860">
                  <a:moveTo>
                    <a:pt x="537971" y="225552"/>
                  </a:moveTo>
                  <a:lnTo>
                    <a:pt x="537971" y="209550"/>
                  </a:lnTo>
                </a:path>
                <a:path w="582929" h="403860">
                  <a:moveTo>
                    <a:pt x="582930" y="273558"/>
                  </a:moveTo>
                  <a:lnTo>
                    <a:pt x="541782" y="273558"/>
                  </a:lnTo>
                </a:path>
                <a:path w="582929" h="403860">
                  <a:moveTo>
                    <a:pt x="533399" y="261365"/>
                  </a:moveTo>
                  <a:lnTo>
                    <a:pt x="540258" y="264413"/>
                  </a:lnTo>
                  <a:lnTo>
                    <a:pt x="547878" y="261365"/>
                  </a:lnTo>
                  <a:lnTo>
                    <a:pt x="577595" y="261365"/>
                  </a:lnTo>
                </a:path>
                <a:path w="582929" h="403860">
                  <a:moveTo>
                    <a:pt x="582930" y="270510"/>
                  </a:moveTo>
                  <a:lnTo>
                    <a:pt x="541782" y="270510"/>
                  </a:lnTo>
                </a:path>
                <a:path w="582929" h="403860">
                  <a:moveTo>
                    <a:pt x="547878" y="228600"/>
                  </a:moveTo>
                  <a:lnTo>
                    <a:pt x="540258" y="225552"/>
                  </a:lnTo>
                  <a:lnTo>
                    <a:pt x="533399" y="228600"/>
                  </a:lnTo>
                </a:path>
                <a:path w="582929" h="403860">
                  <a:moveTo>
                    <a:pt x="577595" y="228600"/>
                  </a:moveTo>
                  <a:lnTo>
                    <a:pt x="547878" y="228600"/>
                  </a:lnTo>
                </a:path>
                <a:path w="582929" h="403860">
                  <a:moveTo>
                    <a:pt x="533399" y="228600"/>
                  </a:moveTo>
                  <a:lnTo>
                    <a:pt x="533399" y="261365"/>
                  </a:lnTo>
                </a:path>
                <a:path w="582929" h="403860">
                  <a:moveTo>
                    <a:pt x="547878" y="228600"/>
                  </a:moveTo>
                  <a:lnTo>
                    <a:pt x="547878" y="261365"/>
                  </a:lnTo>
                </a:path>
                <a:path w="582929" h="403860">
                  <a:moveTo>
                    <a:pt x="577595" y="228600"/>
                  </a:moveTo>
                  <a:lnTo>
                    <a:pt x="577595" y="261365"/>
                  </a:lnTo>
                </a:path>
                <a:path w="582929" h="403860">
                  <a:moveTo>
                    <a:pt x="541782" y="312420"/>
                  </a:moveTo>
                  <a:lnTo>
                    <a:pt x="582930" y="312420"/>
                  </a:lnTo>
                </a:path>
                <a:path w="582929" h="403860">
                  <a:moveTo>
                    <a:pt x="582930" y="315467"/>
                  </a:moveTo>
                  <a:lnTo>
                    <a:pt x="541782" y="315467"/>
                  </a:lnTo>
                </a:path>
                <a:path w="582929" h="403860">
                  <a:moveTo>
                    <a:pt x="582930" y="315467"/>
                  </a:moveTo>
                  <a:lnTo>
                    <a:pt x="582930" y="264413"/>
                  </a:lnTo>
                </a:path>
                <a:path w="582929" h="403860">
                  <a:moveTo>
                    <a:pt x="541782" y="315467"/>
                  </a:moveTo>
                  <a:lnTo>
                    <a:pt x="541782" y="264413"/>
                  </a:lnTo>
                </a:path>
                <a:path w="582929" h="403860">
                  <a:moveTo>
                    <a:pt x="533399" y="188214"/>
                  </a:moveTo>
                  <a:lnTo>
                    <a:pt x="533399" y="183642"/>
                  </a:lnTo>
                </a:path>
                <a:path w="582929" h="403860">
                  <a:moveTo>
                    <a:pt x="547878" y="188214"/>
                  </a:moveTo>
                  <a:lnTo>
                    <a:pt x="547878" y="183642"/>
                  </a:lnTo>
                </a:path>
                <a:path w="582929" h="403860">
                  <a:moveTo>
                    <a:pt x="577595" y="188214"/>
                  </a:moveTo>
                  <a:lnTo>
                    <a:pt x="577595" y="183642"/>
                  </a:lnTo>
                </a:path>
                <a:path w="582929" h="403860">
                  <a:moveTo>
                    <a:pt x="547878" y="183642"/>
                  </a:moveTo>
                  <a:lnTo>
                    <a:pt x="540258" y="180594"/>
                  </a:lnTo>
                  <a:lnTo>
                    <a:pt x="533399" y="183642"/>
                  </a:lnTo>
                </a:path>
                <a:path w="582929" h="403860">
                  <a:moveTo>
                    <a:pt x="577595" y="183642"/>
                  </a:moveTo>
                  <a:lnTo>
                    <a:pt x="547878" y="183642"/>
                  </a:lnTo>
                </a:path>
                <a:path w="582929" h="403860">
                  <a:moveTo>
                    <a:pt x="533399" y="188214"/>
                  </a:moveTo>
                  <a:lnTo>
                    <a:pt x="540258" y="192024"/>
                  </a:lnTo>
                  <a:lnTo>
                    <a:pt x="547878" y="188214"/>
                  </a:lnTo>
                  <a:lnTo>
                    <a:pt x="577595" y="188214"/>
                  </a:lnTo>
                </a:path>
                <a:path w="582929" h="403860">
                  <a:moveTo>
                    <a:pt x="531876" y="180594"/>
                  </a:moveTo>
                  <a:lnTo>
                    <a:pt x="531876" y="176784"/>
                  </a:lnTo>
                </a:path>
                <a:path w="582929" h="403860">
                  <a:moveTo>
                    <a:pt x="541782" y="209550"/>
                  </a:moveTo>
                  <a:lnTo>
                    <a:pt x="541782" y="192024"/>
                  </a:lnTo>
                </a:path>
                <a:path w="582929" h="403860">
                  <a:moveTo>
                    <a:pt x="545591" y="209550"/>
                  </a:moveTo>
                  <a:lnTo>
                    <a:pt x="545591" y="192024"/>
                  </a:lnTo>
                </a:path>
                <a:path w="582929" h="403860">
                  <a:moveTo>
                    <a:pt x="579882" y="209550"/>
                  </a:moveTo>
                  <a:lnTo>
                    <a:pt x="579882" y="192024"/>
                  </a:lnTo>
                </a:path>
                <a:path w="582929" h="403860">
                  <a:moveTo>
                    <a:pt x="582930" y="209550"/>
                  </a:moveTo>
                  <a:lnTo>
                    <a:pt x="582930" y="192024"/>
                  </a:lnTo>
                </a:path>
                <a:path w="582929" h="403860">
                  <a:moveTo>
                    <a:pt x="546354" y="141732"/>
                  </a:moveTo>
                  <a:lnTo>
                    <a:pt x="546354" y="160782"/>
                  </a:lnTo>
                </a:path>
                <a:path w="582929" h="403860">
                  <a:moveTo>
                    <a:pt x="546354" y="159258"/>
                  </a:moveTo>
                  <a:lnTo>
                    <a:pt x="541782" y="151638"/>
                  </a:lnTo>
                </a:path>
                <a:path w="582929" h="403860">
                  <a:moveTo>
                    <a:pt x="546354" y="143256"/>
                  </a:moveTo>
                  <a:lnTo>
                    <a:pt x="541782" y="151638"/>
                  </a:lnTo>
                </a:path>
                <a:path w="582929" h="403860">
                  <a:moveTo>
                    <a:pt x="575310" y="159258"/>
                  </a:moveTo>
                  <a:lnTo>
                    <a:pt x="575310" y="143256"/>
                  </a:lnTo>
                  <a:lnTo>
                    <a:pt x="576834" y="141732"/>
                  </a:lnTo>
                </a:path>
                <a:path w="582929" h="403860">
                  <a:moveTo>
                    <a:pt x="575310" y="159258"/>
                  </a:moveTo>
                  <a:lnTo>
                    <a:pt x="576834" y="160782"/>
                  </a:lnTo>
                </a:path>
                <a:path w="582929" h="403860">
                  <a:moveTo>
                    <a:pt x="576834" y="141732"/>
                  </a:moveTo>
                  <a:lnTo>
                    <a:pt x="576834" y="160782"/>
                  </a:lnTo>
                </a:path>
                <a:path w="582929" h="403860">
                  <a:moveTo>
                    <a:pt x="541782" y="84582"/>
                  </a:moveTo>
                  <a:lnTo>
                    <a:pt x="541782" y="43434"/>
                  </a:lnTo>
                </a:path>
                <a:path w="582929" h="403860">
                  <a:moveTo>
                    <a:pt x="582930" y="84582"/>
                  </a:moveTo>
                  <a:lnTo>
                    <a:pt x="582930" y="43434"/>
                  </a:lnTo>
                </a:path>
                <a:path w="582929" h="403860">
                  <a:moveTo>
                    <a:pt x="541782" y="84582"/>
                  </a:moveTo>
                  <a:lnTo>
                    <a:pt x="582930" y="84582"/>
                  </a:lnTo>
                </a:path>
                <a:path w="582929" h="403860">
                  <a:moveTo>
                    <a:pt x="541782" y="43434"/>
                  </a:moveTo>
                  <a:lnTo>
                    <a:pt x="582930" y="43434"/>
                  </a:lnTo>
                </a:path>
                <a:path w="582929" h="403860">
                  <a:moveTo>
                    <a:pt x="582930" y="64770"/>
                  </a:moveTo>
                  <a:lnTo>
                    <a:pt x="577595" y="49530"/>
                  </a:lnTo>
                  <a:lnTo>
                    <a:pt x="562356" y="43434"/>
                  </a:lnTo>
                  <a:lnTo>
                    <a:pt x="547878" y="49530"/>
                  </a:lnTo>
                  <a:lnTo>
                    <a:pt x="541782" y="64770"/>
                  </a:lnTo>
                  <a:lnTo>
                    <a:pt x="547878" y="78486"/>
                  </a:lnTo>
                  <a:lnTo>
                    <a:pt x="562356" y="84582"/>
                  </a:lnTo>
                  <a:lnTo>
                    <a:pt x="577595" y="78486"/>
                  </a:lnTo>
                  <a:lnTo>
                    <a:pt x="582930" y="64770"/>
                  </a:lnTo>
                  <a:close/>
                </a:path>
                <a:path w="582929" h="403860">
                  <a:moveTo>
                    <a:pt x="546354" y="84582"/>
                  </a:moveTo>
                  <a:lnTo>
                    <a:pt x="562356" y="89916"/>
                  </a:lnTo>
                  <a:lnTo>
                    <a:pt x="578358" y="84582"/>
                  </a:lnTo>
                </a:path>
                <a:path w="582929" h="403860">
                  <a:moveTo>
                    <a:pt x="580643" y="84582"/>
                  </a:moveTo>
                  <a:lnTo>
                    <a:pt x="577595" y="89916"/>
                  </a:lnTo>
                  <a:lnTo>
                    <a:pt x="547878" y="89916"/>
                  </a:lnTo>
                  <a:lnTo>
                    <a:pt x="544830" y="84582"/>
                  </a:lnTo>
                </a:path>
                <a:path w="582929" h="403860">
                  <a:moveTo>
                    <a:pt x="577595" y="38100"/>
                  </a:moveTo>
                  <a:lnTo>
                    <a:pt x="580643" y="43434"/>
                  </a:lnTo>
                </a:path>
                <a:path w="582929" h="403860">
                  <a:moveTo>
                    <a:pt x="541782" y="48006"/>
                  </a:moveTo>
                  <a:lnTo>
                    <a:pt x="536447" y="64008"/>
                  </a:lnTo>
                  <a:lnTo>
                    <a:pt x="541782" y="80010"/>
                  </a:lnTo>
                </a:path>
                <a:path w="582929" h="403860">
                  <a:moveTo>
                    <a:pt x="578358" y="43434"/>
                  </a:moveTo>
                  <a:lnTo>
                    <a:pt x="562356" y="38100"/>
                  </a:lnTo>
                  <a:lnTo>
                    <a:pt x="546354" y="43434"/>
                  </a:lnTo>
                </a:path>
                <a:path w="582929" h="403860">
                  <a:moveTo>
                    <a:pt x="541782" y="80010"/>
                  </a:moveTo>
                  <a:lnTo>
                    <a:pt x="533399" y="64008"/>
                  </a:lnTo>
                  <a:lnTo>
                    <a:pt x="541782" y="48006"/>
                  </a:lnTo>
                </a:path>
                <a:path w="582929" h="403860">
                  <a:moveTo>
                    <a:pt x="544830" y="43434"/>
                  </a:moveTo>
                  <a:lnTo>
                    <a:pt x="547878" y="38100"/>
                  </a:lnTo>
                  <a:lnTo>
                    <a:pt x="577595" y="381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07" name="object 410">
              <a:extLst>
                <a:ext uri="{FF2B5EF4-FFF2-40B4-BE49-F238E27FC236}">
                  <a16:creationId xmlns:a16="http://schemas.microsoft.com/office/drawing/2014/main" id="{F7912EAE-F470-AD82-375E-76BB205C1D37}"/>
                </a:ext>
              </a:extLst>
            </p:cNvPr>
            <p:cNvSpPr/>
            <p:nvPr/>
          </p:nvSpPr>
          <p:spPr>
            <a:xfrm>
              <a:off x="6480810" y="291617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69">
                  <a:moveTo>
                    <a:pt x="13715" y="4571"/>
                  </a:moveTo>
                  <a:lnTo>
                    <a:pt x="9905" y="0"/>
                  </a:lnTo>
                  <a:lnTo>
                    <a:pt x="0" y="13715"/>
                  </a:lnTo>
                  <a:lnTo>
                    <a:pt x="13715" y="4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08" name="object 411">
              <a:extLst>
                <a:ext uri="{FF2B5EF4-FFF2-40B4-BE49-F238E27FC236}">
                  <a16:creationId xmlns:a16="http://schemas.microsoft.com/office/drawing/2014/main" id="{35722733-513F-4B96-56DC-EC01E65A3C43}"/>
                </a:ext>
              </a:extLst>
            </p:cNvPr>
            <p:cNvSpPr/>
            <p:nvPr/>
          </p:nvSpPr>
          <p:spPr>
            <a:xfrm>
              <a:off x="6480810" y="2707386"/>
              <a:ext cx="45720" cy="222885"/>
            </a:xfrm>
            <a:custGeom>
              <a:avLst/>
              <a:gdLst/>
              <a:ahLst/>
              <a:cxnLst/>
              <a:rect l="l" t="t" r="r" b="b"/>
              <a:pathLst>
                <a:path w="45720" h="222885">
                  <a:moveTo>
                    <a:pt x="0" y="222504"/>
                  </a:moveTo>
                  <a:lnTo>
                    <a:pt x="9905" y="208788"/>
                  </a:lnTo>
                  <a:lnTo>
                    <a:pt x="13715" y="213360"/>
                  </a:lnTo>
                  <a:lnTo>
                    <a:pt x="0" y="222504"/>
                  </a:lnTo>
                  <a:close/>
                </a:path>
                <a:path w="45720" h="222885">
                  <a:moveTo>
                    <a:pt x="11429" y="211074"/>
                  </a:moveTo>
                  <a:lnTo>
                    <a:pt x="45719" y="176784"/>
                  </a:lnTo>
                  <a:lnTo>
                    <a:pt x="457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09" name="object 412">
              <a:extLst>
                <a:ext uri="{FF2B5EF4-FFF2-40B4-BE49-F238E27FC236}">
                  <a16:creationId xmlns:a16="http://schemas.microsoft.com/office/drawing/2014/main" id="{76AA7E55-C7A0-6B9B-BF24-180575B13964}"/>
                </a:ext>
              </a:extLst>
            </p:cNvPr>
            <p:cNvSpPr/>
            <p:nvPr/>
          </p:nvSpPr>
          <p:spPr>
            <a:xfrm>
              <a:off x="6494526" y="2642616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64770" y="32003"/>
                  </a:moveTo>
                  <a:lnTo>
                    <a:pt x="54864" y="9906"/>
                  </a:lnTo>
                  <a:lnTo>
                    <a:pt x="32003" y="0"/>
                  </a:lnTo>
                  <a:lnTo>
                    <a:pt x="9144" y="9906"/>
                  </a:lnTo>
                  <a:lnTo>
                    <a:pt x="0" y="32003"/>
                  </a:lnTo>
                  <a:lnTo>
                    <a:pt x="9144" y="55625"/>
                  </a:lnTo>
                  <a:lnTo>
                    <a:pt x="32003" y="64769"/>
                  </a:lnTo>
                  <a:lnTo>
                    <a:pt x="54864" y="55625"/>
                  </a:lnTo>
                  <a:lnTo>
                    <a:pt x="64770" y="320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0" name="object 413">
              <a:extLst>
                <a:ext uri="{FF2B5EF4-FFF2-40B4-BE49-F238E27FC236}">
                  <a16:creationId xmlns:a16="http://schemas.microsoft.com/office/drawing/2014/main" id="{7BF12DB6-65C2-1F2A-9236-38675D22910D}"/>
                </a:ext>
              </a:extLst>
            </p:cNvPr>
            <p:cNvSpPr/>
            <p:nvPr/>
          </p:nvSpPr>
          <p:spPr>
            <a:xfrm>
              <a:off x="6291072" y="2707386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39">
                  <a:moveTo>
                    <a:pt x="0" y="0"/>
                  </a:moveTo>
                  <a:lnTo>
                    <a:pt x="0" y="1676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1" name="object 414">
              <a:extLst>
                <a:ext uri="{FF2B5EF4-FFF2-40B4-BE49-F238E27FC236}">
                  <a16:creationId xmlns:a16="http://schemas.microsoft.com/office/drawing/2014/main" id="{431743A1-5A22-9DA0-3816-DFDCBAF8B8A5}"/>
                </a:ext>
              </a:extLst>
            </p:cNvPr>
            <p:cNvSpPr/>
            <p:nvPr/>
          </p:nvSpPr>
          <p:spPr>
            <a:xfrm>
              <a:off x="6393180" y="2793492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5334" y="0"/>
                  </a:moveTo>
                  <a:lnTo>
                    <a:pt x="0" y="0"/>
                  </a:lnTo>
                  <a:lnTo>
                    <a:pt x="2286" y="1600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2" name="object 415">
              <a:extLst>
                <a:ext uri="{FF2B5EF4-FFF2-40B4-BE49-F238E27FC236}">
                  <a16:creationId xmlns:a16="http://schemas.microsoft.com/office/drawing/2014/main" id="{6621FCB8-536F-EC7C-3AE1-0FA4936EC0A2}"/>
                </a:ext>
              </a:extLst>
            </p:cNvPr>
            <p:cNvSpPr/>
            <p:nvPr/>
          </p:nvSpPr>
          <p:spPr>
            <a:xfrm>
              <a:off x="6393180" y="2707386"/>
              <a:ext cx="5715" cy="102235"/>
            </a:xfrm>
            <a:custGeom>
              <a:avLst/>
              <a:gdLst/>
              <a:ahLst/>
              <a:cxnLst/>
              <a:rect l="l" t="t" r="r" b="b"/>
              <a:pathLst>
                <a:path w="5714" h="102235">
                  <a:moveTo>
                    <a:pt x="2286" y="102108"/>
                  </a:moveTo>
                  <a:lnTo>
                    <a:pt x="0" y="86106"/>
                  </a:lnTo>
                  <a:lnTo>
                    <a:pt x="5334" y="86106"/>
                  </a:lnTo>
                  <a:lnTo>
                    <a:pt x="2286" y="102108"/>
                  </a:lnTo>
                  <a:close/>
                </a:path>
                <a:path w="5714" h="102235">
                  <a:moveTo>
                    <a:pt x="2286" y="86106"/>
                  </a:moveTo>
                  <a:lnTo>
                    <a:pt x="22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3" name="object 416">
              <a:extLst>
                <a:ext uri="{FF2B5EF4-FFF2-40B4-BE49-F238E27FC236}">
                  <a16:creationId xmlns:a16="http://schemas.microsoft.com/office/drawing/2014/main" id="{6847ACD9-EE69-15E9-1927-8A96AE1D58EA}"/>
                </a:ext>
              </a:extLst>
            </p:cNvPr>
            <p:cNvSpPr/>
            <p:nvPr/>
          </p:nvSpPr>
          <p:spPr>
            <a:xfrm>
              <a:off x="6350508" y="293370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12953" y="12953"/>
                  </a:moveTo>
                  <a:lnTo>
                    <a:pt x="3809" y="0"/>
                  </a:lnTo>
                  <a:lnTo>
                    <a:pt x="0" y="3809"/>
                  </a:lnTo>
                  <a:lnTo>
                    <a:pt x="12953" y="129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4" name="object 417">
              <a:extLst>
                <a:ext uri="{FF2B5EF4-FFF2-40B4-BE49-F238E27FC236}">
                  <a16:creationId xmlns:a16="http://schemas.microsoft.com/office/drawing/2014/main" id="{165D4133-5873-3FF8-6D79-A1AD361993C0}"/>
                </a:ext>
              </a:extLst>
            </p:cNvPr>
            <p:cNvSpPr/>
            <p:nvPr/>
          </p:nvSpPr>
          <p:spPr>
            <a:xfrm>
              <a:off x="6271260" y="2662428"/>
              <a:ext cx="215900" cy="325755"/>
            </a:xfrm>
            <a:custGeom>
              <a:avLst/>
              <a:gdLst/>
              <a:ahLst/>
              <a:cxnLst/>
              <a:rect l="l" t="t" r="r" b="b"/>
              <a:pathLst>
                <a:path w="215900" h="325755">
                  <a:moveTo>
                    <a:pt x="92201" y="284225"/>
                  </a:moveTo>
                  <a:lnTo>
                    <a:pt x="79248" y="275081"/>
                  </a:lnTo>
                  <a:lnTo>
                    <a:pt x="83057" y="271271"/>
                  </a:lnTo>
                  <a:lnTo>
                    <a:pt x="92201" y="284225"/>
                  </a:lnTo>
                  <a:close/>
                </a:path>
                <a:path w="215900" h="325755">
                  <a:moveTo>
                    <a:pt x="80772" y="272795"/>
                  </a:moveTo>
                  <a:lnTo>
                    <a:pt x="19812" y="212597"/>
                  </a:lnTo>
                </a:path>
                <a:path w="215900" h="325755">
                  <a:moveTo>
                    <a:pt x="70103" y="163067"/>
                  </a:moveTo>
                  <a:lnTo>
                    <a:pt x="108965" y="163067"/>
                  </a:lnTo>
                </a:path>
                <a:path w="215900" h="325755">
                  <a:moveTo>
                    <a:pt x="140969" y="163067"/>
                  </a:moveTo>
                  <a:lnTo>
                    <a:pt x="179831" y="163067"/>
                  </a:lnTo>
                </a:path>
                <a:path w="215900" h="325755">
                  <a:moveTo>
                    <a:pt x="54101" y="301751"/>
                  </a:moveTo>
                  <a:lnTo>
                    <a:pt x="89915" y="301751"/>
                  </a:lnTo>
                </a:path>
                <a:path w="215900" h="325755">
                  <a:moveTo>
                    <a:pt x="0" y="304038"/>
                  </a:moveTo>
                  <a:lnTo>
                    <a:pt x="2286" y="303275"/>
                  </a:lnTo>
                  <a:lnTo>
                    <a:pt x="3810" y="300227"/>
                  </a:lnTo>
                  <a:lnTo>
                    <a:pt x="3810" y="265175"/>
                  </a:lnTo>
                </a:path>
                <a:path w="215900" h="325755">
                  <a:moveTo>
                    <a:pt x="15239" y="265175"/>
                  </a:moveTo>
                  <a:lnTo>
                    <a:pt x="13715" y="261365"/>
                  </a:lnTo>
                  <a:lnTo>
                    <a:pt x="9905" y="259841"/>
                  </a:lnTo>
                  <a:lnTo>
                    <a:pt x="5334" y="261365"/>
                  </a:lnTo>
                  <a:lnTo>
                    <a:pt x="3810" y="265175"/>
                  </a:lnTo>
                </a:path>
                <a:path w="215900" h="325755">
                  <a:moveTo>
                    <a:pt x="15239" y="265175"/>
                  </a:moveTo>
                  <a:lnTo>
                    <a:pt x="15239" y="300227"/>
                  </a:lnTo>
                  <a:lnTo>
                    <a:pt x="16763" y="303275"/>
                  </a:lnTo>
                  <a:lnTo>
                    <a:pt x="19812" y="304038"/>
                  </a:lnTo>
                  <a:lnTo>
                    <a:pt x="22860" y="303275"/>
                  </a:lnTo>
                  <a:lnTo>
                    <a:pt x="24384" y="300227"/>
                  </a:lnTo>
                  <a:lnTo>
                    <a:pt x="24384" y="265175"/>
                  </a:lnTo>
                </a:path>
                <a:path w="215900" h="325755">
                  <a:moveTo>
                    <a:pt x="35051" y="265175"/>
                  </a:moveTo>
                  <a:lnTo>
                    <a:pt x="33527" y="261365"/>
                  </a:lnTo>
                  <a:lnTo>
                    <a:pt x="29717" y="259841"/>
                  </a:lnTo>
                  <a:lnTo>
                    <a:pt x="25907" y="261365"/>
                  </a:lnTo>
                  <a:lnTo>
                    <a:pt x="24384" y="265175"/>
                  </a:lnTo>
                </a:path>
                <a:path w="215900" h="325755">
                  <a:moveTo>
                    <a:pt x="35051" y="265175"/>
                  </a:moveTo>
                  <a:lnTo>
                    <a:pt x="35051" y="300227"/>
                  </a:lnTo>
                  <a:lnTo>
                    <a:pt x="36575" y="303275"/>
                  </a:lnTo>
                  <a:lnTo>
                    <a:pt x="39624" y="304038"/>
                  </a:lnTo>
                </a:path>
                <a:path w="215900" h="325755">
                  <a:moveTo>
                    <a:pt x="54101" y="304038"/>
                  </a:moveTo>
                  <a:lnTo>
                    <a:pt x="39624" y="304038"/>
                  </a:lnTo>
                </a:path>
                <a:path w="215900" h="325755">
                  <a:moveTo>
                    <a:pt x="209550" y="227075"/>
                  </a:moveTo>
                  <a:lnTo>
                    <a:pt x="209550" y="195071"/>
                  </a:lnTo>
                </a:path>
                <a:path w="215900" h="325755">
                  <a:moveTo>
                    <a:pt x="195072" y="227075"/>
                  </a:moveTo>
                  <a:lnTo>
                    <a:pt x="195072" y="195071"/>
                  </a:lnTo>
                </a:path>
                <a:path w="215900" h="325755">
                  <a:moveTo>
                    <a:pt x="165353" y="227075"/>
                  </a:moveTo>
                  <a:lnTo>
                    <a:pt x="165353" y="195071"/>
                  </a:lnTo>
                </a:path>
                <a:path w="215900" h="325755">
                  <a:moveTo>
                    <a:pt x="150875" y="227075"/>
                  </a:moveTo>
                  <a:lnTo>
                    <a:pt x="150875" y="195071"/>
                  </a:lnTo>
                </a:path>
                <a:path w="215900" h="325755">
                  <a:moveTo>
                    <a:pt x="149351" y="275844"/>
                  </a:moveTo>
                  <a:lnTo>
                    <a:pt x="210312" y="275844"/>
                  </a:lnTo>
                </a:path>
                <a:path w="215900" h="325755">
                  <a:moveTo>
                    <a:pt x="76962" y="304799"/>
                  </a:moveTo>
                  <a:lnTo>
                    <a:pt x="114300" y="304799"/>
                  </a:lnTo>
                </a:path>
                <a:path w="215900" h="325755">
                  <a:moveTo>
                    <a:pt x="130301" y="304799"/>
                  </a:moveTo>
                  <a:lnTo>
                    <a:pt x="162305" y="304799"/>
                  </a:lnTo>
                </a:path>
                <a:path w="215900" h="325755">
                  <a:moveTo>
                    <a:pt x="178307" y="304799"/>
                  </a:moveTo>
                  <a:lnTo>
                    <a:pt x="215645" y="304799"/>
                  </a:lnTo>
                </a:path>
                <a:path w="215900" h="325755">
                  <a:moveTo>
                    <a:pt x="105917" y="294894"/>
                  </a:moveTo>
                  <a:lnTo>
                    <a:pt x="195834" y="294894"/>
                  </a:lnTo>
                </a:path>
                <a:path w="215900" h="325755">
                  <a:moveTo>
                    <a:pt x="105917" y="314705"/>
                  </a:moveTo>
                  <a:lnTo>
                    <a:pt x="195834" y="314705"/>
                  </a:lnTo>
                </a:path>
                <a:path w="215900" h="325755">
                  <a:moveTo>
                    <a:pt x="105917" y="296417"/>
                  </a:moveTo>
                  <a:lnTo>
                    <a:pt x="195834" y="296417"/>
                  </a:lnTo>
                </a:path>
                <a:path w="215900" h="325755">
                  <a:moveTo>
                    <a:pt x="105917" y="313181"/>
                  </a:moveTo>
                  <a:lnTo>
                    <a:pt x="195834" y="313181"/>
                  </a:lnTo>
                </a:path>
                <a:path w="215900" h="325755">
                  <a:moveTo>
                    <a:pt x="149351" y="275844"/>
                  </a:moveTo>
                  <a:lnTo>
                    <a:pt x="149351" y="278891"/>
                  </a:lnTo>
                </a:path>
                <a:path w="215900" h="325755">
                  <a:moveTo>
                    <a:pt x="131825" y="278891"/>
                  </a:moveTo>
                  <a:lnTo>
                    <a:pt x="105917" y="278891"/>
                  </a:lnTo>
                </a:path>
                <a:path w="215900" h="325755">
                  <a:moveTo>
                    <a:pt x="102869" y="284225"/>
                  </a:moveTo>
                  <a:lnTo>
                    <a:pt x="92201" y="284225"/>
                  </a:lnTo>
                </a:path>
                <a:path w="215900" h="325755">
                  <a:moveTo>
                    <a:pt x="102869" y="294894"/>
                  </a:moveTo>
                  <a:lnTo>
                    <a:pt x="92201" y="294894"/>
                  </a:lnTo>
                </a:path>
                <a:path w="215900" h="325755">
                  <a:moveTo>
                    <a:pt x="102869" y="314705"/>
                  </a:moveTo>
                  <a:lnTo>
                    <a:pt x="92201" y="314705"/>
                  </a:lnTo>
                </a:path>
                <a:path w="215900" h="325755">
                  <a:moveTo>
                    <a:pt x="92201" y="294894"/>
                  </a:moveTo>
                  <a:lnTo>
                    <a:pt x="92201" y="314705"/>
                  </a:lnTo>
                </a:path>
                <a:path w="215900" h="325755">
                  <a:moveTo>
                    <a:pt x="89915" y="289559"/>
                  </a:moveTo>
                  <a:lnTo>
                    <a:pt x="89915" y="320039"/>
                  </a:lnTo>
                </a:path>
                <a:path w="215900" h="325755">
                  <a:moveTo>
                    <a:pt x="92201" y="284225"/>
                  </a:moveTo>
                  <a:lnTo>
                    <a:pt x="89915" y="289559"/>
                  </a:lnTo>
                  <a:lnTo>
                    <a:pt x="92201" y="294894"/>
                  </a:lnTo>
                </a:path>
                <a:path w="215900" h="325755">
                  <a:moveTo>
                    <a:pt x="102869" y="282701"/>
                  </a:moveTo>
                  <a:lnTo>
                    <a:pt x="105917" y="282701"/>
                  </a:lnTo>
                </a:path>
                <a:path w="215900" h="325755">
                  <a:moveTo>
                    <a:pt x="102869" y="325373"/>
                  </a:moveTo>
                  <a:lnTo>
                    <a:pt x="92201" y="325373"/>
                  </a:lnTo>
                </a:path>
                <a:path w="215900" h="325755">
                  <a:moveTo>
                    <a:pt x="92201" y="314705"/>
                  </a:moveTo>
                  <a:lnTo>
                    <a:pt x="89915" y="320039"/>
                  </a:lnTo>
                  <a:lnTo>
                    <a:pt x="92201" y="325373"/>
                  </a:lnTo>
                </a:path>
                <a:path w="215900" h="325755">
                  <a:moveTo>
                    <a:pt x="209550" y="267461"/>
                  </a:moveTo>
                  <a:lnTo>
                    <a:pt x="209550" y="272795"/>
                  </a:lnTo>
                </a:path>
                <a:path w="215900" h="325755">
                  <a:moveTo>
                    <a:pt x="195072" y="267461"/>
                  </a:moveTo>
                  <a:lnTo>
                    <a:pt x="195072" y="272795"/>
                  </a:lnTo>
                </a:path>
                <a:path w="215900" h="325755">
                  <a:moveTo>
                    <a:pt x="165353" y="267461"/>
                  </a:moveTo>
                  <a:lnTo>
                    <a:pt x="165353" y="272795"/>
                  </a:lnTo>
                </a:path>
                <a:path w="215900" h="325755">
                  <a:moveTo>
                    <a:pt x="150875" y="267461"/>
                  </a:moveTo>
                  <a:lnTo>
                    <a:pt x="150875" y="272795"/>
                  </a:lnTo>
                </a:path>
                <a:path w="215900" h="325755">
                  <a:moveTo>
                    <a:pt x="195072" y="272795"/>
                  </a:moveTo>
                  <a:lnTo>
                    <a:pt x="201929" y="275844"/>
                  </a:lnTo>
                  <a:lnTo>
                    <a:pt x="209550" y="272795"/>
                  </a:lnTo>
                </a:path>
                <a:path w="215900" h="325755">
                  <a:moveTo>
                    <a:pt x="165353" y="272795"/>
                  </a:moveTo>
                  <a:lnTo>
                    <a:pt x="195072" y="272795"/>
                  </a:lnTo>
                </a:path>
                <a:path w="215900" h="325755">
                  <a:moveTo>
                    <a:pt x="150875" y="272795"/>
                  </a:moveTo>
                  <a:lnTo>
                    <a:pt x="157734" y="275844"/>
                  </a:lnTo>
                  <a:lnTo>
                    <a:pt x="165353" y="272795"/>
                  </a:lnTo>
                </a:path>
                <a:path w="215900" h="325755">
                  <a:moveTo>
                    <a:pt x="209550" y="267461"/>
                  </a:moveTo>
                  <a:lnTo>
                    <a:pt x="201929" y="264413"/>
                  </a:lnTo>
                  <a:lnTo>
                    <a:pt x="195072" y="267461"/>
                  </a:lnTo>
                  <a:lnTo>
                    <a:pt x="165353" y="267461"/>
                  </a:lnTo>
                  <a:lnTo>
                    <a:pt x="157734" y="264413"/>
                  </a:lnTo>
                  <a:lnTo>
                    <a:pt x="150875" y="267461"/>
                  </a:lnTo>
                </a:path>
                <a:path w="215900" h="325755">
                  <a:moveTo>
                    <a:pt x="204977" y="230123"/>
                  </a:moveTo>
                  <a:lnTo>
                    <a:pt x="204977" y="246887"/>
                  </a:lnTo>
                </a:path>
                <a:path w="215900" h="325755">
                  <a:moveTo>
                    <a:pt x="155448" y="230123"/>
                  </a:moveTo>
                  <a:lnTo>
                    <a:pt x="155448" y="246887"/>
                  </a:lnTo>
                </a:path>
                <a:path w="215900" h="325755">
                  <a:moveTo>
                    <a:pt x="157734" y="230885"/>
                  </a:moveTo>
                  <a:lnTo>
                    <a:pt x="201929" y="230885"/>
                  </a:lnTo>
                </a:path>
                <a:path w="215900" h="325755">
                  <a:moveTo>
                    <a:pt x="195072" y="227075"/>
                  </a:moveTo>
                  <a:lnTo>
                    <a:pt x="201929" y="230885"/>
                  </a:lnTo>
                  <a:lnTo>
                    <a:pt x="209550" y="227075"/>
                  </a:lnTo>
                </a:path>
                <a:path w="215900" h="325755">
                  <a:moveTo>
                    <a:pt x="165353" y="227075"/>
                  </a:moveTo>
                  <a:lnTo>
                    <a:pt x="195072" y="227075"/>
                  </a:lnTo>
                </a:path>
                <a:path w="215900" h="325755">
                  <a:moveTo>
                    <a:pt x="150875" y="227075"/>
                  </a:moveTo>
                  <a:lnTo>
                    <a:pt x="157734" y="230885"/>
                  </a:lnTo>
                  <a:lnTo>
                    <a:pt x="165353" y="227075"/>
                  </a:lnTo>
                </a:path>
                <a:path w="215900" h="325755">
                  <a:moveTo>
                    <a:pt x="155448" y="246887"/>
                  </a:moveTo>
                  <a:lnTo>
                    <a:pt x="204977" y="246887"/>
                  </a:lnTo>
                </a:path>
                <a:path w="215900" h="325755">
                  <a:moveTo>
                    <a:pt x="210312" y="275844"/>
                  </a:moveTo>
                  <a:lnTo>
                    <a:pt x="210312" y="278891"/>
                  </a:lnTo>
                </a:path>
                <a:path w="215900" h="325755">
                  <a:moveTo>
                    <a:pt x="200405" y="246887"/>
                  </a:moveTo>
                  <a:lnTo>
                    <a:pt x="200405" y="264413"/>
                  </a:lnTo>
                </a:path>
                <a:path w="215900" h="325755">
                  <a:moveTo>
                    <a:pt x="197357" y="246887"/>
                  </a:moveTo>
                  <a:lnTo>
                    <a:pt x="197357" y="264413"/>
                  </a:lnTo>
                </a:path>
                <a:path w="215900" h="325755">
                  <a:moveTo>
                    <a:pt x="163067" y="246887"/>
                  </a:moveTo>
                  <a:lnTo>
                    <a:pt x="163067" y="264413"/>
                  </a:lnTo>
                </a:path>
                <a:path w="215900" h="325755">
                  <a:moveTo>
                    <a:pt x="159257" y="246887"/>
                  </a:moveTo>
                  <a:lnTo>
                    <a:pt x="159257" y="264413"/>
                  </a:lnTo>
                </a:path>
                <a:path w="215900" h="325755">
                  <a:moveTo>
                    <a:pt x="157734" y="264413"/>
                  </a:moveTo>
                  <a:lnTo>
                    <a:pt x="201929" y="264413"/>
                  </a:lnTo>
                </a:path>
                <a:path w="215900" h="325755">
                  <a:moveTo>
                    <a:pt x="166877" y="296417"/>
                  </a:moveTo>
                  <a:lnTo>
                    <a:pt x="166877" y="313181"/>
                  </a:lnTo>
                  <a:lnTo>
                    <a:pt x="166115" y="314705"/>
                  </a:lnTo>
                </a:path>
                <a:path w="215900" h="325755">
                  <a:moveTo>
                    <a:pt x="166877" y="297179"/>
                  </a:moveTo>
                  <a:lnTo>
                    <a:pt x="166115" y="294894"/>
                  </a:lnTo>
                </a:path>
                <a:path w="215900" h="325755">
                  <a:moveTo>
                    <a:pt x="166115" y="314705"/>
                  </a:moveTo>
                  <a:lnTo>
                    <a:pt x="166115" y="294894"/>
                  </a:lnTo>
                </a:path>
                <a:path w="215900" h="325755">
                  <a:moveTo>
                    <a:pt x="195834" y="314705"/>
                  </a:moveTo>
                  <a:lnTo>
                    <a:pt x="195834" y="294894"/>
                  </a:lnTo>
                </a:path>
                <a:path w="215900" h="325755">
                  <a:moveTo>
                    <a:pt x="195834" y="313181"/>
                  </a:moveTo>
                  <a:lnTo>
                    <a:pt x="200405" y="304799"/>
                  </a:lnTo>
                </a:path>
                <a:path w="215900" h="325755">
                  <a:moveTo>
                    <a:pt x="195834" y="296417"/>
                  </a:moveTo>
                  <a:lnTo>
                    <a:pt x="200405" y="304799"/>
                  </a:lnTo>
                </a:path>
                <a:path w="215900" h="325755">
                  <a:moveTo>
                    <a:pt x="143255" y="144017"/>
                  </a:moveTo>
                  <a:lnTo>
                    <a:pt x="159257" y="144017"/>
                  </a:lnTo>
                </a:path>
                <a:path w="215900" h="325755">
                  <a:moveTo>
                    <a:pt x="143255" y="182117"/>
                  </a:moveTo>
                  <a:lnTo>
                    <a:pt x="159257" y="182117"/>
                  </a:lnTo>
                </a:path>
                <a:path w="215900" h="325755">
                  <a:moveTo>
                    <a:pt x="89153" y="179069"/>
                  </a:moveTo>
                  <a:lnTo>
                    <a:pt x="143255" y="179069"/>
                  </a:lnTo>
                </a:path>
                <a:path w="215900" h="325755">
                  <a:moveTo>
                    <a:pt x="89153" y="147065"/>
                  </a:moveTo>
                  <a:lnTo>
                    <a:pt x="143255" y="147065"/>
                  </a:lnTo>
                </a:path>
                <a:path w="215900" h="325755">
                  <a:moveTo>
                    <a:pt x="89153" y="147065"/>
                  </a:moveTo>
                  <a:lnTo>
                    <a:pt x="89153" y="179069"/>
                  </a:lnTo>
                </a:path>
                <a:path w="215900" h="325755">
                  <a:moveTo>
                    <a:pt x="143255" y="144017"/>
                  </a:moveTo>
                  <a:lnTo>
                    <a:pt x="143255" y="182117"/>
                  </a:lnTo>
                </a:path>
                <a:path w="215900" h="325755">
                  <a:moveTo>
                    <a:pt x="209550" y="195071"/>
                  </a:moveTo>
                  <a:lnTo>
                    <a:pt x="201929" y="192023"/>
                  </a:lnTo>
                  <a:lnTo>
                    <a:pt x="195072" y="195071"/>
                  </a:lnTo>
                  <a:lnTo>
                    <a:pt x="165353" y="195071"/>
                  </a:lnTo>
                  <a:lnTo>
                    <a:pt x="157734" y="192023"/>
                  </a:lnTo>
                  <a:lnTo>
                    <a:pt x="150875" y="195071"/>
                  </a:lnTo>
                </a:path>
                <a:path w="215900" h="325755">
                  <a:moveTo>
                    <a:pt x="159257" y="182117"/>
                  </a:moveTo>
                  <a:lnTo>
                    <a:pt x="200405" y="182117"/>
                  </a:lnTo>
                </a:path>
                <a:path w="215900" h="325755">
                  <a:moveTo>
                    <a:pt x="200405" y="144017"/>
                  </a:moveTo>
                  <a:lnTo>
                    <a:pt x="159257" y="144017"/>
                  </a:lnTo>
                </a:path>
                <a:path w="215900" h="325755">
                  <a:moveTo>
                    <a:pt x="159257" y="185927"/>
                  </a:moveTo>
                  <a:lnTo>
                    <a:pt x="200405" y="185927"/>
                  </a:lnTo>
                </a:path>
                <a:path w="215900" h="325755">
                  <a:moveTo>
                    <a:pt x="159257" y="140969"/>
                  </a:moveTo>
                  <a:lnTo>
                    <a:pt x="159257" y="192023"/>
                  </a:lnTo>
                </a:path>
                <a:path w="215900" h="325755">
                  <a:moveTo>
                    <a:pt x="200405" y="140969"/>
                  </a:moveTo>
                  <a:lnTo>
                    <a:pt x="200405" y="192023"/>
                  </a:lnTo>
                </a:path>
                <a:path w="215900" h="325755">
                  <a:moveTo>
                    <a:pt x="157734" y="192023"/>
                  </a:moveTo>
                  <a:lnTo>
                    <a:pt x="201929" y="192023"/>
                  </a:lnTo>
                </a:path>
                <a:path w="215900" h="325755">
                  <a:moveTo>
                    <a:pt x="159257" y="140969"/>
                  </a:moveTo>
                  <a:lnTo>
                    <a:pt x="200405" y="140969"/>
                  </a:lnTo>
                </a:path>
                <a:path w="215900" h="325755">
                  <a:moveTo>
                    <a:pt x="8381" y="5333"/>
                  </a:moveTo>
                  <a:lnTo>
                    <a:pt x="9905" y="4571"/>
                  </a:lnTo>
                  <a:lnTo>
                    <a:pt x="12953" y="0"/>
                  </a:lnTo>
                  <a:lnTo>
                    <a:pt x="8381" y="26669"/>
                  </a:lnTo>
                </a:path>
                <a:path w="215900" h="325755">
                  <a:moveTo>
                    <a:pt x="21336" y="6095"/>
                  </a:moveTo>
                  <a:lnTo>
                    <a:pt x="21336" y="5333"/>
                  </a:lnTo>
                  <a:lnTo>
                    <a:pt x="22860" y="3047"/>
                  </a:lnTo>
                  <a:lnTo>
                    <a:pt x="23622" y="1523"/>
                  </a:lnTo>
                  <a:lnTo>
                    <a:pt x="25145" y="0"/>
                  </a:lnTo>
                  <a:lnTo>
                    <a:pt x="28955" y="0"/>
                  </a:lnTo>
                  <a:lnTo>
                    <a:pt x="29717" y="1523"/>
                  </a:lnTo>
                  <a:lnTo>
                    <a:pt x="30479" y="3047"/>
                  </a:lnTo>
                  <a:lnTo>
                    <a:pt x="30479" y="7619"/>
                  </a:lnTo>
                  <a:lnTo>
                    <a:pt x="28955" y="10667"/>
                  </a:lnTo>
                  <a:lnTo>
                    <a:pt x="26669" y="13715"/>
                  </a:lnTo>
                  <a:lnTo>
                    <a:pt x="17525" y="26669"/>
                  </a:lnTo>
                  <a:lnTo>
                    <a:pt x="27431" y="2666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5" name="object 418">
              <a:extLst>
                <a:ext uri="{FF2B5EF4-FFF2-40B4-BE49-F238E27FC236}">
                  <a16:creationId xmlns:a16="http://schemas.microsoft.com/office/drawing/2014/main" id="{1E11BD56-CC29-2966-B5B8-4883DE38213D}"/>
                </a:ext>
              </a:extLst>
            </p:cNvPr>
            <p:cNvSpPr/>
            <p:nvPr/>
          </p:nvSpPr>
          <p:spPr>
            <a:xfrm>
              <a:off x="6259068" y="2642616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64770" y="32003"/>
                  </a:moveTo>
                  <a:lnTo>
                    <a:pt x="54864" y="9906"/>
                  </a:lnTo>
                  <a:lnTo>
                    <a:pt x="32766" y="0"/>
                  </a:lnTo>
                  <a:lnTo>
                    <a:pt x="9144" y="9906"/>
                  </a:lnTo>
                  <a:lnTo>
                    <a:pt x="0" y="32003"/>
                  </a:lnTo>
                  <a:lnTo>
                    <a:pt x="9144" y="55625"/>
                  </a:lnTo>
                  <a:lnTo>
                    <a:pt x="32766" y="64769"/>
                  </a:lnTo>
                  <a:lnTo>
                    <a:pt x="54864" y="55625"/>
                  </a:lnTo>
                  <a:lnTo>
                    <a:pt x="64770" y="320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6" name="object 419">
              <a:extLst>
                <a:ext uri="{FF2B5EF4-FFF2-40B4-BE49-F238E27FC236}">
                  <a16:creationId xmlns:a16="http://schemas.microsoft.com/office/drawing/2014/main" id="{60DBED36-9F78-E425-DBF4-58B39736516E}"/>
                </a:ext>
              </a:extLst>
            </p:cNvPr>
            <p:cNvSpPr/>
            <p:nvPr/>
          </p:nvSpPr>
          <p:spPr>
            <a:xfrm>
              <a:off x="6384036" y="2662428"/>
              <a:ext cx="22860" cy="26670"/>
            </a:xfrm>
            <a:custGeom>
              <a:avLst/>
              <a:gdLst/>
              <a:ahLst/>
              <a:cxnLst/>
              <a:rect l="l" t="t" r="r" b="b"/>
              <a:pathLst>
                <a:path w="22860" h="26669">
                  <a:moveTo>
                    <a:pt x="0" y="5333"/>
                  </a:moveTo>
                  <a:lnTo>
                    <a:pt x="1524" y="4571"/>
                  </a:lnTo>
                  <a:lnTo>
                    <a:pt x="4572" y="0"/>
                  </a:lnTo>
                  <a:lnTo>
                    <a:pt x="0" y="26669"/>
                  </a:lnTo>
                </a:path>
                <a:path w="22860" h="26669">
                  <a:moveTo>
                    <a:pt x="22860" y="0"/>
                  </a:moveTo>
                  <a:lnTo>
                    <a:pt x="15239" y="0"/>
                  </a:lnTo>
                  <a:lnTo>
                    <a:pt x="12191" y="11429"/>
                  </a:lnTo>
                  <a:lnTo>
                    <a:pt x="12953" y="10667"/>
                  </a:lnTo>
                  <a:lnTo>
                    <a:pt x="16001" y="9143"/>
                  </a:lnTo>
                  <a:lnTo>
                    <a:pt x="17525" y="9143"/>
                  </a:lnTo>
                  <a:lnTo>
                    <a:pt x="20574" y="10667"/>
                  </a:lnTo>
                  <a:lnTo>
                    <a:pt x="21336" y="12953"/>
                  </a:lnTo>
                  <a:lnTo>
                    <a:pt x="21336" y="16763"/>
                  </a:lnTo>
                  <a:lnTo>
                    <a:pt x="20574" y="19049"/>
                  </a:lnTo>
                  <a:lnTo>
                    <a:pt x="17525" y="25145"/>
                  </a:lnTo>
                  <a:lnTo>
                    <a:pt x="15239" y="26669"/>
                  </a:lnTo>
                  <a:lnTo>
                    <a:pt x="12953" y="26669"/>
                  </a:lnTo>
                  <a:lnTo>
                    <a:pt x="10667" y="25145"/>
                  </a:lnTo>
                  <a:lnTo>
                    <a:pt x="9905" y="23621"/>
                  </a:lnTo>
                  <a:lnTo>
                    <a:pt x="9905" y="2133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7" name="object 420">
              <a:extLst>
                <a:ext uri="{FF2B5EF4-FFF2-40B4-BE49-F238E27FC236}">
                  <a16:creationId xmlns:a16="http://schemas.microsoft.com/office/drawing/2014/main" id="{738E3219-50BF-E26E-DFFC-50D7740B5363}"/>
                </a:ext>
              </a:extLst>
            </p:cNvPr>
            <p:cNvSpPr/>
            <p:nvPr/>
          </p:nvSpPr>
          <p:spPr>
            <a:xfrm>
              <a:off x="6363462" y="2642616"/>
              <a:ext cx="64769" cy="6476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64770" y="32003"/>
                  </a:moveTo>
                  <a:lnTo>
                    <a:pt x="55625" y="9906"/>
                  </a:lnTo>
                  <a:lnTo>
                    <a:pt x="32003" y="0"/>
                  </a:lnTo>
                  <a:lnTo>
                    <a:pt x="9905" y="9906"/>
                  </a:lnTo>
                  <a:lnTo>
                    <a:pt x="0" y="32003"/>
                  </a:lnTo>
                  <a:lnTo>
                    <a:pt x="9905" y="55625"/>
                  </a:lnTo>
                  <a:lnTo>
                    <a:pt x="32003" y="64769"/>
                  </a:lnTo>
                  <a:lnTo>
                    <a:pt x="55625" y="55625"/>
                  </a:lnTo>
                  <a:lnTo>
                    <a:pt x="64770" y="320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8" name="object 421">
              <a:extLst>
                <a:ext uri="{FF2B5EF4-FFF2-40B4-BE49-F238E27FC236}">
                  <a16:creationId xmlns:a16="http://schemas.microsoft.com/office/drawing/2014/main" id="{710E02F5-DAB2-3C23-305D-DA78C9BC9A8D}"/>
                </a:ext>
              </a:extLst>
            </p:cNvPr>
            <p:cNvSpPr/>
            <p:nvPr/>
          </p:nvSpPr>
          <p:spPr>
            <a:xfrm>
              <a:off x="6640068" y="270738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h="268605">
                  <a:moveTo>
                    <a:pt x="0" y="2682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19" name="object 422">
              <a:extLst>
                <a:ext uri="{FF2B5EF4-FFF2-40B4-BE49-F238E27FC236}">
                  <a16:creationId xmlns:a16="http://schemas.microsoft.com/office/drawing/2014/main" id="{0E311A82-6787-4AA3-A19D-BC36EB97190F}"/>
                </a:ext>
              </a:extLst>
            </p:cNvPr>
            <p:cNvSpPr/>
            <p:nvPr/>
          </p:nvSpPr>
          <p:spPr>
            <a:xfrm>
              <a:off x="6633210" y="2975610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80">
                  <a:moveTo>
                    <a:pt x="6858" y="0"/>
                  </a:moveTo>
                  <a:lnTo>
                    <a:pt x="0" y="0"/>
                  </a:lnTo>
                  <a:lnTo>
                    <a:pt x="1524" y="4572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0" name="object 423">
              <a:extLst>
                <a:ext uri="{FF2B5EF4-FFF2-40B4-BE49-F238E27FC236}">
                  <a16:creationId xmlns:a16="http://schemas.microsoft.com/office/drawing/2014/main" id="{ABAD06D2-14F3-1EB6-CD1D-5916E387FB49}"/>
                </a:ext>
              </a:extLst>
            </p:cNvPr>
            <p:cNvSpPr/>
            <p:nvPr/>
          </p:nvSpPr>
          <p:spPr>
            <a:xfrm>
              <a:off x="6633210" y="2975610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80">
                  <a:moveTo>
                    <a:pt x="0" y="0"/>
                  </a:moveTo>
                  <a:lnTo>
                    <a:pt x="1524" y="4572"/>
                  </a:lnTo>
                  <a:lnTo>
                    <a:pt x="685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1" name="object 424">
              <a:extLst>
                <a:ext uri="{FF2B5EF4-FFF2-40B4-BE49-F238E27FC236}">
                  <a16:creationId xmlns:a16="http://schemas.microsoft.com/office/drawing/2014/main" id="{ABD4637C-154A-F141-6D57-EF4549E81A95}"/>
                </a:ext>
              </a:extLst>
            </p:cNvPr>
            <p:cNvSpPr/>
            <p:nvPr/>
          </p:nvSpPr>
          <p:spPr>
            <a:xfrm>
              <a:off x="6634734" y="297561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5334" y="6096"/>
                  </a:moveTo>
                  <a:lnTo>
                    <a:pt x="5334" y="0"/>
                  </a:lnTo>
                  <a:lnTo>
                    <a:pt x="0" y="4572"/>
                  </a:lnTo>
                  <a:lnTo>
                    <a:pt x="5334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2" name="object 425">
              <a:extLst>
                <a:ext uri="{FF2B5EF4-FFF2-40B4-BE49-F238E27FC236}">
                  <a16:creationId xmlns:a16="http://schemas.microsoft.com/office/drawing/2014/main" id="{9CC20E75-15A8-4E12-242E-1061E840C0F8}"/>
                </a:ext>
              </a:extLst>
            </p:cNvPr>
            <p:cNvSpPr/>
            <p:nvPr/>
          </p:nvSpPr>
          <p:spPr>
            <a:xfrm>
              <a:off x="6634734" y="297561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4572"/>
                  </a:moveTo>
                  <a:lnTo>
                    <a:pt x="5334" y="6096"/>
                  </a:lnTo>
                  <a:lnTo>
                    <a:pt x="5334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3" name="object 426">
              <a:extLst>
                <a:ext uri="{FF2B5EF4-FFF2-40B4-BE49-F238E27FC236}">
                  <a16:creationId xmlns:a16="http://schemas.microsoft.com/office/drawing/2014/main" id="{7B85697F-C661-FC87-7F27-2CD2D79BDE28}"/>
                </a:ext>
              </a:extLst>
            </p:cNvPr>
            <p:cNvSpPr/>
            <p:nvPr/>
          </p:nvSpPr>
          <p:spPr>
            <a:xfrm>
              <a:off x="6640068" y="297561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4572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3809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4" name="object 427">
              <a:extLst>
                <a:ext uri="{FF2B5EF4-FFF2-40B4-BE49-F238E27FC236}">
                  <a16:creationId xmlns:a16="http://schemas.microsoft.com/office/drawing/2014/main" id="{2B434DD3-1162-6DF1-CD49-88DB0C3FA4EE}"/>
                </a:ext>
              </a:extLst>
            </p:cNvPr>
            <p:cNvSpPr/>
            <p:nvPr/>
          </p:nvSpPr>
          <p:spPr>
            <a:xfrm>
              <a:off x="6640068" y="297561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0" y="6096"/>
                  </a:moveTo>
                  <a:lnTo>
                    <a:pt x="3809" y="4572"/>
                  </a:lnTo>
                  <a:lnTo>
                    <a:pt x="0" y="0"/>
                  </a:lnTo>
                  <a:lnTo>
                    <a:pt x="0" y="609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5" name="object 428">
              <a:extLst>
                <a:ext uri="{FF2B5EF4-FFF2-40B4-BE49-F238E27FC236}">
                  <a16:creationId xmlns:a16="http://schemas.microsoft.com/office/drawing/2014/main" id="{BD253E1B-BBA2-6095-54C9-A9DCA5E6A029}"/>
                </a:ext>
              </a:extLst>
            </p:cNvPr>
            <p:cNvSpPr/>
            <p:nvPr/>
          </p:nvSpPr>
          <p:spPr>
            <a:xfrm>
              <a:off x="6640068" y="297561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6096" y="0"/>
                  </a:moveTo>
                  <a:lnTo>
                    <a:pt x="0" y="0"/>
                  </a:lnTo>
                  <a:lnTo>
                    <a:pt x="3809" y="457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6" name="object 429">
              <a:extLst>
                <a:ext uri="{FF2B5EF4-FFF2-40B4-BE49-F238E27FC236}">
                  <a16:creationId xmlns:a16="http://schemas.microsoft.com/office/drawing/2014/main" id="{AD3CFA63-C200-8B8B-8899-3031183CB207}"/>
                </a:ext>
              </a:extLst>
            </p:cNvPr>
            <p:cNvSpPr/>
            <p:nvPr/>
          </p:nvSpPr>
          <p:spPr>
            <a:xfrm>
              <a:off x="6640068" y="297561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3809" y="4572"/>
                  </a:moveTo>
                  <a:lnTo>
                    <a:pt x="6096" y="0"/>
                  </a:lnTo>
                  <a:lnTo>
                    <a:pt x="0" y="0"/>
                  </a:lnTo>
                  <a:lnTo>
                    <a:pt x="3809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7" name="object 430">
              <a:extLst>
                <a:ext uri="{FF2B5EF4-FFF2-40B4-BE49-F238E27FC236}">
                  <a16:creationId xmlns:a16="http://schemas.microsoft.com/office/drawing/2014/main" id="{5849A437-70CE-7665-CBE9-948DBFC07B04}"/>
                </a:ext>
              </a:extLst>
            </p:cNvPr>
            <p:cNvSpPr/>
            <p:nvPr/>
          </p:nvSpPr>
          <p:spPr>
            <a:xfrm>
              <a:off x="6640068" y="297180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096" y="3809"/>
                  </a:moveTo>
                  <a:lnTo>
                    <a:pt x="3809" y="0"/>
                  </a:lnTo>
                  <a:lnTo>
                    <a:pt x="0" y="3809"/>
                  </a:lnTo>
                  <a:lnTo>
                    <a:pt x="6096" y="38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8" name="object 431">
              <a:extLst>
                <a:ext uri="{FF2B5EF4-FFF2-40B4-BE49-F238E27FC236}">
                  <a16:creationId xmlns:a16="http://schemas.microsoft.com/office/drawing/2014/main" id="{825D0E76-81DC-229F-0E05-A5AAF47331DD}"/>
                </a:ext>
              </a:extLst>
            </p:cNvPr>
            <p:cNvSpPr/>
            <p:nvPr/>
          </p:nvSpPr>
          <p:spPr>
            <a:xfrm>
              <a:off x="6640068" y="297180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096" y="3809"/>
                  </a:moveTo>
                  <a:lnTo>
                    <a:pt x="3809" y="0"/>
                  </a:lnTo>
                  <a:lnTo>
                    <a:pt x="0" y="3809"/>
                  </a:lnTo>
                  <a:lnTo>
                    <a:pt x="6096" y="380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29" name="object 432">
              <a:extLst>
                <a:ext uri="{FF2B5EF4-FFF2-40B4-BE49-F238E27FC236}">
                  <a16:creationId xmlns:a16="http://schemas.microsoft.com/office/drawing/2014/main" id="{C8C0E401-6393-D8C0-07A8-C21B91F4C9B7}"/>
                </a:ext>
              </a:extLst>
            </p:cNvPr>
            <p:cNvSpPr/>
            <p:nvPr/>
          </p:nvSpPr>
          <p:spPr>
            <a:xfrm>
              <a:off x="6640068" y="2968752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09" h="6985">
                  <a:moveTo>
                    <a:pt x="3809" y="3047"/>
                  </a:moveTo>
                  <a:lnTo>
                    <a:pt x="0" y="0"/>
                  </a:lnTo>
                  <a:lnTo>
                    <a:pt x="0" y="6857"/>
                  </a:lnTo>
                  <a:lnTo>
                    <a:pt x="3809" y="3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30" name="object 433">
              <a:extLst>
                <a:ext uri="{FF2B5EF4-FFF2-40B4-BE49-F238E27FC236}">
                  <a16:creationId xmlns:a16="http://schemas.microsoft.com/office/drawing/2014/main" id="{A2EA54CB-3D5C-E13C-C50F-BE30A8A0A807}"/>
                </a:ext>
              </a:extLst>
            </p:cNvPr>
            <p:cNvSpPr/>
            <p:nvPr/>
          </p:nvSpPr>
          <p:spPr>
            <a:xfrm>
              <a:off x="6640068" y="2968752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09" h="6985">
                  <a:moveTo>
                    <a:pt x="3809" y="3047"/>
                  </a:moveTo>
                  <a:lnTo>
                    <a:pt x="0" y="0"/>
                  </a:lnTo>
                  <a:lnTo>
                    <a:pt x="0" y="6857"/>
                  </a:lnTo>
                  <a:lnTo>
                    <a:pt x="3809" y="30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31" name="object 434">
              <a:extLst>
                <a:ext uri="{FF2B5EF4-FFF2-40B4-BE49-F238E27FC236}">
                  <a16:creationId xmlns:a16="http://schemas.microsoft.com/office/drawing/2014/main" id="{016E990A-1E7F-66DE-FF94-42BAB25105B3}"/>
                </a:ext>
              </a:extLst>
            </p:cNvPr>
            <p:cNvSpPr/>
            <p:nvPr/>
          </p:nvSpPr>
          <p:spPr>
            <a:xfrm>
              <a:off x="6634734" y="2968752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5334" y="6857"/>
                  </a:moveTo>
                  <a:lnTo>
                    <a:pt x="5334" y="0"/>
                  </a:lnTo>
                  <a:lnTo>
                    <a:pt x="0" y="3047"/>
                  </a:lnTo>
                  <a:lnTo>
                    <a:pt x="5334" y="6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32" name="object 435">
              <a:extLst>
                <a:ext uri="{FF2B5EF4-FFF2-40B4-BE49-F238E27FC236}">
                  <a16:creationId xmlns:a16="http://schemas.microsoft.com/office/drawing/2014/main" id="{AC35E8C2-4DCB-A8D6-BC38-49C145868E80}"/>
                </a:ext>
              </a:extLst>
            </p:cNvPr>
            <p:cNvSpPr/>
            <p:nvPr/>
          </p:nvSpPr>
          <p:spPr>
            <a:xfrm>
              <a:off x="6634734" y="2968752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5" h="6985">
                  <a:moveTo>
                    <a:pt x="5334" y="0"/>
                  </a:moveTo>
                  <a:lnTo>
                    <a:pt x="0" y="3047"/>
                  </a:lnTo>
                  <a:lnTo>
                    <a:pt x="5334" y="6857"/>
                  </a:lnTo>
                  <a:lnTo>
                    <a:pt x="533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33" name="object 436">
              <a:extLst>
                <a:ext uri="{FF2B5EF4-FFF2-40B4-BE49-F238E27FC236}">
                  <a16:creationId xmlns:a16="http://schemas.microsoft.com/office/drawing/2014/main" id="{5F7933B9-C5B2-A97C-B1AC-775192780709}"/>
                </a:ext>
              </a:extLst>
            </p:cNvPr>
            <p:cNvSpPr/>
            <p:nvPr/>
          </p:nvSpPr>
          <p:spPr>
            <a:xfrm>
              <a:off x="6633210" y="2971800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10">
                  <a:moveTo>
                    <a:pt x="6858" y="3809"/>
                  </a:moveTo>
                  <a:lnTo>
                    <a:pt x="1524" y="0"/>
                  </a:lnTo>
                  <a:lnTo>
                    <a:pt x="0" y="3809"/>
                  </a:lnTo>
                  <a:lnTo>
                    <a:pt x="6858" y="38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434" name="object 437">
              <a:extLst>
                <a:ext uri="{FF2B5EF4-FFF2-40B4-BE49-F238E27FC236}">
                  <a16:creationId xmlns:a16="http://schemas.microsoft.com/office/drawing/2014/main" id="{E98B83E7-2131-0A54-096C-E76AC1FCA22C}"/>
                </a:ext>
              </a:extLst>
            </p:cNvPr>
            <p:cNvSpPr/>
            <p:nvPr/>
          </p:nvSpPr>
          <p:spPr>
            <a:xfrm>
              <a:off x="6633210" y="2803398"/>
              <a:ext cx="161290" cy="173990"/>
            </a:xfrm>
            <a:custGeom>
              <a:avLst/>
              <a:gdLst/>
              <a:ahLst/>
              <a:cxnLst/>
              <a:rect l="l" t="t" r="r" b="b"/>
              <a:pathLst>
                <a:path w="161290" h="173989">
                  <a:moveTo>
                    <a:pt x="1524" y="168401"/>
                  </a:moveTo>
                  <a:lnTo>
                    <a:pt x="0" y="172211"/>
                  </a:lnTo>
                  <a:lnTo>
                    <a:pt x="6858" y="172211"/>
                  </a:lnTo>
                  <a:lnTo>
                    <a:pt x="1524" y="168401"/>
                  </a:lnTo>
                  <a:close/>
                </a:path>
                <a:path w="161290" h="173989">
                  <a:moveTo>
                    <a:pt x="155448" y="86105"/>
                  </a:moveTo>
                  <a:lnTo>
                    <a:pt x="155448" y="54101"/>
                  </a:lnTo>
                </a:path>
                <a:path w="161290" h="173989">
                  <a:moveTo>
                    <a:pt x="125730" y="86105"/>
                  </a:moveTo>
                  <a:lnTo>
                    <a:pt x="125730" y="54101"/>
                  </a:lnTo>
                </a:path>
                <a:path w="161290" h="173989">
                  <a:moveTo>
                    <a:pt x="111251" y="86105"/>
                  </a:moveTo>
                  <a:lnTo>
                    <a:pt x="111251" y="54101"/>
                  </a:lnTo>
                </a:path>
                <a:path w="161290" h="173989">
                  <a:moveTo>
                    <a:pt x="109728" y="134873"/>
                  </a:moveTo>
                  <a:lnTo>
                    <a:pt x="109728" y="137921"/>
                  </a:lnTo>
                </a:path>
                <a:path w="161290" h="173989">
                  <a:moveTo>
                    <a:pt x="125730" y="86105"/>
                  </a:moveTo>
                  <a:lnTo>
                    <a:pt x="155448" y="86105"/>
                  </a:lnTo>
                </a:path>
                <a:path w="161290" h="173989">
                  <a:moveTo>
                    <a:pt x="111251" y="86105"/>
                  </a:moveTo>
                  <a:lnTo>
                    <a:pt x="118110" y="89915"/>
                  </a:lnTo>
                  <a:lnTo>
                    <a:pt x="125730" y="86105"/>
                  </a:lnTo>
                </a:path>
                <a:path w="161290" h="173989">
                  <a:moveTo>
                    <a:pt x="115824" y="89153"/>
                  </a:moveTo>
                  <a:lnTo>
                    <a:pt x="115824" y="105917"/>
                  </a:lnTo>
                </a:path>
                <a:path w="161290" h="173989">
                  <a:moveTo>
                    <a:pt x="155448" y="126491"/>
                  </a:moveTo>
                  <a:lnTo>
                    <a:pt x="125730" y="126491"/>
                  </a:lnTo>
                  <a:lnTo>
                    <a:pt x="118110" y="123443"/>
                  </a:lnTo>
                  <a:lnTo>
                    <a:pt x="111251" y="126491"/>
                  </a:lnTo>
                </a:path>
                <a:path w="161290" h="173989">
                  <a:moveTo>
                    <a:pt x="125730" y="131825"/>
                  </a:moveTo>
                  <a:lnTo>
                    <a:pt x="155448" y="131825"/>
                  </a:lnTo>
                </a:path>
                <a:path w="161290" h="173989">
                  <a:moveTo>
                    <a:pt x="111251" y="131825"/>
                  </a:moveTo>
                  <a:lnTo>
                    <a:pt x="118110" y="134873"/>
                  </a:lnTo>
                  <a:lnTo>
                    <a:pt x="125730" y="131825"/>
                  </a:lnTo>
                </a:path>
                <a:path w="161290" h="173989">
                  <a:moveTo>
                    <a:pt x="155448" y="126491"/>
                  </a:moveTo>
                  <a:lnTo>
                    <a:pt x="155448" y="131825"/>
                  </a:lnTo>
                </a:path>
                <a:path w="161290" h="173989">
                  <a:moveTo>
                    <a:pt x="125730" y="126491"/>
                  </a:moveTo>
                  <a:lnTo>
                    <a:pt x="125730" y="131825"/>
                  </a:lnTo>
                </a:path>
                <a:path w="161290" h="173989">
                  <a:moveTo>
                    <a:pt x="111251" y="126491"/>
                  </a:moveTo>
                  <a:lnTo>
                    <a:pt x="111251" y="131825"/>
                  </a:lnTo>
                </a:path>
                <a:path w="161290" h="173989">
                  <a:moveTo>
                    <a:pt x="160782" y="105917"/>
                  </a:moveTo>
                  <a:lnTo>
                    <a:pt x="160782" y="123443"/>
                  </a:lnTo>
                </a:path>
                <a:path w="161290" h="173989">
                  <a:moveTo>
                    <a:pt x="157734" y="105917"/>
                  </a:moveTo>
                  <a:lnTo>
                    <a:pt x="157734" y="123443"/>
                  </a:lnTo>
                </a:path>
                <a:path w="161290" h="173989">
                  <a:moveTo>
                    <a:pt x="123444" y="105917"/>
                  </a:moveTo>
                  <a:lnTo>
                    <a:pt x="123444" y="123443"/>
                  </a:lnTo>
                </a:path>
                <a:path w="161290" h="173989">
                  <a:moveTo>
                    <a:pt x="119634" y="105917"/>
                  </a:moveTo>
                  <a:lnTo>
                    <a:pt x="119634" y="123443"/>
                  </a:lnTo>
                </a:path>
                <a:path w="161290" h="173989">
                  <a:moveTo>
                    <a:pt x="124206" y="172211"/>
                  </a:moveTo>
                  <a:lnTo>
                    <a:pt x="119634" y="163829"/>
                  </a:lnTo>
                </a:path>
                <a:path w="161290" h="173989">
                  <a:moveTo>
                    <a:pt x="124206" y="155447"/>
                  </a:moveTo>
                  <a:lnTo>
                    <a:pt x="119634" y="163829"/>
                  </a:lnTo>
                </a:path>
                <a:path w="161290" h="173989">
                  <a:moveTo>
                    <a:pt x="124206" y="173735"/>
                  </a:moveTo>
                  <a:lnTo>
                    <a:pt x="124206" y="153923"/>
                  </a:lnTo>
                </a:path>
                <a:path w="161290" h="173989">
                  <a:moveTo>
                    <a:pt x="154686" y="173735"/>
                  </a:moveTo>
                  <a:lnTo>
                    <a:pt x="154686" y="153923"/>
                  </a:lnTo>
                </a:path>
                <a:path w="161290" h="173989">
                  <a:moveTo>
                    <a:pt x="153162" y="156209"/>
                  </a:moveTo>
                  <a:lnTo>
                    <a:pt x="154686" y="153923"/>
                  </a:lnTo>
                </a:path>
                <a:path w="161290" h="173989">
                  <a:moveTo>
                    <a:pt x="153162" y="172211"/>
                  </a:moveTo>
                  <a:lnTo>
                    <a:pt x="154686" y="173735"/>
                  </a:lnTo>
                </a:path>
                <a:path w="161290" h="173989">
                  <a:moveTo>
                    <a:pt x="153162" y="155447"/>
                  </a:moveTo>
                  <a:lnTo>
                    <a:pt x="153162" y="172211"/>
                  </a:lnTo>
                </a:path>
                <a:path w="161290" h="173989">
                  <a:moveTo>
                    <a:pt x="119634" y="0"/>
                  </a:moveTo>
                  <a:lnTo>
                    <a:pt x="119634" y="51053"/>
                  </a:lnTo>
                </a:path>
                <a:path w="161290" h="173989">
                  <a:moveTo>
                    <a:pt x="160782" y="0"/>
                  </a:moveTo>
                  <a:lnTo>
                    <a:pt x="160782" y="51053"/>
                  </a:lnTo>
                </a:path>
                <a:path w="161290" h="173989">
                  <a:moveTo>
                    <a:pt x="160782" y="44957"/>
                  </a:moveTo>
                  <a:lnTo>
                    <a:pt x="119634" y="44957"/>
                  </a:lnTo>
                </a:path>
                <a:path w="161290" h="173989">
                  <a:moveTo>
                    <a:pt x="160782" y="3047"/>
                  </a:moveTo>
                  <a:lnTo>
                    <a:pt x="119634" y="3047"/>
                  </a:lnTo>
                </a:path>
                <a:path w="161290" h="173989">
                  <a:moveTo>
                    <a:pt x="119634" y="41147"/>
                  </a:moveTo>
                  <a:lnTo>
                    <a:pt x="160782" y="41147"/>
                  </a:lnTo>
                </a:path>
                <a:path w="161290" h="173989">
                  <a:moveTo>
                    <a:pt x="155448" y="54101"/>
                  </a:moveTo>
                  <a:lnTo>
                    <a:pt x="125730" y="54101"/>
                  </a:lnTo>
                  <a:lnTo>
                    <a:pt x="118110" y="51053"/>
                  </a:lnTo>
                  <a:lnTo>
                    <a:pt x="111251" y="54101"/>
                  </a:lnTo>
                </a:path>
                <a:path w="161290" h="173989">
                  <a:moveTo>
                    <a:pt x="160782" y="0"/>
                  </a:moveTo>
                  <a:lnTo>
                    <a:pt x="1196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435" name="object 438">
              <a:extLst>
                <a:ext uri="{FF2B5EF4-FFF2-40B4-BE49-F238E27FC236}">
                  <a16:creationId xmlns:a16="http://schemas.microsoft.com/office/drawing/2014/main" id="{BEC024CB-2F42-21DB-BA22-F0E2B50ECE8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06921" y="2642235"/>
              <a:ext cx="65531" cy="65531"/>
            </a:xfrm>
            <a:prstGeom prst="rect">
              <a:avLst/>
            </a:prstGeom>
          </p:spPr>
        </p:pic>
        <p:sp>
          <p:nvSpPr>
            <p:cNvPr id="436" name="object 439">
              <a:extLst>
                <a:ext uri="{FF2B5EF4-FFF2-40B4-BE49-F238E27FC236}">
                  <a16:creationId xmlns:a16="http://schemas.microsoft.com/office/drawing/2014/main" id="{3DC3C417-ED44-0279-3623-C07FE0368CB5}"/>
                </a:ext>
              </a:extLst>
            </p:cNvPr>
            <p:cNvSpPr/>
            <p:nvPr/>
          </p:nvSpPr>
          <p:spPr>
            <a:xfrm>
              <a:off x="6515100" y="2662428"/>
              <a:ext cx="439420" cy="640080"/>
            </a:xfrm>
            <a:custGeom>
              <a:avLst/>
              <a:gdLst/>
              <a:ahLst/>
              <a:cxnLst/>
              <a:rect l="l" t="t" r="r" b="b"/>
              <a:pathLst>
                <a:path w="439420" h="640079">
                  <a:moveTo>
                    <a:pt x="0" y="5333"/>
                  </a:moveTo>
                  <a:lnTo>
                    <a:pt x="2285" y="4571"/>
                  </a:lnTo>
                  <a:lnTo>
                    <a:pt x="4572" y="0"/>
                  </a:lnTo>
                  <a:lnTo>
                    <a:pt x="0" y="26669"/>
                  </a:lnTo>
                </a:path>
                <a:path w="439420" h="640079">
                  <a:moveTo>
                    <a:pt x="21335" y="0"/>
                  </a:moveTo>
                  <a:lnTo>
                    <a:pt x="10668" y="17525"/>
                  </a:lnTo>
                  <a:lnTo>
                    <a:pt x="21335" y="17525"/>
                  </a:lnTo>
                </a:path>
                <a:path w="439420" h="640079">
                  <a:moveTo>
                    <a:pt x="21335" y="0"/>
                  </a:moveTo>
                  <a:lnTo>
                    <a:pt x="16764" y="26669"/>
                  </a:lnTo>
                </a:path>
                <a:path w="439420" h="640079">
                  <a:moveTo>
                    <a:pt x="384809" y="482345"/>
                  </a:moveTo>
                  <a:lnTo>
                    <a:pt x="384809" y="301751"/>
                  </a:lnTo>
                </a:path>
                <a:path w="439420" h="640079">
                  <a:moveTo>
                    <a:pt x="438911" y="304038"/>
                  </a:moveTo>
                  <a:lnTo>
                    <a:pt x="438911" y="368045"/>
                  </a:lnTo>
                </a:path>
                <a:path w="439420" h="640079">
                  <a:moveTo>
                    <a:pt x="438911" y="416051"/>
                  </a:moveTo>
                  <a:lnTo>
                    <a:pt x="438911" y="479297"/>
                  </a:lnTo>
                </a:path>
                <a:path w="439420" h="640079">
                  <a:moveTo>
                    <a:pt x="307085" y="375665"/>
                  </a:moveTo>
                  <a:lnTo>
                    <a:pt x="307085" y="278891"/>
                  </a:lnTo>
                </a:path>
                <a:path w="439420" h="640079">
                  <a:moveTo>
                    <a:pt x="332994" y="278891"/>
                  </a:moveTo>
                  <a:lnTo>
                    <a:pt x="332994" y="375665"/>
                  </a:lnTo>
                </a:path>
                <a:path w="439420" h="640079">
                  <a:moveTo>
                    <a:pt x="336042" y="282701"/>
                  </a:moveTo>
                  <a:lnTo>
                    <a:pt x="336042" y="327659"/>
                  </a:lnTo>
                </a:path>
                <a:path w="439420" h="640079">
                  <a:moveTo>
                    <a:pt x="283464" y="553211"/>
                  </a:moveTo>
                  <a:lnTo>
                    <a:pt x="283464" y="537209"/>
                  </a:lnTo>
                </a:path>
                <a:path w="439420" h="640079">
                  <a:moveTo>
                    <a:pt x="349757" y="637031"/>
                  </a:moveTo>
                  <a:lnTo>
                    <a:pt x="294894" y="637031"/>
                  </a:lnTo>
                </a:path>
                <a:path w="439420" h="640079">
                  <a:moveTo>
                    <a:pt x="349757" y="637031"/>
                  </a:moveTo>
                  <a:lnTo>
                    <a:pt x="349757" y="605027"/>
                  </a:lnTo>
                  <a:lnTo>
                    <a:pt x="294894" y="605027"/>
                  </a:lnTo>
                </a:path>
                <a:path w="439420" h="640079">
                  <a:moveTo>
                    <a:pt x="288798" y="556259"/>
                  </a:moveTo>
                  <a:lnTo>
                    <a:pt x="288798" y="589025"/>
                  </a:lnTo>
                </a:path>
                <a:path w="439420" h="640079">
                  <a:moveTo>
                    <a:pt x="294894" y="640079"/>
                  </a:moveTo>
                  <a:lnTo>
                    <a:pt x="294894" y="601217"/>
                  </a:lnTo>
                </a:path>
                <a:path w="439420" h="640079">
                  <a:moveTo>
                    <a:pt x="423672" y="518921"/>
                  </a:moveTo>
                  <a:lnTo>
                    <a:pt x="425196" y="521969"/>
                  </a:lnTo>
                  <a:lnTo>
                    <a:pt x="429768" y="524255"/>
                  </a:lnTo>
                  <a:lnTo>
                    <a:pt x="432816" y="521969"/>
                  </a:lnTo>
                  <a:lnTo>
                    <a:pt x="434340" y="518921"/>
                  </a:lnTo>
                </a:path>
                <a:path w="439420" h="640079">
                  <a:moveTo>
                    <a:pt x="307085" y="505205"/>
                  </a:moveTo>
                  <a:lnTo>
                    <a:pt x="307085" y="408431"/>
                  </a:lnTo>
                </a:path>
                <a:path w="439420" h="640079">
                  <a:moveTo>
                    <a:pt x="332994" y="408431"/>
                  </a:moveTo>
                  <a:lnTo>
                    <a:pt x="332994" y="505205"/>
                  </a:lnTo>
                </a:path>
                <a:path w="439420" h="640079">
                  <a:moveTo>
                    <a:pt x="384809" y="482345"/>
                  </a:moveTo>
                  <a:lnTo>
                    <a:pt x="348996" y="482345"/>
                  </a:lnTo>
                </a:path>
                <a:path w="439420" h="640079">
                  <a:moveTo>
                    <a:pt x="288798" y="515873"/>
                  </a:moveTo>
                  <a:lnTo>
                    <a:pt x="288798" y="511301"/>
                  </a:lnTo>
                </a:path>
                <a:path w="439420" h="640079">
                  <a:moveTo>
                    <a:pt x="289559" y="508253"/>
                  </a:moveTo>
                  <a:lnTo>
                    <a:pt x="289559" y="504444"/>
                  </a:lnTo>
                </a:path>
                <a:path w="439420" h="640079">
                  <a:moveTo>
                    <a:pt x="307085" y="504444"/>
                  </a:moveTo>
                  <a:lnTo>
                    <a:pt x="332994" y="504444"/>
                  </a:lnTo>
                </a:path>
                <a:path w="439420" h="640079">
                  <a:moveTo>
                    <a:pt x="336042" y="456438"/>
                  </a:moveTo>
                  <a:lnTo>
                    <a:pt x="332994" y="456438"/>
                  </a:lnTo>
                </a:path>
                <a:path w="439420" h="640079">
                  <a:moveTo>
                    <a:pt x="336042" y="501395"/>
                  </a:moveTo>
                  <a:lnTo>
                    <a:pt x="332994" y="501395"/>
                  </a:lnTo>
                </a:path>
                <a:path w="439420" h="640079">
                  <a:moveTo>
                    <a:pt x="336042" y="501395"/>
                  </a:moveTo>
                  <a:lnTo>
                    <a:pt x="336042" y="456438"/>
                  </a:lnTo>
                </a:path>
                <a:path w="439420" h="640079">
                  <a:moveTo>
                    <a:pt x="336042" y="499871"/>
                  </a:moveTo>
                  <a:lnTo>
                    <a:pt x="346709" y="499871"/>
                  </a:lnTo>
                </a:path>
                <a:path w="439420" h="640079">
                  <a:moveTo>
                    <a:pt x="336042" y="489203"/>
                  </a:moveTo>
                  <a:lnTo>
                    <a:pt x="346709" y="489203"/>
                  </a:lnTo>
                </a:path>
                <a:path w="439420" h="640079">
                  <a:moveTo>
                    <a:pt x="336042" y="468629"/>
                  </a:moveTo>
                  <a:lnTo>
                    <a:pt x="346709" y="468629"/>
                  </a:lnTo>
                </a:path>
                <a:path w="439420" h="640079">
                  <a:moveTo>
                    <a:pt x="336042" y="458723"/>
                  </a:moveTo>
                  <a:lnTo>
                    <a:pt x="346709" y="458723"/>
                  </a:lnTo>
                </a:path>
                <a:path w="439420" h="640079">
                  <a:moveTo>
                    <a:pt x="346709" y="489203"/>
                  </a:moveTo>
                  <a:lnTo>
                    <a:pt x="346709" y="468629"/>
                  </a:lnTo>
                </a:path>
                <a:path w="439420" h="640079">
                  <a:moveTo>
                    <a:pt x="348996" y="494538"/>
                  </a:moveTo>
                  <a:lnTo>
                    <a:pt x="348996" y="463295"/>
                  </a:lnTo>
                </a:path>
                <a:path w="439420" h="640079">
                  <a:moveTo>
                    <a:pt x="346709" y="468629"/>
                  </a:moveTo>
                  <a:lnTo>
                    <a:pt x="348996" y="463295"/>
                  </a:lnTo>
                  <a:lnTo>
                    <a:pt x="346709" y="458723"/>
                  </a:lnTo>
                </a:path>
                <a:path w="439420" h="640079">
                  <a:moveTo>
                    <a:pt x="346709" y="499871"/>
                  </a:moveTo>
                  <a:lnTo>
                    <a:pt x="348996" y="494538"/>
                  </a:lnTo>
                  <a:lnTo>
                    <a:pt x="346709" y="489203"/>
                  </a:lnTo>
                </a:path>
                <a:path w="439420" h="640079">
                  <a:moveTo>
                    <a:pt x="403859" y="483869"/>
                  </a:moveTo>
                  <a:lnTo>
                    <a:pt x="402335" y="480821"/>
                  </a:lnTo>
                  <a:lnTo>
                    <a:pt x="399288" y="479297"/>
                  </a:lnTo>
                </a:path>
                <a:path w="439420" h="640079">
                  <a:moveTo>
                    <a:pt x="403859" y="518921"/>
                  </a:moveTo>
                  <a:lnTo>
                    <a:pt x="403859" y="483869"/>
                  </a:lnTo>
                </a:path>
                <a:path w="439420" h="640079">
                  <a:moveTo>
                    <a:pt x="403859" y="518921"/>
                  </a:moveTo>
                  <a:lnTo>
                    <a:pt x="405383" y="521969"/>
                  </a:lnTo>
                  <a:lnTo>
                    <a:pt x="409194" y="524255"/>
                  </a:lnTo>
                  <a:lnTo>
                    <a:pt x="413003" y="521969"/>
                  </a:lnTo>
                  <a:lnTo>
                    <a:pt x="415290" y="518921"/>
                  </a:lnTo>
                </a:path>
                <a:path w="439420" h="640079">
                  <a:moveTo>
                    <a:pt x="415290" y="483869"/>
                  </a:moveTo>
                  <a:lnTo>
                    <a:pt x="415290" y="518921"/>
                  </a:lnTo>
                </a:path>
                <a:path w="439420" h="640079">
                  <a:moveTo>
                    <a:pt x="423672" y="483869"/>
                  </a:moveTo>
                  <a:lnTo>
                    <a:pt x="422148" y="480821"/>
                  </a:lnTo>
                  <a:lnTo>
                    <a:pt x="419861" y="479297"/>
                  </a:lnTo>
                  <a:lnTo>
                    <a:pt x="416051" y="480821"/>
                  </a:lnTo>
                  <a:lnTo>
                    <a:pt x="415290" y="483869"/>
                  </a:lnTo>
                </a:path>
                <a:path w="439420" h="640079">
                  <a:moveTo>
                    <a:pt x="423672" y="518921"/>
                  </a:moveTo>
                  <a:lnTo>
                    <a:pt x="423672" y="483869"/>
                  </a:lnTo>
                </a:path>
                <a:path w="439420" h="640079">
                  <a:moveTo>
                    <a:pt x="384809" y="479297"/>
                  </a:moveTo>
                  <a:lnTo>
                    <a:pt x="399288" y="479297"/>
                  </a:lnTo>
                </a:path>
                <a:path w="439420" h="640079">
                  <a:moveTo>
                    <a:pt x="294894" y="411479"/>
                  </a:moveTo>
                  <a:lnTo>
                    <a:pt x="294894" y="372617"/>
                  </a:lnTo>
                </a:path>
                <a:path w="439420" h="640079">
                  <a:moveTo>
                    <a:pt x="349757" y="408431"/>
                  </a:moveTo>
                  <a:lnTo>
                    <a:pt x="294894" y="408431"/>
                  </a:lnTo>
                </a:path>
                <a:path w="439420" h="640079">
                  <a:moveTo>
                    <a:pt x="349757" y="408431"/>
                  </a:moveTo>
                  <a:lnTo>
                    <a:pt x="349757" y="375665"/>
                  </a:lnTo>
                  <a:lnTo>
                    <a:pt x="294894" y="375665"/>
                  </a:lnTo>
                </a:path>
                <a:path w="439420" h="640079">
                  <a:moveTo>
                    <a:pt x="336042" y="327659"/>
                  </a:moveTo>
                  <a:lnTo>
                    <a:pt x="332994" y="327659"/>
                  </a:lnTo>
                </a:path>
                <a:path w="439420" h="640079">
                  <a:moveTo>
                    <a:pt x="434340" y="483869"/>
                  </a:moveTo>
                  <a:lnTo>
                    <a:pt x="434340" y="518921"/>
                  </a:lnTo>
                </a:path>
                <a:path w="439420" h="640079">
                  <a:moveTo>
                    <a:pt x="438911" y="479297"/>
                  </a:moveTo>
                  <a:lnTo>
                    <a:pt x="435864" y="480821"/>
                  </a:lnTo>
                  <a:lnTo>
                    <a:pt x="434340" y="483869"/>
                  </a:lnTo>
                </a:path>
                <a:path w="439420" h="640079">
                  <a:moveTo>
                    <a:pt x="434340" y="265175"/>
                  </a:moveTo>
                  <a:lnTo>
                    <a:pt x="432816" y="261365"/>
                  </a:lnTo>
                  <a:lnTo>
                    <a:pt x="429768" y="259841"/>
                  </a:lnTo>
                  <a:lnTo>
                    <a:pt x="425196" y="261365"/>
                  </a:lnTo>
                  <a:lnTo>
                    <a:pt x="423672" y="265175"/>
                  </a:lnTo>
                </a:path>
                <a:path w="439420" h="640079">
                  <a:moveTo>
                    <a:pt x="288798" y="227075"/>
                  </a:moveTo>
                  <a:lnTo>
                    <a:pt x="288798" y="195071"/>
                  </a:lnTo>
                </a:path>
                <a:path w="439420" h="640079">
                  <a:moveTo>
                    <a:pt x="384809" y="301751"/>
                  </a:moveTo>
                  <a:lnTo>
                    <a:pt x="348996" y="301751"/>
                  </a:lnTo>
                </a:path>
                <a:path w="439420" h="640079">
                  <a:moveTo>
                    <a:pt x="289559" y="275844"/>
                  </a:moveTo>
                  <a:lnTo>
                    <a:pt x="289559" y="278891"/>
                  </a:lnTo>
                </a:path>
                <a:path w="439420" h="640079">
                  <a:moveTo>
                    <a:pt x="283464" y="230123"/>
                  </a:moveTo>
                  <a:lnTo>
                    <a:pt x="283464" y="246887"/>
                  </a:lnTo>
                </a:path>
                <a:path w="439420" h="640079">
                  <a:moveTo>
                    <a:pt x="288798" y="267461"/>
                  </a:moveTo>
                  <a:lnTo>
                    <a:pt x="288798" y="272795"/>
                  </a:lnTo>
                </a:path>
                <a:path w="439420" h="640079">
                  <a:moveTo>
                    <a:pt x="307085" y="278891"/>
                  </a:moveTo>
                  <a:lnTo>
                    <a:pt x="332994" y="278891"/>
                  </a:lnTo>
                </a:path>
                <a:path w="439420" h="640079">
                  <a:moveTo>
                    <a:pt x="346709" y="294894"/>
                  </a:moveTo>
                  <a:lnTo>
                    <a:pt x="348996" y="289559"/>
                  </a:lnTo>
                  <a:lnTo>
                    <a:pt x="346709" y="284225"/>
                  </a:lnTo>
                </a:path>
                <a:path w="439420" h="640079">
                  <a:moveTo>
                    <a:pt x="348996" y="289559"/>
                  </a:moveTo>
                  <a:lnTo>
                    <a:pt x="348996" y="320039"/>
                  </a:lnTo>
                </a:path>
                <a:path w="439420" h="640079">
                  <a:moveTo>
                    <a:pt x="346709" y="314705"/>
                  </a:moveTo>
                  <a:lnTo>
                    <a:pt x="346709" y="294894"/>
                  </a:lnTo>
                </a:path>
                <a:path w="439420" h="640079">
                  <a:moveTo>
                    <a:pt x="336042" y="314705"/>
                  </a:moveTo>
                  <a:lnTo>
                    <a:pt x="346709" y="314705"/>
                  </a:lnTo>
                </a:path>
                <a:path w="439420" h="640079">
                  <a:moveTo>
                    <a:pt x="336042" y="294894"/>
                  </a:moveTo>
                  <a:lnTo>
                    <a:pt x="346709" y="294894"/>
                  </a:lnTo>
                </a:path>
                <a:path w="439420" h="640079">
                  <a:moveTo>
                    <a:pt x="336042" y="284225"/>
                  </a:moveTo>
                  <a:lnTo>
                    <a:pt x="346709" y="284225"/>
                  </a:lnTo>
                </a:path>
                <a:path w="439420" h="640079">
                  <a:moveTo>
                    <a:pt x="336042" y="282701"/>
                  </a:moveTo>
                  <a:lnTo>
                    <a:pt x="332994" y="282701"/>
                  </a:lnTo>
                </a:path>
                <a:path w="439420" h="640079">
                  <a:moveTo>
                    <a:pt x="336042" y="325373"/>
                  </a:moveTo>
                  <a:lnTo>
                    <a:pt x="346709" y="325373"/>
                  </a:lnTo>
                  <a:lnTo>
                    <a:pt x="348996" y="320039"/>
                  </a:lnTo>
                  <a:lnTo>
                    <a:pt x="346709" y="314705"/>
                  </a:lnTo>
                </a:path>
                <a:path w="439420" h="640079">
                  <a:moveTo>
                    <a:pt x="399288" y="304799"/>
                  </a:moveTo>
                  <a:lnTo>
                    <a:pt x="402335" y="303275"/>
                  </a:lnTo>
                  <a:lnTo>
                    <a:pt x="403859" y="300227"/>
                  </a:lnTo>
                </a:path>
                <a:path w="439420" h="640079">
                  <a:moveTo>
                    <a:pt x="403859" y="265175"/>
                  </a:moveTo>
                  <a:lnTo>
                    <a:pt x="403859" y="300227"/>
                  </a:lnTo>
                </a:path>
                <a:path w="439420" h="640079">
                  <a:moveTo>
                    <a:pt x="415290" y="265175"/>
                  </a:moveTo>
                  <a:lnTo>
                    <a:pt x="413003" y="261365"/>
                  </a:lnTo>
                  <a:lnTo>
                    <a:pt x="409194" y="259841"/>
                  </a:lnTo>
                  <a:lnTo>
                    <a:pt x="405383" y="261365"/>
                  </a:lnTo>
                  <a:lnTo>
                    <a:pt x="403859" y="265175"/>
                  </a:lnTo>
                </a:path>
                <a:path w="439420" h="640079">
                  <a:moveTo>
                    <a:pt x="415290" y="300227"/>
                  </a:moveTo>
                  <a:lnTo>
                    <a:pt x="415290" y="265175"/>
                  </a:lnTo>
                </a:path>
                <a:path w="439420" h="640079">
                  <a:moveTo>
                    <a:pt x="415290" y="300227"/>
                  </a:moveTo>
                  <a:lnTo>
                    <a:pt x="416051" y="303275"/>
                  </a:lnTo>
                  <a:lnTo>
                    <a:pt x="419861" y="304799"/>
                  </a:lnTo>
                  <a:lnTo>
                    <a:pt x="422148" y="303275"/>
                  </a:lnTo>
                  <a:lnTo>
                    <a:pt x="423672" y="300227"/>
                  </a:lnTo>
                </a:path>
                <a:path w="439420" h="640079">
                  <a:moveTo>
                    <a:pt x="423672" y="265175"/>
                  </a:moveTo>
                  <a:lnTo>
                    <a:pt x="423672" y="300227"/>
                  </a:lnTo>
                </a:path>
                <a:path w="439420" h="640079">
                  <a:moveTo>
                    <a:pt x="384809" y="304038"/>
                  </a:moveTo>
                  <a:lnTo>
                    <a:pt x="399288" y="304038"/>
                  </a:lnTo>
                </a:path>
                <a:path w="439420" h="640079">
                  <a:moveTo>
                    <a:pt x="294894" y="144017"/>
                  </a:moveTo>
                  <a:lnTo>
                    <a:pt x="294894" y="182117"/>
                  </a:lnTo>
                </a:path>
                <a:path w="439420" h="640079">
                  <a:moveTo>
                    <a:pt x="349757" y="147065"/>
                  </a:moveTo>
                  <a:lnTo>
                    <a:pt x="349757" y="179069"/>
                  </a:lnTo>
                </a:path>
                <a:path w="439420" h="640079">
                  <a:moveTo>
                    <a:pt x="349757" y="147065"/>
                  </a:moveTo>
                  <a:lnTo>
                    <a:pt x="294894" y="147065"/>
                  </a:lnTo>
                </a:path>
                <a:path w="439420" h="640079">
                  <a:moveTo>
                    <a:pt x="349757" y="179069"/>
                  </a:moveTo>
                  <a:lnTo>
                    <a:pt x="294894" y="179069"/>
                  </a:lnTo>
                </a:path>
                <a:path w="439420" h="640079">
                  <a:moveTo>
                    <a:pt x="434340" y="300227"/>
                  </a:moveTo>
                  <a:lnTo>
                    <a:pt x="434340" y="265175"/>
                  </a:lnTo>
                </a:path>
                <a:path w="439420" h="640079">
                  <a:moveTo>
                    <a:pt x="434340" y="300227"/>
                  </a:moveTo>
                  <a:lnTo>
                    <a:pt x="435864" y="303275"/>
                  </a:lnTo>
                  <a:lnTo>
                    <a:pt x="438911" y="30479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</p:grpSp>
      <p:sp>
        <p:nvSpPr>
          <p:cNvPr id="438" name="CasellaDiTesto 437">
            <a:extLst>
              <a:ext uri="{FF2B5EF4-FFF2-40B4-BE49-F238E27FC236}">
                <a16:creationId xmlns:a16="http://schemas.microsoft.com/office/drawing/2014/main" id="{F8A02BFC-9CD2-0331-9609-487A08626881}"/>
              </a:ext>
            </a:extLst>
          </p:cNvPr>
          <p:cNvSpPr txBox="1"/>
          <p:nvPr/>
        </p:nvSpPr>
        <p:spPr>
          <a:xfrm>
            <a:off x="609600" y="881950"/>
            <a:ext cx="10893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06">
              <a:spcBef>
                <a:spcPts val="88"/>
              </a:spcBef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it-IT" sz="2000" spc="-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it-IT" sz="20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it-IT" sz="2000" spc="-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it-IT" sz="20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2000" spc="-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it-IT" sz="20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movements</a:t>
            </a:r>
            <a:r>
              <a:rPr lang="it-IT" sz="2000" spc="-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it-IT" sz="20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cool-down,</a:t>
            </a:r>
            <a:r>
              <a:rPr lang="it-IT" sz="2000" spc="-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  <a:r>
              <a:rPr lang="it-IT" sz="20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it-IT" sz="20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t-IT" sz="20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spc="-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2" name="Gruppo 441">
            <a:extLst>
              <a:ext uri="{FF2B5EF4-FFF2-40B4-BE49-F238E27FC236}">
                <a16:creationId xmlns:a16="http://schemas.microsoft.com/office/drawing/2014/main" id="{00531620-1A32-632C-0D88-1984E26335A7}"/>
              </a:ext>
            </a:extLst>
          </p:cNvPr>
          <p:cNvGrpSpPr/>
          <p:nvPr/>
        </p:nvGrpSpPr>
        <p:grpSpPr>
          <a:xfrm>
            <a:off x="716735" y="1663258"/>
            <a:ext cx="3186906" cy="4148403"/>
            <a:chOff x="1016549" y="1706718"/>
            <a:chExt cx="3186906" cy="4148403"/>
          </a:xfrm>
        </p:grpSpPr>
        <p:grpSp>
          <p:nvGrpSpPr>
            <p:cNvPr id="7" name="object 3">
              <a:extLst>
                <a:ext uri="{FF2B5EF4-FFF2-40B4-BE49-F238E27FC236}">
                  <a16:creationId xmlns:a16="http://schemas.microsoft.com/office/drawing/2014/main" id="{8F28C822-94E7-9343-5958-87AEAB1E13F1}"/>
                </a:ext>
              </a:extLst>
            </p:cNvPr>
            <p:cNvGrpSpPr/>
            <p:nvPr/>
          </p:nvGrpSpPr>
          <p:grpSpPr>
            <a:xfrm>
              <a:off x="1409516" y="2822544"/>
              <a:ext cx="2346512" cy="2645149"/>
              <a:chOff x="868680" y="3197351"/>
              <a:chExt cx="2659380" cy="2997835"/>
            </a:xfrm>
          </p:grpSpPr>
          <p:sp>
            <p:nvSpPr>
              <p:cNvPr id="20" name="object 4">
                <a:extLst>
                  <a:ext uri="{FF2B5EF4-FFF2-40B4-BE49-F238E27FC236}">
                    <a16:creationId xmlns:a16="http://schemas.microsoft.com/office/drawing/2014/main" id="{078EC832-E300-6884-12AB-A105F4194733}"/>
                  </a:ext>
                </a:extLst>
              </p:cNvPr>
              <p:cNvSpPr/>
              <p:nvPr/>
            </p:nvSpPr>
            <p:spPr>
              <a:xfrm>
                <a:off x="2567940" y="4776215"/>
                <a:ext cx="0" cy="182245"/>
              </a:xfrm>
              <a:custGeom>
                <a:avLst/>
                <a:gdLst/>
                <a:ahLst/>
                <a:cxnLst/>
                <a:rect l="l" t="t" r="r" b="b"/>
                <a:pathLst>
                  <a:path h="182245">
                    <a:moveTo>
                      <a:pt x="0" y="0"/>
                    </a:moveTo>
                    <a:lnTo>
                      <a:pt x="0" y="182118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1" name="object 5">
                <a:extLst>
                  <a:ext uri="{FF2B5EF4-FFF2-40B4-BE49-F238E27FC236}">
                    <a16:creationId xmlns:a16="http://schemas.microsoft.com/office/drawing/2014/main" id="{D326154D-DE42-2D9F-E81F-6DE59BE3F27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98800" y="4788407"/>
                <a:ext cx="67818" cy="144779"/>
              </a:xfrm>
              <a:prstGeom prst="rect">
                <a:avLst/>
              </a:prstGeom>
            </p:spPr>
          </p:pic>
          <p:sp>
            <p:nvSpPr>
              <p:cNvPr id="22" name="object 6">
                <a:extLst>
                  <a:ext uri="{FF2B5EF4-FFF2-40B4-BE49-F238E27FC236}">
                    <a16:creationId xmlns:a16="http://schemas.microsoft.com/office/drawing/2014/main" id="{B4FBF97D-0960-5FF4-AAA1-3A6CA82AA97F}"/>
                  </a:ext>
                </a:extLst>
              </p:cNvPr>
              <p:cNvSpPr/>
              <p:nvPr/>
            </p:nvSpPr>
            <p:spPr>
              <a:xfrm>
                <a:off x="2537459" y="4606289"/>
                <a:ext cx="0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h="327025">
                    <a:moveTo>
                      <a:pt x="0" y="0"/>
                    </a:moveTo>
                    <a:lnTo>
                      <a:pt x="0" y="3268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" name="object 7">
                <a:extLst>
                  <a:ext uri="{FF2B5EF4-FFF2-40B4-BE49-F238E27FC236}">
                    <a16:creationId xmlns:a16="http://schemas.microsoft.com/office/drawing/2014/main" id="{E7343029-DD42-6FF4-4DE1-ED35F16F0AE0}"/>
                  </a:ext>
                </a:extLst>
              </p:cNvPr>
              <p:cNvSpPr/>
              <p:nvPr/>
            </p:nvSpPr>
            <p:spPr>
              <a:xfrm>
                <a:off x="2629662" y="4780025"/>
                <a:ext cx="0" cy="99060"/>
              </a:xfrm>
              <a:custGeom>
                <a:avLst/>
                <a:gdLst/>
                <a:ahLst/>
                <a:cxnLst/>
                <a:rect l="l" t="t" r="r" b="b"/>
                <a:pathLst>
                  <a:path h="99060">
                    <a:moveTo>
                      <a:pt x="0" y="0"/>
                    </a:moveTo>
                    <a:lnTo>
                      <a:pt x="0" y="9906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141B255F-0B6C-7074-8FCA-B8ECBE3A8A4D}"/>
                  </a:ext>
                </a:extLst>
              </p:cNvPr>
              <p:cNvSpPr/>
              <p:nvPr/>
            </p:nvSpPr>
            <p:spPr>
              <a:xfrm>
                <a:off x="2554224" y="4855463"/>
                <a:ext cx="2794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7620">
                    <a:moveTo>
                      <a:pt x="13715" y="0"/>
                    </a:moveTo>
                    <a:lnTo>
                      <a:pt x="0" y="7620"/>
                    </a:lnTo>
                  </a:path>
                  <a:path w="27939" h="7620">
                    <a:moveTo>
                      <a:pt x="27431" y="7620"/>
                    </a:moveTo>
                    <a:lnTo>
                      <a:pt x="1371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C94E612B-72A0-9703-E38D-C5A2858A92B3}"/>
                  </a:ext>
                </a:extLst>
              </p:cNvPr>
              <p:cNvSpPr/>
              <p:nvPr/>
            </p:nvSpPr>
            <p:spPr>
              <a:xfrm>
                <a:off x="3065525" y="4165091"/>
                <a:ext cx="6096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79375">
                    <a:moveTo>
                      <a:pt x="48768" y="79248"/>
                    </a:moveTo>
                    <a:lnTo>
                      <a:pt x="60960" y="67818"/>
                    </a:lnTo>
                  </a:path>
                  <a:path w="60960" h="79375">
                    <a:moveTo>
                      <a:pt x="25146" y="44958"/>
                    </a:moveTo>
                    <a:lnTo>
                      <a:pt x="37337" y="33528"/>
                    </a:lnTo>
                  </a:path>
                  <a:path w="60960" h="79375">
                    <a:moveTo>
                      <a:pt x="0" y="12192"/>
                    </a:moveTo>
                    <a:lnTo>
                      <a:pt x="12192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6" name="object 10">
                <a:extLst>
                  <a:ext uri="{FF2B5EF4-FFF2-40B4-BE49-F238E27FC236}">
                    <a16:creationId xmlns:a16="http://schemas.microsoft.com/office/drawing/2014/main" id="{ECD55B0E-8173-3023-5F62-69BB2D23898F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892171" y="3989450"/>
                <a:ext cx="159258" cy="156209"/>
              </a:xfrm>
              <a:prstGeom prst="rect">
                <a:avLst/>
              </a:prstGeom>
            </p:spPr>
          </p:pic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id="{982250A3-9A13-C343-FA1B-FC2F322F6822}"/>
                  </a:ext>
                </a:extLst>
              </p:cNvPr>
              <p:cNvSpPr/>
              <p:nvPr/>
            </p:nvSpPr>
            <p:spPr>
              <a:xfrm>
                <a:off x="2639568" y="3834383"/>
                <a:ext cx="676275" cy="981075"/>
              </a:xfrm>
              <a:custGeom>
                <a:avLst/>
                <a:gdLst/>
                <a:ahLst/>
                <a:cxnLst/>
                <a:rect l="l" t="t" r="r" b="b"/>
                <a:pathLst>
                  <a:path w="676275" h="981075">
                    <a:moveTo>
                      <a:pt x="220218" y="141731"/>
                    </a:moveTo>
                    <a:lnTo>
                      <a:pt x="232409" y="129539"/>
                    </a:lnTo>
                  </a:path>
                  <a:path w="676275" h="981075">
                    <a:moveTo>
                      <a:pt x="186689" y="116586"/>
                    </a:moveTo>
                    <a:lnTo>
                      <a:pt x="198881" y="105155"/>
                    </a:lnTo>
                  </a:path>
                  <a:path w="676275" h="981075">
                    <a:moveTo>
                      <a:pt x="151637" y="93725"/>
                    </a:moveTo>
                    <a:lnTo>
                      <a:pt x="163830" y="81533"/>
                    </a:lnTo>
                  </a:path>
                  <a:path w="676275" h="981075">
                    <a:moveTo>
                      <a:pt x="115824" y="71627"/>
                    </a:moveTo>
                    <a:lnTo>
                      <a:pt x="128015" y="59436"/>
                    </a:lnTo>
                  </a:path>
                  <a:path w="676275" h="981075">
                    <a:moveTo>
                      <a:pt x="78486" y="51053"/>
                    </a:moveTo>
                    <a:lnTo>
                      <a:pt x="90677" y="38862"/>
                    </a:lnTo>
                  </a:path>
                  <a:path w="676275" h="981075">
                    <a:moveTo>
                      <a:pt x="39624" y="31241"/>
                    </a:moveTo>
                    <a:lnTo>
                      <a:pt x="52577" y="19050"/>
                    </a:lnTo>
                  </a:path>
                  <a:path w="676275" h="981075">
                    <a:moveTo>
                      <a:pt x="0" y="12953"/>
                    </a:moveTo>
                    <a:lnTo>
                      <a:pt x="12954" y="0"/>
                    </a:lnTo>
                  </a:path>
                  <a:path w="676275" h="981075">
                    <a:moveTo>
                      <a:pt x="497586" y="445769"/>
                    </a:moveTo>
                    <a:lnTo>
                      <a:pt x="509777" y="433577"/>
                    </a:lnTo>
                  </a:path>
                  <a:path w="676275" h="981075">
                    <a:moveTo>
                      <a:pt x="518921" y="482345"/>
                    </a:moveTo>
                    <a:lnTo>
                      <a:pt x="531113" y="470153"/>
                    </a:lnTo>
                  </a:path>
                  <a:path w="676275" h="981075">
                    <a:moveTo>
                      <a:pt x="539495" y="519683"/>
                    </a:moveTo>
                    <a:lnTo>
                      <a:pt x="551688" y="507491"/>
                    </a:lnTo>
                  </a:path>
                  <a:path w="676275" h="981075">
                    <a:moveTo>
                      <a:pt x="558545" y="558545"/>
                    </a:moveTo>
                    <a:lnTo>
                      <a:pt x="570738" y="546353"/>
                    </a:lnTo>
                  </a:path>
                  <a:path w="676275" h="981075">
                    <a:moveTo>
                      <a:pt x="576071" y="599693"/>
                    </a:moveTo>
                    <a:lnTo>
                      <a:pt x="589026" y="586739"/>
                    </a:lnTo>
                  </a:path>
                  <a:path w="676275" h="981075">
                    <a:moveTo>
                      <a:pt x="592836" y="640841"/>
                    </a:moveTo>
                    <a:lnTo>
                      <a:pt x="605789" y="627888"/>
                    </a:lnTo>
                  </a:path>
                  <a:path w="676275" h="981075">
                    <a:moveTo>
                      <a:pt x="607313" y="684276"/>
                    </a:moveTo>
                    <a:lnTo>
                      <a:pt x="620267" y="671321"/>
                    </a:lnTo>
                  </a:path>
                  <a:path w="676275" h="981075">
                    <a:moveTo>
                      <a:pt x="621029" y="729233"/>
                    </a:moveTo>
                    <a:lnTo>
                      <a:pt x="633983" y="715517"/>
                    </a:lnTo>
                  </a:path>
                  <a:path w="676275" h="981075">
                    <a:moveTo>
                      <a:pt x="632459" y="775715"/>
                    </a:moveTo>
                    <a:lnTo>
                      <a:pt x="646176" y="762000"/>
                    </a:lnTo>
                  </a:path>
                  <a:path w="676275" h="981075">
                    <a:moveTo>
                      <a:pt x="642365" y="823721"/>
                    </a:moveTo>
                    <a:lnTo>
                      <a:pt x="656843" y="809243"/>
                    </a:lnTo>
                  </a:path>
                  <a:path w="676275" h="981075">
                    <a:moveTo>
                      <a:pt x="650747" y="874013"/>
                    </a:moveTo>
                    <a:lnTo>
                      <a:pt x="665226" y="859536"/>
                    </a:lnTo>
                  </a:path>
                  <a:path w="676275" h="981075">
                    <a:moveTo>
                      <a:pt x="656081" y="925829"/>
                    </a:moveTo>
                    <a:lnTo>
                      <a:pt x="671321" y="911351"/>
                    </a:lnTo>
                  </a:path>
                  <a:path w="676275" h="981075">
                    <a:moveTo>
                      <a:pt x="659891" y="980693"/>
                    </a:moveTo>
                    <a:lnTo>
                      <a:pt x="675893" y="964691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" name="object 12">
                <a:extLst>
                  <a:ext uri="{FF2B5EF4-FFF2-40B4-BE49-F238E27FC236}">
                    <a16:creationId xmlns:a16="http://schemas.microsoft.com/office/drawing/2014/main" id="{62150AA9-7BC3-158D-2E34-80E8A01C73AC}"/>
                  </a:ext>
                </a:extLst>
              </p:cNvPr>
              <p:cNvSpPr/>
              <p:nvPr/>
            </p:nvSpPr>
            <p:spPr>
              <a:xfrm>
                <a:off x="2623565" y="3725417"/>
                <a:ext cx="859155" cy="1130935"/>
              </a:xfrm>
              <a:custGeom>
                <a:avLst/>
                <a:gdLst/>
                <a:ahLst/>
                <a:cxnLst/>
                <a:rect l="l" t="t" r="r" b="b"/>
                <a:pathLst>
                  <a:path w="859154" h="1130935">
                    <a:moveTo>
                      <a:pt x="692657" y="1130808"/>
                    </a:moveTo>
                    <a:lnTo>
                      <a:pt x="691133" y="1067562"/>
                    </a:lnTo>
                    <a:lnTo>
                      <a:pt x="685799" y="1005078"/>
                    </a:lnTo>
                    <a:lnTo>
                      <a:pt x="677417" y="943356"/>
                    </a:lnTo>
                    <a:lnTo>
                      <a:pt x="665225" y="881634"/>
                    </a:lnTo>
                    <a:lnTo>
                      <a:pt x="649223" y="820674"/>
                    </a:lnTo>
                    <a:lnTo>
                      <a:pt x="630173" y="760476"/>
                    </a:lnTo>
                    <a:lnTo>
                      <a:pt x="607313" y="701802"/>
                    </a:lnTo>
                    <a:lnTo>
                      <a:pt x="582167" y="644652"/>
                    </a:lnTo>
                    <a:lnTo>
                      <a:pt x="553211" y="589026"/>
                    </a:lnTo>
                    <a:lnTo>
                      <a:pt x="520445" y="534924"/>
                    </a:lnTo>
                    <a:lnTo>
                      <a:pt x="486156" y="482346"/>
                    </a:lnTo>
                    <a:lnTo>
                      <a:pt x="448056" y="432816"/>
                    </a:lnTo>
                    <a:lnTo>
                      <a:pt x="406907" y="384810"/>
                    </a:lnTo>
                    <a:lnTo>
                      <a:pt x="364235" y="339090"/>
                    </a:lnTo>
                    <a:lnTo>
                      <a:pt x="318515" y="295656"/>
                    </a:lnTo>
                    <a:lnTo>
                      <a:pt x="270509" y="255270"/>
                    </a:lnTo>
                    <a:lnTo>
                      <a:pt x="220217" y="217932"/>
                    </a:lnTo>
                    <a:lnTo>
                      <a:pt x="167639" y="182880"/>
                    </a:lnTo>
                    <a:lnTo>
                      <a:pt x="112775" y="150876"/>
                    </a:lnTo>
                    <a:lnTo>
                      <a:pt x="57150" y="122682"/>
                    </a:lnTo>
                    <a:lnTo>
                      <a:pt x="0" y="96774"/>
                    </a:lnTo>
                  </a:path>
                  <a:path w="859154" h="1130935">
                    <a:moveTo>
                      <a:pt x="858773" y="1130808"/>
                    </a:moveTo>
                    <a:lnTo>
                      <a:pt x="856487" y="1064514"/>
                    </a:lnTo>
                    <a:lnTo>
                      <a:pt x="851915" y="998982"/>
                    </a:lnTo>
                    <a:lnTo>
                      <a:pt x="842771" y="933450"/>
                    </a:lnTo>
                    <a:lnTo>
                      <a:pt x="831341" y="868680"/>
                    </a:lnTo>
                    <a:lnTo>
                      <a:pt x="816101" y="804672"/>
                    </a:lnTo>
                    <a:lnTo>
                      <a:pt x="797813" y="741426"/>
                    </a:lnTo>
                    <a:lnTo>
                      <a:pt x="776477" y="678942"/>
                    </a:lnTo>
                    <a:lnTo>
                      <a:pt x="751331" y="617982"/>
                    </a:lnTo>
                    <a:lnTo>
                      <a:pt x="723137" y="558546"/>
                    </a:lnTo>
                    <a:lnTo>
                      <a:pt x="692657" y="499872"/>
                    </a:lnTo>
                    <a:lnTo>
                      <a:pt x="658367" y="443484"/>
                    </a:lnTo>
                    <a:lnTo>
                      <a:pt x="621791" y="388620"/>
                    </a:lnTo>
                    <a:lnTo>
                      <a:pt x="582167" y="336042"/>
                    </a:lnTo>
                    <a:lnTo>
                      <a:pt x="540257" y="284988"/>
                    </a:lnTo>
                    <a:lnTo>
                      <a:pt x="495300" y="236982"/>
                    </a:lnTo>
                    <a:lnTo>
                      <a:pt x="448056" y="190500"/>
                    </a:lnTo>
                    <a:lnTo>
                      <a:pt x="398525" y="147066"/>
                    </a:lnTo>
                    <a:lnTo>
                      <a:pt x="347471" y="105918"/>
                    </a:lnTo>
                    <a:lnTo>
                      <a:pt x="293369" y="67818"/>
                    </a:lnTo>
                    <a:lnTo>
                      <a:pt x="237744" y="32004"/>
                    </a:lnTo>
                    <a:lnTo>
                      <a:pt x="180594" y="0"/>
                    </a:lnTo>
                  </a:path>
                  <a:path w="859154" h="1130935">
                    <a:moveTo>
                      <a:pt x="676655" y="1130808"/>
                    </a:moveTo>
                    <a:lnTo>
                      <a:pt x="674369" y="1066038"/>
                    </a:lnTo>
                    <a:lnTo>
                      <a:pt x="669035" y="1001268"/>
                    </a:lnTo>
                    <a:lnTo>
                      <a:pt x="659891" y="938022"/>
                    </a:lnTo>
                    <a:lnTo>
                      <a:pt x="646175" y="874014"/>
                    </a:lnTo>
                    <a:lnTo>
                      <a:pt x="629411" y="812292"/>
                    </a:lnTo>
                    <a:lnTo>
                      <a:pt x="608838" y="750570"/>
                    </a:lnTo>
                    <a:lnTo>
                      <a:pt x="584453" y="690372"/>
                    </a:lnTo>
                    <a:lnTo>
                      <a:pt x="557021" y="631698"/>
                    </a:lnTo>
                    <a:lnTo>
                      <a:pt x="526541" y="575310"/>
                    </a:lnTo>
                    <a:lnTo>
                      <a:pt x="492251" y="520446"/>
                    </a:lnTo>
                    <a:lnTo>
                      <a:pt x="454151" y="467868"/>
                    </a:lnTo>
                    <a:lnTo>
                      <a:pt x="413765" y="417576"/>
                    </a:lnTo>
                    <a:lnTo>
                      <a:pt x="370331" y="368808"/>
                    </a:lnTo>
                    <a:lnTo>
                      <a:pt x="324611" y="323850"/>
                    </a:lnTo>
                    <a:lnTo>
                      <a:pt x="275844" y="281178"/>
                    </a:lnTo>
                    <a:lnTo>
                      <a:pt x="224789" y="241554"/>
                    </a:lnTo>
                    <a:lnTo>
                      <a:pt x="171450" y="204978"/>
                    </a:lnTo>
                    <a:lnTo>
                      <a:pt x="115823" y="171450"/>
                    </a:lnTo>
                    <a:lnTo>
                      <a:pt x="58673" y="141732"/>
                    </a:lnTo>
                    <a:lnTo>
                      <a:pt x="0" y="1150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" name="object 13">
                <a:extLst>
                  <a:ext uri="{FF2B5EF4-FFF2-40B4-BE49-F238E27FC236}">
                    <a16:creationId xmlns:a16="http://schemas.microsoft.com/office/drawing/2014/main" id="{AF709069-9538-C338-168B-3DA611B89B20}"/>
                  </a:ext>
                </a:extLst>
              </p:cNvPr>
              <p:cNvSpPr/>
              <p:nvPr/>
            </p:nvSpPr>
            <p:spPr>
              <a:xfrm>
                <a:off x="3075431" y="4805171"/>
                <a:ext cx="0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h="234950">
                    <a:moveTo>
                      <a:pt x="0" y="23469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" name="object 14">
                <a:extLst>
                  <a:ext uri="{FF2B5EF4-FFF2-40B4-BE49-F238E27FC236}">
                    <a16:creationId xmlns:a16="http://schemas.microsoft.com/office/drawing/2014/main" id="{3FE7DA07-28BE-B6B2-7BC3-98935CAE5526}"/>
                  </a:ext>
                </a:extLst>
              </p:cNvPr>
              <p:cNvSpPr/>
              <p:nvPr/>
            </p:nvSpPr>
            <p:spPr>
              <a:xfrm>
                <a:off x="2783586" y="4562855"/>
                <a:ext cx="242570" cy="654685"/>
              </a:xfrm>
              <a:custGeom>
                <a:avLst/>
                <a:gdLst/>
                <a:ahLst/>
                <a:cxnLst/>
                <a:rect l="l" t="t" r="r" b="b"/>
                <a:pathLst>
                  <a:path w="242569" h="654685">
                    <a:moveTo>
                      <a:pt x="242315" y="477774"/>
                    </a:moveTo>
                    <a:lnTo>
                      <a:pt x="242315" y="241554"/>
                    </a:lnTo>
                  </a:path>
                  <a:path w="242569" h="654685">
                    <a:moveTo>
                      <a:pt x="0" y="41148"/>
                    </a:moveTo>
                    <a:lnTo>
                      <a:pt x="0" y="654558"/>
                    </a:lnTo>
                  </a:path>
                  <a:path w="242569" h="654685">
                    <a:moveTo>
                      <a:pt x="6095" y="489966"/>
                    </a:moveTo>
                    <a:lnTo>
                      <a:pt x="609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" name="object 15">
                <a:extLst>
                  <a:ext uri="{FF2B5EF4-FFF2-40B4-BE49-F238E27FC236}">
                    <a16:creationId xmlns:a16="http://schemas.microsoft.com/office/drawing/2014/main" id="{CE635BA9-2197-089A-B08D-7513C2E17916}"/>
                  </a:ext>
                </a:extLst>
              </p:cNvPr>
              <p:cNvSpPr/>
              <p:nvPr/>
            </p:nvSpPr>
            <p:spPr>
              <a:xfrm>
                <a:off x="2807969" y="4562855"/>
                <a:ext cx="0" cy="488950"/>
              </a:xfrm>
              <a:custGeom>
                <a:avLst/>
                <a:gdLst/>
                <a:ahLst/>
                <a:cxnLst/>
                <a:rect l="l" t="t" r="r" b="b"/>
                <a:pathLst>
                  <a:path h="488950">
                    <a:moveTo>
                      <a:pt x="0" y="488442"/>
                    </a:moveTo>
                    <a:lnTo>
                      <a:pt x="0" y="304038"/>
                    </a:lnTo>
                  </a:path>
                  <a:path h="488950">
                    <a:moveTo>
                      <a:pt x="0" y="18364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" name="object 16">
                <a:extLst>
                  <a:ext uri="{FF2B5EF4-FFF2-40B4-BE49-F238E27FC236}">
                    <a16:creationId xmlns:a16="http://schemas.microsoft.com/office/drawing/2014/main" id="{217B52FC-7911-2373-B9E7-C6950803B69A}"/>
                  </a:ext>
                </a:extLst>
              </p:cNvPr>
              <p:cNvSpPr/>
              <p:nvPr/>
            </p:nvSpPr>
            <p:spPr>
              <a:xfrm>
                <a:off x="1797558" y="4283963"/>
                <a:ext cx="1222375" cy="756920"/>
              </a:xfrm>
              <a:custGeom>
                <a:avLst/>
                <a:gdLst/>
                <a:ahLst/>
                <a:cxnLst/>
                <a:rect l="l" t="t" r="r" b="b"/>
                <a:pathLst>
                  <a:path w="1222375" h="756920">
                    <a:moveTo>
                      <a:pt x="1222248" y="756665"/>
                    </a:moveTo>
                    <a:lnTo>
                      <a:pt x="1222248" y="0"/>
                    </a:lnTo>
                  </a:path>
                  <a:path w="1222375" h="756920">
                    <a:moveTo>
                      <a:pt x="0" y="505206"/>
                    </a:moveTo>
                    <a:lnTo>
                      <a:pt x="0" y="649224"/>
                    </a:lnTo>
                  </a:path>
                  <a:path w="1222375" h="756920">
                    <a:moveTo>
                      <a:pt x="61722" y="649224"/>
                    </a:moveTo>
                    <a:lnTo>
                      <a:pt x="61722" y="329184"/>
                    </a:lnTo>
                  </a:path>
                  <a:path w="1222375" h="756920">
                    <a:moveTo>
                      <a:pt x="291084" y="556260"/>
                    </a:moveTo>
                    <a:lnTo>
                      <a:pt x="321564" y="565403"/>
                    </a:lnTo>
                    <a:lnTo>
                      <a:pt x="352806" y="571500"/>
                    </a:lnTo>
                    <a:lnTo>
                      <a:pt x="384810" y="574548"/>
                    </a:lnTo>
                    <a:lnTo>
                      <a:pt x="416814" y="574548"/>
                    </a:lnTo>
                    <a:lnTo>
                      <a:pt x="448056" y="571500"/>
                    </a:lnTo>
                    <a:lnTo>
                      <a:pt x="479298" y="565403"/>
                    </a:lnTo>
                    <a:lnTo>
                      <a:pt x="509778" y="55626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" name="object 17">
                <a:extLst>
                  <a:ext uri="{FF2B5EF4-FFF2-40B4-BE49-F238E27FC236}">
                    <a16:creationId xmlns:a16="http://schemas.microsoft.com/office/drawing/2014/main" id="{BF37A0FC-61E9-DE2D-05FE-0E0679C6E0F8}"/>
                  </a:ext>
                </a:extLst>
              </p:cNvPr>
              <p:cNvSpPr/>
              <p:nvPr/>
            </p:nvSpPr>
            <p:spPr>
              <a:xfrm>
                <a:off x="2198369" y="3649979"/>
                <a:ext cx="0" cy="2334260"/>
              </a:xfrm>
              <a:custGeom>
                <a:avLst/>
                <a:gdLst/>
                <a:ahLst/>
                <a:cxnLst/>
                <a:rect l="l" t="t" r="r" b="b"/>
                <a:pathLst>
                  <a:path h="2334260">
                    <a:moveTo>
                      <a:pt x="0" y="1367790"/>
                    </a:moveTo>
                    <a:lnTo>
                      <a:pt x="0" y="1207008"/>
                    </a:lnTo>
                  </a:path>
                  <a:path h="2334260">
                    <a:moveTo>
                      <a:pt x="0" y="2334006"/>
                    </a:moveTo>
                    <a:lnTo>
                      <a:pt x="0" y="2172462"/>
                    </a:lnTo>
                  </a:path>
                  <a:path h="2334260">
                    <a:moveTo>
                      <a:pt x="0" y="2092452"/>
                    </a:moveTo>
                    <a:lnTo>
                      <a:pt x="0" y="1931670"/>
                    </a:lnTo>
                  </a:path>
                  <a:path h="2334260">
                    <a:moveTo>
                      <a:pt x="0" y="1850898"/>
                    </a:moveTo>
                    <a:lnTo>
                      <a:pt x="0" y="1690116"/>
                    </a:lnTo>
                  </a:path>
                  <a:path h="2334260">
                    <a:moveTo>
                      <a:pt x="0" y="1609344"/>
                    </a:moveTo>
                    <a:lnTo>
                      <a:pt x="0" y="1448562"/>
                    </a:lnTo>
                  </a:path>
                  <a:path h="2334260">
                    <a:moveTo>
                      <a:pt x="0" y="1126998"/>
                    </a:moveTo>
                    <a:lnTo>
                      <a:pt x="0" y="966216"/>
                    </a:lnTo>
                  </a:path>
                  <a:path h="2334260">
                    <a:moveTo>
                      <a:pt x="0" y="885444"/>
                    </a:moveTo>
                    <a:lnTo>
                      <a:pt x="0" y="724662"/>
                    </a:lnTo>
                  </a:path>
                  <a:path h="2334260">
                    <a:moveTo>
                      <a:pt x="0" y="643890"/>
                    </a:moveTo>
                    <a:lnTo>
                      <a:pt x="0" y="483108"/>
                    </a:lnTo>
                  </a:path>
                  <a:path h="2334260">
                    <a:moveTo>
                      <a:pt x="0" y="403098"/>
                    </a:moveTo>
                    <a:lnTo>
                      <a:pt x="0" y="241554"/>
                    </a:lnTo>
                  </a:path>
                  <a:path h="2334260">
                    <a:moveTo>
                      <a:pt x="0" y="16154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" name="object 18">
                <a:extLst>
                  <a:ext uri="{FF2B5EF4-FFF2-40B4-BE49-F238E27FC236}">
                    <a16:creationId xmlns:a16="http://schemas.microsoft.com/office/drawing/2014/main" id="{42514D9D-59E2-242E-948E-C1C5241DB8F0}"/>
                  </a:ext>
                </a:extLst>
              </p:cNvPr>
              <p:cNvSpPr/>
              <p:nvPr/>
            </p:nvSpPr>
            <p:spPr>
              <a:xfrm>
                <a:off x="914400" y="3725417"/>
                <a:ext cx="698500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1492250">
                    <a:moveTo>
                      <a:pt x="667511" y="198120"/>
                    </a:moveTo>
                    <a:lnTo>
                      <a:pt x="617219" y="233172"/>
                    </a:lnTo>
                    <a:lnTo>
                      <a:pt x="569213" y="271272"/>
                    </a:lnTo>
                    <a:lnTo>
                      <a:pt x="522731" y="311658"/>
                    </a:lnTo>
                    <a:lnTo>
                      <a:pt x="479297" y="354330"/>
                    </a:lnTo>
                    <a:lnTo>
                      <a:pt x="437387" y="399288"/>
                    </a:lnTo>
                    <a:lnTo>
                      <a:pt x="399287" y="447294"/>
                    </a:lnTo>
                    <a:lnTo>
                      <a:pt x="362711" y="496824"/>
                    </a:lnTo>
                    <a:lnTo>
                      <a:pt x="329183" y="547878"/>
                    </a:lnTo>
                    <a:lnTo>
                      <a:pt x="298703" y="601218"/>
                    </a:lnTo>
                    <a:lnTo>
                      <a:pt x="271271" y="656082"/>
                    </a:lnTo>
                    <a:lnTo>
                      <a:pt x="246887" y="711708"/>
                    </a:lnTo>
                    <a:lnTo>
                      <a:pt x="225552" y="769620"/>
                    </a:lnTo>
                    <a:lnTo>
                      <a:pt x="207263" y="828294"/>
                    </a:lnTo>
                    <a:lnTo>
                      <a:pt x="192024" y="887730"/>
                    </a:lnTo>
                    <a:lnTo>
                      <a:pt x="180594" y="947928"/>
                    </a:lnTo>
                    <a:lnTo>
                      <a:pt x="172212" y="1008126"/>
                    </a:lnTo>
                    <a:lnTo>
                      <a:pt x="166878" y="1069086"/>
                    </a:lnTo>
                    <a:lnTo>
                      <a:pt x="165353" y="1130808"/>
                    </a:lnTo>
                  </a:path>
                  <a:path w="698500" h="1492250">
                    <a:moveTo>
                      <a:pt x="677417" y="0"/>
                    </a:moveTo>
                    <a:lnTo>
                      <a:pt x="620267" y="32004"/>
                    </a:lnTo>
                    <a:lnTo>
                      <a:pt x="564641" y="67818"/>
                    </a:lnTo>
                    <a:lnTo>
                      <a:pt x="511301" y="105918"/>
                    </a:lnTo>
                    <a:lnTo>
                      <a:pt x="459485" y="147066"/>
                    </a:lnTo>
                    <a:lnTo>
                      <a:pt x="409955" y="190500"/>
                    </a:lnTo>
                    <a:lnTo>
                      <a:pt x="362711" y="236982"/>
                    </a:lnTo>
                    <a:lnTo>
                      <a:pt x="317753" y="284988"/>
                    </a:lnTo>
                    <a:lnTo>
                      <a:pt x="275843" y="336042"/>
                    </a:lnTo>
                    <a:lnTo>
                      <a:pt x="236219" y="388620"/>
                    </a:lnTo>
                    <a:lnTo>
                      <a:pt x="199643" y="443484"/>
                    </a:lnTo>
                    <a:lnTo>
                      <a:pt x="165353" y="499872"/>
                    </a:lnTo>
                    <a:lnTo>
                      <a:pt x="134873" y="558546"/>
                    </a:lnTo>
                    <a:lnTo>
                      <a:pt x="106679" y="617982"/>
                    </a:lnTo>
                    <a:lnTo>
                      <a:pt x="82295" y="678942"/>
                    </a:lnTo>
                    <a:lnTo>
                      <a:pt x="60197" y="741426"/>
                    </a:lnTo>
                    <a:lnTo>
                      <a:pt x="41909" y="804672"/>
                    </a:lnTo>
                    <a:lnTo>
                      <a:pt x="26669" y="868680"/>
                    </a:lnTo>
                    <a:lnTo>
                      <a:pt x="15240" y="933450"/>
                    </a:lnTo>
                    <a:lnTo>
                      <a:pt x="6858" y="998982"/>
                    </a:lnTo>
                    <a:lnTo>
                      <a:pt x="1524" y="1064514"/>
                    </a:lnTo>
                    <a:lnTo>
                      <a:pt x="0" y="1130808"/>
                    </a:lnTo>
                  </a:path>
                  <a:path w="698500" h="1492250">
                    <a:moveTo>
                      <a:pt x="691896" y="837438"/>
                    </a:moveTo>
                    <a:lnTo>
                      <a:pt x="691896" y="1491996"/>
                    </a:lnTo>
                  </a:path>
                  <a:path w="698500" h="1492250">
                    <a:moveTo>
                      <a:pt x="697991" y="1491996"/>
                    </a:moveTo>
                    <a:lnTo>
                      <a:pt x="697991" y="8785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" name="object 19">
                <a:extLst>
                  <a:ext uri="{FF2B5EF4-FFF2-40B4-BE49-F238E27FC236}">
                    <a16:creationId xmlns:a16="http://schemas.microsoft.com/office/drawing/2014/main" id="{D9CFB3AA-539C-CA02-770E-D5BC72FE9FD0}"/>
                  </a:ext>
                </a:extLst>
              </p:cNvPr>
              <p:cNvSpPr/>
              <p:nvPr/>
            </p:nvSpPr>
            <p:spPr>
              <a:xfrm>
                <a:off x="1321308" y="4336541"/>
                <a:ext cx="266700" cy="88138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881379">
                    <a:moveTo>
                      <a:pt x="266700" y="226313"/>
                    </a:moveTo>
                    <a:lnTo>
                      <a:pt x="266700" y="352806"/>
                    </a:lnTo>
                  </a:path>
                  <a:path w="266700" h="881379">
                    <a:moveTo>
                      <a:pt x="266700" y="473202"/>
                    </a:moveTo>
                    <a:lnTo>
                      <a:pt x="266700" y="633984"/>
                    </a:lnTo>
                  </a:path>
                  <a:path w="266700" h="881379">
                    <a:moveTo>
                      <a:pt x="266700" y="754380"/>
                    </a:moveTo>
                    <a:lnTo>
                      <a:pt x="266700" y="880872"/>
                    </a:lnTo>
                  </a:path>
                  <a:path w="266700" h="881379">
                    <a:moveTo>
                      <a:pt x="0" y="0"/>
                    </a:moveTo>
                    <a:lnTo>
                      <a:pt x="0" y="150875"/>
                    </a:lnTo>
                  </a:path>
                  <a:path w="266700" h="881379">
                    <a:moveTo>
                      <a:pt x="0" y="271272"/>
                    </a:moveTo>
                    <a:lnTo>
                      <a:pt x="0" y="432054"/>
                    </a:lnTo>
                  </a:path>
                  <a:path w="266700" h="881379">
                    <a:moveTo>
                      <a:pt x="0" y="553212"/>
                    </a:moveTo>
                    <a:lnTo>
                      <a:pt x="0" y="70332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" name="object 20">
                <a:extLst>
                  <a:ext uri="{FF2B5EF4-FFF2-40B4-BE49-F238E27FC236}">
                    <a16:creationId xmlns:a16="http://schemas.microsoft.com/office/drawing/2014/main" id="{A3F1FFE8-0B1D-50E5-7C01-87262335F73A}"/>
                  </a:ext>
                </a:extLst>
              </p:cNvPr>
              <p:cNvSpPr/>
              <p:nvPr/>
            </p:nvSpPr>
            <p:spPr>
              <a:xfrm>
                <a:off x="1095756" y="3840479"/>
                <a:ext cx="2204720" cy="2117090"/>
              </a:xfrm>
              <a:custGeom>
                <a:avLst/>
                <a:gdLst/>
                <a:ahLst/>
                <a:cxnLst/>
                <a:rect l="l" t="t" r="r" b="b"/>
                <a:pathLst>
                  <a:path w="2204720" h="2117090">
                    <a:moveTo>
                      <a:pt x="280416" y="1200150"/>
                    </a:moveTo>
                    <a:lnTo>
                      <a:pt x="280415" y="443484"/>
                    </a:lnTo>
                  </a:path>
                  <a:path w="2204720" h="2117090">
                    <a:moveTo>
                      <a:pt x="274319" y="1200150"/>
                    </a:moveTo>
                    <a:lnTo>
                      <a:pt x="274319" y="454914"/>
                    </a:lnTo>
                  </a:path>
                  <a:path w="2204720" h="2117090">
                    <a:moveTo>
                      <a:pt x="677418" y="0"/>
                    </a:moveTo>
                    <a:lnTo>
                      <a:pt x="618744" y="25908"/>
                    </a:lnTo>
                    <a:lnTo>
                      <a:pt x="561594" y="55625"/>
                    </a:lnTo>
                    <a:lnTo>
                      <a:pt x="506729" y="89154"/>
                    </a:lnTo>
                    <a:lnTo>
                      <a:pt x="453389" y="125730"/>
                    </a:lnTo>
                    <a:lnTo>
                      <a:pt x="403097" y="164592"/>
                    </a:lnTo>
                    <a:lnTo>
                      <a:pt x="354329" y="207264"/>
                    </a:lnTo>
                    <a:lnTo>
                      <a:pt x="308609" y="252222"/>
                    </a:lnTo>
                    <a:lnTo>
                      <a:pt x="265175" y="299466"/>
                    </a:lnTo>
                    <a:lnTo>
                      <a:pt x="224789" y="349758"/>
                    </a:lnTo>
                    <a:lnTo>
                      <a:pt x="187451" y="401574"/>
                    </a:lnTo>
                    <a:lnTo>
                      <a:pt x="153161" y="455675"/>
                    </a:lnTo>
                    <a:lnTo>
                      <a:pt x="121919" y="512064"/>
                    </a:lnTo>
                    <a:lnTo>
                      <a:pt x="94487" y="569976"/>
                    </a:lnTo>
                    <a:lnTo>
                      <a:pt x="70103" y="629412"/>
                    </a:lnTo>
                    <a:lnTo>
                      <a:pt x="49530" y="690372"/>
                    </a:lnTo>
                    <a:lnTo>
                      <a:pt x="32003" y="752094"/>
                    </a:lnTo>
                    <a:lnTo>
                      <a:pt x="19050" y="815340"/>
                    </a:lnTo>
                    <a:lnTo>
                      <a:pt x="9143" y="878586"/>
                    </a:lnTo>
                    <a:lnTo>
                      <a:pt x="3047" y="942594"/>
                    </a:lnTo>
                    <a:lnTo>
                      <a:pt x="0" y="1006602"/>
                    </a:lnTo>
                    <a:lnTo>
                      <a:pt x="1524" y="1070610"/>
                    </a:lnTo>
                    <a:lnTo>
                      <a:pt x="6857" y="1134618"/>
                    </a:lnTo>
                    <a:lnTo>
                      <a:pt x="15240" y="1198626"/>
                    </a:lnTo>
                    <a:lnTo>
                      <a:pt x="28193" y="1261872"/>
                    </a:lnTo>
                    <a:lnTo>
                      <a:pt x="44196" y="1323594"/>
                    </a:lnTo>
                    <a:lnTo>
                      <a:pt x="64007" y="1385316"/>
                    </a:lnTo>
                    <a:lnTo>
                      <a:pt x="87630" y="1444752"/>
                    </a:lnTo>
                    <a:lnTo>
                      <a:pt x="114300" y="1503426"/>
                    </a:lnTo>
                    <a:lnTo>
                      <a:pt x="144018" y="1559814"/>
                    </a:lnTo>
                    <a:lnTo>
                      <a:pt x="177546" y="1614678"/>
                    </a:lnTo>
                    <a:lnTo>
                      <a:pt x="214122" y="1667256"/>
                    </a:lnTo>
                    <a:lnTo>
                      <a:pt x="253746" y="1718310"/>
                    </a:lnTo>
                    <a:lnTo>
                      <a:pt x="296418" y="1766316"/>
                    </a:lnTo>
                    <a:lnTo>
                      <a:pt x="341375" y="1812036"/>
                    </a:lnTo>
                    <a:lnTo>
                      <a:pt x="388619" y="1855470"/>
                    </a:lnTo>
                    <a:lnTo>
                      <a:pt x="438912" y="1895094"/>
                    </a:lnTo>
                    <a:lnTo>
                      <a:pt x="491490" y="1932432"/>
                    </a:lnTo>
                    <a:lnTo>
                      <a:pt x="546354" y="1966722"/>
                    </a:lnTo>
                    <a:lnTo>
                      <a:pt x="602742" y="1997202"/>
                    </a:lnTo>
                    <a:lnTo>
                      <a:pt x="660654" y="2024634"/>
                    </a:lnTo>
                    <a:lnTo>
                      <a:pt x="720089" y="2049018"/>
                    </a:lnTo>
                    <a:lnTo>
                      <a:pt x="781050" y="2069592"/>
                    </a:lnTo>
                    <a:lnTo>
                      <a:pt x="843533" y="2086356"/>
                    </a:lnTo>
                    <a:lnTo>
                      <a:pt x="906018" y="2099310"/>
                    </a:lnTo>
                    <a:lnTo>
                      <a:pt x="970026" y="2109216"/>
                    </a:lnTo>
                    <a:lnTo>
                      <a:pt x="1033271" y="2114550"/>
                    </a:lnTo>
                    <a:lnTo>
                      <a:pt x="1098042" y="2116836"/>
                    </a:lnTo>
                    <a:lnTo>
                      <a:pt x="1162050" y="2115312"/>
                    </a:lnTo>
                    <a:lnTo>
                      <a:pt x="1226058" y="2109978"/>
                    </a:lnTo>
                    <a:lnTo>
                      <a:pt x="1290066" y="2100834"/>
                    </a:lnTo>
                    <a:lnTo>
                      <a:pt x="1352550" y="2087880"/>
                    </a:lnTo>
                    <a:lnTo>
                      <a:pt x="1415033" y="2071878"/>
                    </a:lnTo>
                    <a:lnTo>
                      <a:pt x="1475994" y="2052066"/>
                    </a:lnTo>
                    <a:lnTo>
                      <a:pt x="1536192" y="2028444"/>
                    </a:lnTo>
                    <a:lnTo>
                      <a:pt x="1594104" y="2001012"/>
                    </a:lnTo>
                    <a:lnTo>
                      <a:pt x="1650492" y="1970532"/>
                    </a:lnTo>
                    <a:lnTo>
                      <a:pt x="1705356" y="1937766"/>
                    </a:lnTo>
                    <a:lnTo>
                      <a:pt x="1758695" y="1900428"/>
                    </a:lnTo>
                    <a:lnTo>
                      <a:pt x="1808988" y="1860804"/>
                    </a:lnTo>
                    <a:lnTo>
                      <a:pt x="1856994" y="1818132"/>
                    </a:lnTo>
                    <a:lnTo>
                      <a:pt x="1902714" y="1773174"/>
                    </a:lnTo>
                    <a:lnTo>
                      <a:pt x="1945386" y="1725168"/>
                    </a:lnTo>
                    <a:lnTo>
                      <a:pt x="1985010" y="1674876"/>
                    </a:lnTo>
                    <a:lnTo>
                      <a:pt x="2022348" y="1622298"/>
                    </a:lnTo>
                    <a:lnTo>
                      <a:pt x="2055876" y="1567434"/>
                    </a:lnTo>
                    <a:lnTo>
                      <a:pt x="2086356" y="1511046"/>
                    </a:lnTo>
                    <a:lnTo>
                      <a:pt x="2113788" y="1453134"/>
                    </a:lnTo>
                    <a:lnTo>
                      <a:pt x="2137410" y="1392936"/>
                    </a:lnTo>
                    <a:lnTo>
                      <a:pt x="2157983" y="1331976"/>
                    </a:lnTo>
                    <a:lnTo>
                      <a:pt x="2174747" y="1270254"/>
                    </a:lnTo>
                    <a:lnTo>
                      <a:pt x="2187702" y="1207008"/>
                    </a:lnTo>
                    <a:lnTo>
                      <a:pt x="2196845" y="1143762"/>
                    </a:lnTo>
                    <a:lnTo>
                      <a:pt x="2202941" y="1079754"/>
                    </a:lnTo>
                    <a:lnTo>
                      <a:pt x="2204466" y="1015746"/>
                    </a:lnTo>
                  </a:path>
                  <a:path w="2204720" h="2117090">
                    <a:moveTo>
                      <a:pt x="1305306" y="1152906"/>
                    </a:moveTo>
                    <a:lnTo>
                      <a:pt x="1265682" y="1131570"/>
                    </a:lnTo>
                    <a:lnTo>
                      <a:pt x="1223771" y="1116330"/>
                    </a:lnTo>
                  </a:path>
                  <a:path w="2204720" h="2117090">
                    <a:moveTo>
                      <a:pt x="1339595" y="1164336"/>
                    </a:moveTo>
                    <a:lnTo>
                      <a:pt x="1277874" y="1126998"/>
                    </a:lnTo>
                    <a:lnTo>
                      <a:pt x="1210056" y="1101852"/>
                    </a:lnTo>
                    <a:lnTo>
                      <a:pt x="1138427" y="1088898"/>
                    </a:lnTo>
                    <a:lnTo>
                      <a:pt x="1102614" y="1087374"/>
                    </a:lnTo>
                    <a:lnTo>
                      <a:pt x="1066038" y="1088898"/>
                    </a:lnTo>
                    <a:lnTo>
                      <a:pt x="995171" y="1101852"/>
                    </a:lnTo>
                    <a:lnTo>
                      <a:pt x="927354" y="1126998"/>
                    </a:lnTo>
                    <a:lnTo>
                      <a:pt x="895350" y="1144524"/>
                    </a:lnTo>
                    <a:lnTo>
                      <a:pt x="864869" y="1164336"/>
                    </a:lnTo>
                  </a:path>
                  <a:path w="2204720" h="2117090">
                    <a:moveTo>
                      <a:pt x="1296924" y="1905762"/>
                    </a:moveTo>
                    <a:lnTo>
                      <a:pt x="1143762" y="1933194"/>
                    </a:lnTo>
                  </a:path>
                  <a:path w="2204720" h="2117090">
                    <a:moveTo>
                      <a:pt x="1338833" y="1608582"/>
                    </a:moveTo>
                    <a:lnTo>
                      <a:pt x="1331976" y="1552194"/>
                    </a:lnTo>
                    <a:lnTo>
                      <a:pt x="1311402" y="1498854"/>
                    </a:lnTo>
                    <a:lnTo>
                      <a:pt x="1279398" y="1452372"/>
                    </a:lnTo>
                    <a:lnTo>
                      <a:pt x="1236726" y="1415034"/>
                    </a:lnTo>
                    <a:lnTo>
                      <a:pt x="1186433" y="1388364"/>
                    </a:lnTo>
                    <a:lnTo>
                      <a:pt x="1130808" y="1374648"/>
                    </a:lnTo>
                    <a:lnTo>
                      <a:pt x="1102614" y="1373124"/>
                    </a:lnTo>
                    <a:lnTo>
                      <a:pt x="1073658" y="1374648"/>
                    </a:lnTo>
                    <a:lnTo>
                      <a:pt x="1018794" y="1388364"/>
                    </a:lnTo>
                    <a:lnTo>
                      <a:pt x="968501" y="1415034"/>
                    </a:lnTo>
                    <a:lnTo>
                      <a:pt x="925830" y="1452372"/>
                    </a:lnTo>
                    <a:lnTo>
                      <a:pt x="893063" y="1498854"/>
                    </a:lnTo>
                    <a:lnTo>
                      <a:pt x="873251" y="1552194"/>
                    </a:lnTo>
                    <a:lnTo>
                      <a:pt x="866394" y="1608582"/>
                    </a:lnTo>
                    <a:lnTo>
                      <a:pt x="867918" y="1637538"/>
                    </a:lnTo>
                    <a:lnTo>
                      <a:pt x="881633" y="1692402"/>
                    </a:lnTo>
                    <a:lnTo>
                      <a:pt x="908304" y="1742694"/>
                    </a:lnTo>
                    <a:lnTo>
                      <a:pt x="945642" y="1785366"/>
                    </a:lnTo>
                    <a:lnTo>
                      <a:pt x="992124" y="1818132"/>
                    </a:lnTo>
                    <a:lnTo>
                      <a:pt x="1046226" y="1837944"/>
                    </a:lnTo>
                    <a:lnTo>
                      <a:pt x="1102614" y="1844802"/>
                    </a:lnTo>
                    <a:lnTo>
                      <a:pt x="1130808" y="1843278"/>
                    </a:lnTo>
                    <a:lnTo>
                      <a:pt x="1186433" y="1829562"/>
                    </a:lnTo>
                    <a:lnTo>
                      <a:pt x="1236726" y="1802892"/>
                    </a:lnTo>
                    <a:lnTo>
                      <a:pt x="1279398" y="1765554"/>
                    </a:lnTo>
                    <a:lnTo>
                      <a:pt x="1311402" y="1719072"/>
                    </a:lnTo>
                    <a:lnTo>
                      <a:pt x="1331976" y="1664970"/>
                    </a:lnTo>
                    <a:lnTo>
                      <a:pt x="1338833" y="1608582"/>
                    </a:lnTo>
                  </a:path>
                  <a:path w="2204720" h="2117090">
                    <a:moveTo>
                      <a:pt x="1253489" y="1803654"/>
                    </a:moveTo>
                    <a:lnTo>
                      <a:pt x="1295400" y="1762506"/>
                    </a:lnTo>
                    <a:lnTo>
                      <a:pt x="1325880" y="1712214"/>
                    </a:lnTo>
                    <a:lnTo>
                      <a:pt x="1344168" y="1656588"/>
                    </a:lnTo>
                    <a:lnTo>
                      <a:pt x="1348739" y="1597914"/>
                    </a:lnTo>
                    <a:lnTo>
                      <a:pt x="1345692" y="1568958"/>
                    </a:lnTo>
                    <a:lnTo>
                      <a:pt x="1328927" y="1512570"/>
                    </a:lnTo>
                    <a:lnTo>
                      <a:pt x="1299971" y="1462278"/>
                    </a:lnTo>
                    <a:lnTo>
                      <a:pt x="1259586" y="1419606"/>
                    </a:lnTo>
                    <a:lnTo>
                      <a:pt x="1210818" y="1387602"/>
                    </a:lnTo>
                    <a:lnTo>
                      <a:pt x="1155192" y="1368552"/>
                    </a:lnTo>
                    <a:lnTo>
                      <a:pt x="1096518" y="1362456"/>
                    </a:lnTo>
                    <a:lnTo>
                      <a:pt x="1067562" y="1364742"/>
                    </a:lnTo>
                    <a:lnTo>
                      <a:pt x="1011174" y="1379982"/>
                    </a:lnTo>
                    <a:lnTo>
                      <a:pt x="959357" y="1408176"/>
                    </a:lnTo>
                    <a:lnTo>
                      <a:pt x="915924" y="1447800"/>
                    </a:lnTo>
                    <a:lnTo>
                      <a:pt x="883157" y="1495806"/>
                    </a:lnTo>
                    <a:lnTo>
                      <a:pt x="862583" y="1550670"/>
                    </a:lnTo>
                    <a:lnTo>
                      <a:pt x="858012" y="1579626"/>
                    </a:lnTo>
                    <a:lnTo>
                      <a:pt x="855726" y="160858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" name="object 21">
                <a:extLst>
                  <a:ext uri="{FF2B5EF4-FFF2-40B4-BE49-F238E27FC236}">
                    <a16:creationId xmlns:a16="http://schemas.microsoft.com/office/drawing/2014/main" id="{277E5760-3D35-E6E4-0FE1-C2F823EBC7A8}"/>
                  </a:ext>
                </a:extLst>
              </p:cNvPr>
              <p:cNvSpPr/>
              <p:nvPr/>
            </p:nvSpPr>
            <p:spPr>
              <a:xfrm>
                <a:off x="2198369" y="6063995"/>
                <a:ext cx="0" cy="131445"/>
              </a:xfrm>
              <a:custGeom>
                <a:avLst/>
                <a:gdLst/>
                <a:ahLst/>
                <a:cxnLst/>
                <a:rect l="l" t="t" r="r" b="b"/>
                <a:pathLst>
                  <a:path h="131445">
                    <a:moveTo>
                      <a:pt x="0" y="13106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" name="object 22">
                <a:extLst>
                  <a:ext uri="{FF2B5EF4-FFF2-40B4-BE49-F238E27FC236}">
                    <a16:creationId xmlns:a16="http://schemas.microsoft.com/office/drawing/2014/main" id="{DF33FA36-A360-7F8D-94A5-BE06F02B93C1}"/>
                  </a:ext>
                </a:extLst>
              </p:cNvPr>
              <p:cNvSpPr/>
              <p:nvPr/>
            </p:nvSpPr>
            <p:spPr>
              <a:xfrm>
                <a:off x="1079754" y="4856225"/>
                <a:ext cx="2402840" cy="1283335"/>
              </a:xfrm>
              <a:custGeom>
                <a:avLst/>
                <a:gdLst/>
                <a:ahLst/>
                <a:cxnLst/>
                <a:rect l="l" t="t" r="r" b="b"/>
                <a:pathLst>
                  <a:path w="2402840" h="1283335">
                    <a:moveTo>
                      <a:pt x="11430" y="649986"/>
                    </a:moveTo>
                    <a:lnTo>
                      <a:pt x="46482" y="706374"/>
                    </a:lnTo>
                    <a:lnTo>
                      <a:pt x="85343" y="761238"/>
                    </a:lnTo>
                    <a:lnTo>
                      <a:pt x="126492" y="814577"/>
                    </a:lnTo>
                    <a:lnTo>
                      <a:pt x="169926" y="864870"/>
                    </a:lnTo>
                    <a:lnTo>
                      <a:pt x="216408" y="912876"/>
                    </a:lnTo>
                    <a:lnTo>
                      <a:pt x="265176" y="959358"/>
                    </a:lnTo>
                    <a:lnTo>
                      <a:pt x="316992" y="1002029"/>
                    </a:lnTo>
                    <a:lnTo>
                      <a:pt x="370332" y="1042415"/>
                    </a:lnTo>
                    <a:lnTo>
                      <a:pt x="425958" y="1080515"/>
                    </a:lnTo>
                    <a:lnTo>
                      <a:pt x="483108" y="1114806"/>
                    </a:lnTo>
                    <a:lnTo>
                      <a:pt x="541782" y="1146810"/>
                    </a:lnTo>
                    <a:lnTo>
                      <a:pt x="602741" y="1175003"/>
                    </a:lnTo>
                    <a:lnTo>
                      <a:pt x="665226" y="1200150"/>
                    </a:lnTo>
                    <a:lnTo>
                      <a:pt x="728472" y="1222248"/>
                    </a:lnTo>
                    <a:lnTo>
                      <a:pt x="792479" y="1241298"/>
                    </a:lnTo>
                    <a:lnTo>
                      <a:pt x="858012" y="1256538"/>
                    </a:lnTo>
                    <a:lnTo>
                      <a:pt x="923544" y="1267968"/>
                    </a:lnTo>
                    <a:lnTo>
                      <a:pt x="990600" y="1276350"/>
                    </a:lnTo>
                    <a:lnTo>
                      <a:pt x="1056894" y="1281684"/>
                    </a:lnTo>
                    <a:lnTo>
                      <a:pt x="1123950" y="1283208"/>
                    </a:lnTo>
                    <a:lnTo>
                      <a:pt x="1191006" y="1280922"/>
                    </a:lnTo>
                    <a:lnTo>
                      <a:pt x="1258062" y="1275588"/>
                    </a:lnTo>
                    <a:lnTo>
                      <a:pt x="1324356" y="1266444"/>
                    </a:lnTo>
                    <a:lnTo>
                      <a:pt x="1389888" y="1254252"/>
                    </a:lnTo>
                    <a:lnTo>
                      <a:pt x="1455420" y="1238250"/>
                    </a:lnTo>
                    <a:lnTo>
                      <a:pt x="1519428" y="1218438"/>
                    </a:lnTo>
                    <a:lnTo>
                      <a:pt x="1582673" y="1196339"/>
                    </a:lnTo>
                    <a:lnTo>
                      <a:pt x="1644396" y="1170432"/>
                    </a:lnTo>
                    <a:lnTo>
                      <a:pt x="1704594" y="1141476"/>
                    </a:lnTo>
                    <a:lnTo>
                      <a:pt x="1764029" y="1109472"/>
                    </a:lnTo>
                    <a:lnTo>
                      <a:pt x="1820418" y="1073658"/>
                    </a:lnTo>
                    <a:lnTo>
                      <a:pt x="1876044" y="1035558"/>
                    </a:lnTo>
                    <a:lnTo>
                      <a:pt x="1928622" y="995172"/>
                    </a:lnTo>
                    <a:lnTo>
                      <a:pt x="1979676" y="951738"/>
                    </a:lnTo>
                    <a:lnTo>
                      <a:pt x="2028444" y="905256"/>
                    </a:lnTo>
                    <a:lnTo>
                      <a:pt x="2074164" y="856488"/>
                    </a:lnTo>
                    <a:lnTo>
                      <a:pt x="2117598" y="805434"/>
                    </a:lnTo>
                    <a:lnTo>
                      <a:pt x="2158746" y="752094"/>
                    </a:lnTo>
                    <a:lnTo>
                      <a:pt x="2196083" y="696468"/>
                    </a:lnTo>
                    <a:lnTo>
                      <a:pt x="2231135" y="640079"/>
                    </a:lnTo>
                    <a:lnTo>
                      <a:pt x="2263140" y="580644"/>
                    </a:lnTo>
                    <a:lnTo>
                      <a:pt x="2292095" y="520446"/>
                    </a:lnTo>
                    <a:lnTo>
                      <a:pt x="2317241" y="458724"/>
                    </a:lnTo>
                    <a:lnTo>
                      <a:pt x="2339340" y="395477"/>
                    </a:lnTo>
                    <a:lnTo>
                      <a:pt x="2358390" y="331470"/>
                    </a:lnTo>
                    <a:lnTo>
                      <a:pt x="2374391" y="265938"/>
                    </a:lnTo>
                    <a:lnTo>
                      <a:pt x="2386583" y="200406"/>
                    </a:lnTo>
                    <a:lnTo>
                      <a:pt x="2394966" y="133350"/>
                    </a:lnTo>
                    <a:lnTo>
                      <a:pt x="2400299" y="67056"/>
                    </a:lnTo>
                    <a:lnTo>
                      <a:pt x="2402585" y="0"/>
                    </a:lnTo>
                  </a:path>
                  <a:path w="2402840" h="1283335">
                    <a:moveTo>
                      <a:pt x="0" y="0"/>
                    </a:moveTo>
                    <a:lnTo>
                      <a:pt x="1524" y="62484"/>
                    </a:lnTo>
                    <a:lnTo>
                      <a:pt x="6858" y="124968"/>
                    </a:lnTo>
                    <a:lnTo>
                      <a:pt x="16002" y="187451"/>
                    </a:lnTo>
                    <a:lnTo>
                      <a:pt x="28193" y="248412"/>
                    </a:lnTo>
                    <a:lnTo>
                      <a:pt x="43434" y="309372"/>
                    </a:lnTo>
                    <a:lnTo>
                      <a:pt x="62484" y="368808"/>
                    </a:lnTo>
                    <a:lnTo>
                      <a:pt x="85343" y="427482"/>
                    </a:lnTo>
                    <a:lnTo>
                      <a:pt x="110490" y="484632"/>
                    </a:lnTo>
                    <a:lnTo>
                      <a:pt x="139446" y="541020"/>
                    </a:lnTo>
                    <a:lnTo>
                      <a:pt x="171450" y="594360"/>
                    </a:lnTo>
                    <a:lnTo>
                      <a:pt x="206502" y="646938"/>
                    </a:lnTo>
                    <a:lnTo>
                      <a:pt x="243840" y="696468"/>
                    </a:lnTo>
                    <a:lnTo>
                      <a:pt x="284226" y="744474"/>
                    </a:lnTo>
                    <a:lnTo>
                      <a:pt x="327659" y="790194"/>
                    </a:lnTo>
                    <a:lnTo>
                      <a:pt x="373380" y="833627"/>
                    </a:lnTo>
                    <a:lnTo>
                      <a:pt x="420624" y="874013"/>
                    </a:lnTo>
                    <a:lnTo>
                      <a:pt x="470916" y="911351"/>
                    </a:lnTo>
                    <a:lnTo>
                      <a:pt x="523494" y="946403"/>
                    </a:lnTo>
                    <a:lnTo>
                      <a:pt x="577596" y="978408"/>
                    </a:lnTo>
                    <a:lnTo>
                      <a:pt x="633222" y="1006601"/>
                    </a:lnTo>
                    <a:lnTo>
                      <a:pt x="690372" y="1032510"/>
                    </a:lnTo>
                    <a:lnTo>
                      <a:pt x="749046" y="1054608"/>
                    </a:lnTo>
                    <a:lnTo>
                      <a:pt x="808482" y="1074420"/>
                    </a:lnTo>
                    <a:lnTo>
                      <a:pt x="869441" y="1089660"/>
                    </a:lnTo>
                    <a:lnTo>
                      <a:pt x="931164" y="1101852"/>
                    </a:lnTo>
                    <a:lnTo>
                      <a:pt x="992885" y="1110996"/>
                    </a:lnTo>
                    <a:lnTo>
                      <a:pt x="1055370" y="1115568"/>
                    </a:lnTo>
                    <a:lnTo>
                      <a:pt x="1118616" y="1117853"/>
                    </a:lnTo>
                    <a:lnTo>
                      <a:pt x="1181100" y="1115568"/>
                    </a:lnTo>
                    <a:lnTo>
                      <a:pt x="1243584" y="1110996"/>
                    </a:lnTo>
                    <a:lnTo>
                      <a:pt x="1305306" y="1101852"/>
                    </a:lnTo>
                    <a:lnTo>
                      <a:pt x="1367028" y="1089660"/>
                    </a:lnTo>
                    <a:lnTo>
                      <a:pt x="1427988" y="1074420"/>
                    </a:lnTo>
                    <a:lnTo>
                      <a:pt x="1487423" y="1054608"/>
                    </a:lnTo>
                    <a:lnTo>
                      <a:pt x="1546098" y="1032510"/>
                    </a:lnTo>
                    <a:lnTo>
                      <a:pt x="1604010" y="1006601"/>
                    </a:lnTo>
                    <a:lnTo>
                      <a:pt x="1659636" y="978408"/>
                    </a:lnTo>
                    <a:lnTo>
                      <a:pt x="1713738" y="946403"/>
                    </a:lnTo>
                    <a:lnTo>
                      <a:pt x="1765553" y="911351"/>
                    </a:lnTo>
                    <a:lnTo>
                      <a:pt x="1815846" y="874013"/>
                    </a:lnTo>
                    <a:lnTo>
                      <a:pt x="1863852" y="833627"/>
                    </a:lnTo>
                    <a:lnTo>
                      <a:pt x="1909572" y="790194"/>
                    </a:lnTo>
                    <a:lnTo>
                      <a:pt x="1952244" y="744474"/>
                    </a:lnTo>
                    <a:lnTo>
                      <a:pt x="1992629" y="696468"/>
                    </a:lnTo>
                    <a:lnTo>
                      <a:pt x="2030729" y="646938"/>
                    </a:lnTo>
                    <a:lnTo>
                      <a:pt x="2065782" y="594360"/>
                    </a:lnTo>
                    <a:lnTo>
                      <a:pt x="2097786" y="541020"/>
                    </a:lnTo>
                    <a:lnTo>
                      <a:pt x="2125979" y="484632"/>
                    </a:lnTo>
                    <a:lnTo>
                      <a:pt x="2151888" y="427482"/>
                    </a:lnTo>
                    <a:lnTo>
                      <a:pt x="2173985" y="368808"/>
                    </a:lnTo>
                    <a:lnTo>
                      <a:pt x="2193035" y="309372"/>
                    </a:lnTo>
                    <a:lnTo>
                      <a:pt x="2209037" y="248412"/>
                    </a:lnTo>
                    <a:lnTo>
                      <a:pt x="2221229" y="187451"/>
                    </a:lnTo>
                    <a:lnTo>
                      <a:pt x="2229611" y="124968"/>
                    </a:lnTo>
                    <a:lnTo>
                      <a:pt x="2234945" y="62484"/>
                    </a:lnTo>
                    <a:lnTo>
                      <a:pt x="223646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" name="object 23">
                <a:extLst>
                  <a:ext uri="{FF2B5EF4-FFF2-40B4-BE49-F238E27FC236}">
                    <a16:creationId xmlns:a16="http://schemas.microsoft.com/office/drawing/2014/main" id="{6FE59900-F248-EC3E-0AC7-02685530E371}"/>
                  </a:ext>
                </a:extLst>
              </p:cNvPr>
              <p:cNvSpPr/>
              <p:nvPr/>
            </p:nvSpPr>
            <p:spPr>
              <a:xfrm>
                <a:off x="868680" y="4856225"/>
                <a:ext cx="26593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59379">
                    <a:moveTo>
                      <a:pt x="2659379" y="0"/>
                    </a:moveTo>
                    <a:lnTo>
                      <a:pt x="2577083" y="0"/>
                    </a:lnTo>
                  </a:path>
                  <a:path w="2659379">
                    <a:moveTo>
                      <a:pt x="2497073" y="0"/>
                    </a:moveTo>
                    <a:lnTo>
                      <a:pt x="2335530" y="0"/>
                    </a:lnTo>
                  </a:path>
                  <a:path w="2659379">
                    <a:moveTo>
                      <a:pt x="2255520" y="0"/>
                    </a:moveTo>
                    <a:lnTo>
                      <a:pt x="2093976" y="0"/>
                    </a:lnTo>
                  </a:path>
                  <a:path w="2659379">
                    <a:moveTo>
                      <a:pt x="2013965" y="0"/>
                    </a:moveTo>
                    <a:lnTo>
                      <a:pt x="1853183" y="0"/>
                    </a:lnTo>
                  </a:path>
                  <a:path w="2659379">
                    <a:moveTo>
                      <a:pt x="1772412" y="0"/>
                    </a:moveTo>
                    <a:lnTo>
                      <a:pt x="1611630" y="0"/>
                    </a:lnTo>
                  </a:path>
                  <a:path w="2659379">
                    <a:moveTo>
                      <a:pt x="1530858" y="0"/>
                    </a:moveTo>
                    <a:lnTo>
                      <a:pt x="1370076" y="0"/>
                    </a:lnTo>
                  </a:path>
                  <a:path w="2659379">
                    <a:moveTo>
                      <a:pt x="1289303" y="0"/>
                    </a:moveTo>
                    <a:lnTo>
                      <a:pt x="1127759" y="0"/>
                    </a:lnTo>
                  </a:path>
                  <a:path w="2659379">
                    <a:moveTo>
                      <a:pt x="1047750" y="0"/>
                    </a:moveTo>
                    <a:lnTo>
                      <a:pt x="886968" y="0"/>
                    </a:lnTo>
                  </a:path>
                  <a:path w="2659379">
                    <a:moveTo>
                      <a:pt x="806195" y="0"/>
                    </a:moveTo>
                    <a:lnTo>
                      <a:pt x="645413" y="0"/>
                    </a:lnTo>
                  </a:path>
                  <a:path w="2659379">
                    <a:moveTo>
                      <a:pt x="564641" y="0"/>
                    </a:moveTo>
                    <a:lnTo>
                      <a:pt x="403859" y="0"/>
                    </a:lnTo>
                  </a:path>
                  <a:path w="2659379">
                    <a:moveTo>
                      <a:pt x="323088" y="0"/>
                    </a:moveTo>
                    <a:lnTo>
                      <a:pt x="162306" y="0"/>
                    </a:lnTo>
                  </a:path>
                  <a:path w="2659379">
                    <a:moveTo>
                      <a:pt x="8153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0" name="object 24">
                <a:extLst>
                  <a:ext uri="{FF2B5EF4-FFF2-40B4-BE49-F238E27FC236}">
                    <a16:creationId xmlns:a16="http://schemas.microsoft.com/office/drawing/2014/main" id="{879DDFA1-6389-B25B-A6DA-7B87B3D53E4D}"/>
                  </a:ext>
                </a:extLst>
              </p:cNvPr>
              <p:cNvSpPr/>
              <p:nvPr/>
            </p:nvSpPr>
            <p:spPr>
              <a:xfrm>
                <a:off x="2239518" y="5040629"/>
                <a:ext cx="786765" cy="826769"/>
              </a:xfrm>
              <a:custGeom>
                <a:avLst/>
                <a:gdLst/>
                <a:ahLst/>
                <a:cxnLst/>
                <a:rect l="l" t="t" r="r" b="b"/>
                <a:pathLst>
                  <a:path w="786764" h="826770">
                    <a:moveTo>
                      <a:pt x="26669" y="758190"/>
                    </a:moveTo>
                    <a:lnTo>
                      <a:pt x="70865" y="751332"/>
                    </a:lnTo>
                    <a:lnTo>
                      <a:pt x="114300" y="740664"/>
                    </a:lnTo>
                    <a:lnTo>
                      <a:pt x="156971" y="726948"/>
                    </a:lnTo>
                    <a:lnTo>
                      <a:pt x="198119" y="710946"/>
                    </a:lnTo>
                    <a:lnTo>
                      <a:pt x="238506" y="690372"/>
                    </a:lnTo>
                    <a:lnTo>
                      <a:pt x="277368" y="667512"/>
                    </a:lnTo>
                    <a:lnTo>
                      <a:pt x="313944" y="641604"/>
                    </a:lnTo>
                    <a:lnTo>
                      <a:pt x="348233" y="613410"/>
                    </a:lnTo>
                    <a:lnTo>
                      <a:pt x="381000" y="582168"/>
                    </a:lnTo>
                    <a:lnTo>
                      <a:pt x="410718" y="548640"/>
                    </a:lnTo>
                    <a:lnTo>
                      <a:pt x="437388" y="513588"/>
                    </a:lnTo>
                    <a:lnTo>
                      <a:pt x="461771" y="475488"/>
                    </a:lnTo>
                    <a:lnTo>
                      <a:pt x="483107" y="436625"/>
                    </a:lnTo>
                    <a:lnTo>
                      <a:pt x="501395" y="395478"/>
                    </a:lnTo>
                    <a:lnTo>
                      <a:pt x="516636" y="353568"/>
                    </a:lnTo>
                    <a:lnTo>
                      <a:pt x="528827" y="310134"/>
                    </a:lnTo>
                    <a:lnTo>
                      <a:pt x="537209" y="265938"/>
                    </a:lnTo>
                    <a:lnTo>
                      <a:pt x="542544" y="221742"/>
                    </a:lnTo>
                    <a:lnTo>
                      <a:pt x="544068" y="176784"/>
                    </a:lnTo>
                  </a:path>
                  <a:path w="786764" h="826770">
                    <a:moveTo>
                      <a:pt x="0" y="766572"/>
                    </a:moveTo>
                    <a:lnTo>
                      <a:pt x="46481" y="761238"/>
                    </a:lnTo>
                    <a:lnTo>
                      <a:pt x="92201" y="752856"/>
                    </a:lnTo>
                    <a:lnTo>
                      <a:pt x="137159" y="740664"/>
                    </a:lnTo>
                    <a:lnTo>
                      <a:pt x="181356" y="724662"/>
                    </a:lnTo>
                    <a:lnTo>
                      <a:pt x="224027" y="705612"/>
                    </a:lnTo>
                    <a:lnTo>
                      <a:pt x="264413" y="682752"/>
                    </a:lnTo>
                    <a:lnTo>
                      <a:pt x="304038" y="656844"/>
                    </a:lnTo>
                    <a:lnTo>
                      <a:pt x="340613" y="627888"/>
                    </a:lnTo>
                    <a:lnTo>
                      <a:pt x="374904" y="596646"/>
                    </a:lnTo>
                    <a:lnTo>
                      <a:pt x="406907" y="562356"/>
                    </a:lnTo>
                    <a:lnTo>
                      <a:pt x="435863" y="525780"/>
                    </a:lnTo>
                    <a:lnTo>
                      <a:pt x="461771" y="486918"/>
                    </a:lnTo>
                    <a:lnTo>
                      <a:pt x="485394" y="446532"/>
                    </a:lnTo>
                    <a:lnTo>
                      <a:pt x="504444" y="403860"/>
                    </a:lnTo>
                    <a:lnTo>
                      <a:pt x="521207" y="360425"/>
                    </a:lnTo>
                    <a:lnTo>
                      <a:pt x="533400" y="315468"/>
                    </a:lnTo>
                    <a:lnTo>
                      <a:pt x="542544" y="269748"/>
                    </a:lnTo>
                    <a:lnTo>
                      <a:pt x="548639" y="223266"/>
                    </a:lnTo>
                    <a:lnTo>
                      <a:pt x="550163" y="176784"/>
                    </a:lnTo>
                  </a:path>
                  <a:path w="786764" h="826770">
                    <a:moveTo>
                      <a:pt x="0" y="826770"/>
                    </a:moveTo>
                    <a:lnTo>
                      <a:pt x="54101" y="822198"/>
                    </a:lnTo>
                    <a:lnTo>
                      <a:pt x="108965" y="813816"/>
                    </a:lnTo>
                    <a:lnTo>
                      <a:pt x="162306" y="802386"/>
                    </a:lnTo>
                    <a:lnTo>
                      <a:pt x="214883" y="787146"/>
                    </a:lnTo>
                    <a:lnTo>
                      <a:pt x="265938" y="768096"/>
                    </a:lnTo>
                    <a:lnTo>
                      <a:pt x="316230" y="746760"/>
                    </a:lnTo>
                    <a:lnTo>
                      <a:pt x="364998" y="720852"/>
                    </a:lnTo>
                    <a:lnTo>
                      <a:pt x="411480" y="692658"/>
                    </a:lnTo>
                    <a:lnTo>
                      <a:pt x="456438" y="661416"/>
                    </a:lnTo>
                    <a:lnTo>
                      <a:pt x="499109" y="627126"/>
                    </a:lnTo>
                    <a:lnTo>
                      <a:pt x="539495" y="589788"/>
                    </a:lnTo>
                    <a:lnTo>
                      <a:pt x="576833" y="550164"/>
                    </a:lnTo>
                    <a:lnTo>
                      <a:pt x="611886" y="508254"/>
                    </a:lnTo>
                    <a:lnTo>
                      <a:pt x="643889" y="464058"/>
                    </a:lnTo>
                    <a:lnTo>
                      <a:pt x="673607" y="417575"/>
                    </a:lnTo>
                    <a:lnTo>
                      <a:pt x="699515" y="369570"/>
                    </a:lnTo>
                    <a:lnTo>
                      <a:pt x="722376" y="320040"/>
                    </a:lnTo>
                    <a:lnTo>
                      <a:pt x="741426" y="268986"/>
                    </a:lnTo>
                    <a:lnTo>
                      <a:pt x="757427" y="216408"/>
                    </a:lnTo>
                    <a:lnTo>
                      <a:pt x="770382" y="163068"/>
                    </a:lnTo>
                    <a:lnTo>
                      <a:pt x="779526" y="109728"/>
                    </a:lnTo>
                    <a:lnTo>
                      <a:pt x="784859" y="54864"/>
                    </a:lnTo>
                    <a:lnTo>
                      <a:pt x="786383" y="0"/>
                    </a:lnTo>
                  </a:path>
                  <a:path w="786764" h="826770">
                    <a:moveTo>
                      <a:pt x="26669" y="818388"/>
                    </a:moveTo>
                    <a:lnTo>
                      <a:pt x="79248" y="812292"/>
                    </a:lnTo>
                    <a:lnTo>
                      <a:pt x="131825" y="803148"/>
                    </a:lnTo>
                    <a:lnTo>
                      <a:pt x="182880" y="790194"/>
                    </a:lnTo>
                    <a:lnTo>
                      <a:pt x="233933" y="774192"/>
                    </a:lnTo>
                    <a:lnTo>
                      <a:pt x="283463" y="754380"/>
                    </a:lnTo>
                    <a:lnTo>
                      <a:pt x="331469" y="732282"/>
                    </a:lnTo>
                    <a:lnTo>
                      <a:pt x="377951" y="706374"/>
                    </a:lnTo>
                    <a:lnTo>
                      <a:pt x="422909" y="678180"/>
                    </a:lnTo>
                    <a:lnTo>
                      <a:pt x="465581" y="646176"/>
                    </a:lnTo>
                    <a:lnTo>
                      <a:pt x="505968" y="612648"/>
                    </a:lnTo>
                    <a:lnTo>
                      <a:pt x="544830" y="575310"/>
                    </a:lnTo>
                    <a:lnTo>
                      <a:pt x="580644" y="536448"/>
                    </a:lnTo>
                    <a:lnTo>
                      <a:pt x="614171" y="495300"/>
                    </a:lnTo>
                    <a:lnTo>
                      <a:pt x="644651" y="451866"/>
                    </a:lnTo>
                    <a:lnTo>
                      <a:pt x="672845" y="406908"/>
                    </a:lnTo>
                    <a:lnTo>
                      <a:pt x="697230" y="359664"/>
                    </a:lnTo>
                    <a:lnTo>
                      <a:pt x="719327" y="310896"/>
                    </a:lnTo>
                    <a:lnTo>
                      <a:pt x="737615" y="261366"/>
                    </a:lnTo>
                    <a:lnTo>
                      <a:pt x="752856" y="210312"/>
                    </a:lnTo>
                    <a:lnTo>
                      <a:pt x="765048" y="158496"/>
                    </a:lnTo>
                    <a:lnTo>
                      <a:pt x="773430" y="106680"/>
                    </a:lnTo>
                    <a:lnTo>
                      <a:pt x="778763" y="53340"/>
                    </a:lnTo>
                    <a:lnTo>
                      <a:pt x="78028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1" name="object 25">
                <a:extLst>
                  <a:ext uri="{FF2B5EF4-FFF2-40B4-BE49-F238E27FC236}">
                    <a16:creationId xmlns:a16="http://schemas.microsoft.com/office/drawing/2014/main" id="{7FA079B9-6108-76E3-F9A1-E171D88EB4DB}"/>
                  </a:ext>
                </a:extLst>
              </p:cNvPr>
              <p:cNvSpPr/>
              <p:nvPr/>
            </p:nvSpPr>
            <p:spPr>
              <a:xfrm>
                <a:off x="2198369" y="5040629"/>
                <a:ext cx="877569" cy="877569"/>
              </a:xfrm>
              <a:custGeom>
                <a:avLst/>
                <a:gdLst/>
                <a:ahLst/>
                <a:cxnLst/>
                <a:rect l="l" t="t" r="r" b="b"/>
                <a:pathLst>
                  <a:path w="877569" h="877570">
                    <a:moveTo>
                      <a:pt x="0" y="877062"/>
                    </a:moveTo>
                    <a:lnTo>
                      <a:pt x="54863" y="874776"/>
                    </a:lnTo>
                    <a:lnTo>
                      <a:pt x="109728" y="870204"/>
                    </a:lnTo>
                    <a:lnTo>
                      <a:pt x="163830" y="861060"/>
                    </a:lnTo>
                    <a:lnTo>
                      <a:pt x="203454" y="852678"/>
                    </a:lnTo>
                  </a:path>
                  <a:path w="877569" h="877570">
                    <a:moveTo>
                      <a:pt x="318516" y="816864"/>
                    </a:moveTo>
                    <a:lnTo>
                      <a:pt x="323088" y="815340"/>
                    </a:lnTo>
                    <a:lnTo>
                      <a:pt x="373380" y="793242"/>
                    </a:lnTo>
                    <a:lnTo>
                      <a:pt x="422148" y="768096"/>
                    </a:lnTo>
                    <a:lnTo>
                      <a:pt x="462534" y="744474"/>
                    </a:lnTo>
                  </a:path>
                  <a:path w="877569" h="877570">
                    <a:moveTo>
                      <a:pt x="560069" y="674370"/>
                    </a:moveTo>
                    <a:lnTo>
                      <a:pt x="600456" y="639318"/>
                    </a:lnTo>
                    <a:lnTo>
                      <a:pt x="639318" y="600456"/>
                    </a:lnTo>
                    <a:lnTo>
                      <a:pt x="674369" y="560832"/>
                    </a:lnTo>
                  </a:path>
                  <a:path w="877569" h="877570">
                    <a:moveTo>
                      <a:pt x="744474" y="462534"/>
                    </a:moveTo>
                    <a:lnTo>
                      <a:pt x="768857" y="422910"/>
                    </a:lnTo>
                    <a:lnTo>
                      <a:pt x="793242" y="373380"/>
                    </a:lnTo>
                    <a:lnTo>
                      <a:pt x="815340" y="323088"/>
                    </a:lnTo>
                    <a:lnTo>
                      <a:pt x="816863" y="319278"/>
                    </a:lnTo>
                  </a:path>
                  <a:path w="877569" h="877570">
                    <a:moveTo>
                      <a:pt x="852678" y="204216"/>
                    </a:moveTo>
                    <a:lnTo>
                      <a:pt x="861060" y="164592"/>
                    </a:lnTo>
                    <a:lnTo>
                      <a:pt x="870204" y="110490"/>
                    </a:lnTo>
                    <a:lnTo>
                      <a:pt x="874776" y="55625"/>
                    </a:lnTo>
                    <a:lnTo>
                      <a:pt x="877062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2" name="object 26">
                <a:extLst>
                  <a:ext uri="{FF2B5EF4-FFF2-40B4-BE49-F238E27FC236}">
                    <a16:creationId xmlns:a16="http://schemas.microsoft.com/office/drawing/2014/main" id="{A720924D-0AF8-0ED8-276A-FB00652F4593}"/>
                  </a:ext>
                </a:extLst>
              </p:cNvPr>
              <p:cNvSpPr/>
              <p:nvPr/>
            </p:nvSpPr>
            <p:spPr>
              <a:xfrm>
                <a:off x="2198369" y="4856225"/>
                <a:ext cx="1118235" cy="1118235"/>
              </a:xfrm>
              <a:custGeom>
                <a:avLst/>
                <a:gdLst/>
                <a:ahLst/>
                <a:cxnLst/>
                <a:rect l="l" t="t" r="r" b="b"/>
                <a:pathLst>
                  <a:path w="1118235" h="1118235">
                    <a:moveTo>
                      <a:pt x="59436" y="1116329"/>
                    </a:moveTo>
                    <a:lnTo>
                      <a:pt x="76962" y="1098803"/>
                    </a:lnTo>
                  </a:path>
                  <a:path w="1118235" h="1118235">
                    <a:moveTo>
                      <a:pt x="1098803" y="76962"/>
                    </a:moveTo>
                    <a:lnTo>
                      <a:pt x="1116329" y="59436"/>
                    </a:lnTo>
                  </a:path>
                  <a:path w="1118235" h="1118235">
                    <a:moveTo>
                      <a:pt x="0" y="1117853"/>
                    </a:moveTo>
                    <a:lnTo>
                      <a:pt x="16002" y="1101089"/>
                    </a:lnTo>
                  </a:path>
                  <a:path w="1118235" h="1118235">
                    <a:moveTo>
                      <a:pt x="1101852" y="16763"/>
                    </a:moveTo>
                    <a:lnTo>
                      <a:pt x="1117853" y="0"/>
                    </a:lnTo>
                  </a:path>
                  <a:path w="1118235" h="1118235">
                    <a:moveTo>
                      <a:pt x="122681" y="1110996"/>
                    </a:moveTo>
                    <a:lnTo>
                      <a:pt x="141731" y="1091946"/>
                    </a:lnTo>
                  </a:path>
                  <a:path w="1118235" h="1118235">
                    <a:moveTo>
                      <a:pt x="1092707" y="141732"/>
                    </a:moveTo>
                    <a:lnTo>
                      <a:pt x="1111757" y="122682"/>
                    </a:lnTo>
                  </a:path>
                  <a:path w="1118235" h="1118235">
                    <a:moveTo>
                      <a:pt x="190500" y="1101089"/>
                    </a:moveTo>
                    <a:lnTo>
                      <a:pt x="211074" y="1080515"/>
                    </a:lnTo>
                  </a:path>
                  <a:path w="1118235" h="1118235">
                    <a:moveTo>
                      <a:pt x="1081277" y="211074"/>
                    </a:moveTo>
                    <a:lnTo>
                      <a:pt x="1101852" y="190500"/>
                    </a:lnTo>
                  </a:path>
                  <a:path w="1118235" h="1118235">
                    <a:moveTo>
                      <a:pt x="263652" y="1085850"/>
                    </a:moveTo>
                    <a:lnTo>
                      <a:pt x="286512" y="1063752"/>
                    </a:lnTo>
                  </a:path>
                  <a:path w="1118235" h="1118235">
                    <a:moveTo>
                      <a:pt x="1063752" y="286512"/>
                    </a:moveTo>
                    <a:lnTo>
                      <a:pt x="1086612" y="263651"/>
                    </a:lnTo>
                  </a:path>
                  <a:path w="1118235" h="1118235">
                    <a:moveTo>
                      <a:pt x="345186" y="1062989"/>
                    </a:moveTo>
                    <a:lnTo>
                      <a:pt x="371094" y="1037082"/>
                    </a:lnTo>
                  </a:path>
                  <a:path w="1118235" h="1118235">
                    <a:moveTo>
                      <a:pt x="1037082" y="371094"/>
                    </a:moveTo>
                    <a:lnTo>
                      <a:pt x="1063752" y="345186"/>
                    </a:lnTo>
                  </a:path>
                  <a:path w="1118235" h="1118235">
                    <a:moveTo>
                      <a:pt x="438150" y="1028700"/>
                    </a:moveTo>
                    <a:lnTo>
                      <a:pt x="470916" y="995934"/>
                    </a:lnTo>
                  </a:path>
                  <a:path w="1118235" h="1118235">
                    <a:moveTo>
                      <a:pt x="995934" y="470153"/>
                    </a:moveTo>
                    <a:lnTo>
                      <a:pt x="1028700" y="438150"/>
                    </a:lnTo>
                  </a:path>
                  <a:path w="1118235" h="1118235">
                    <a:moveTo>
                      <a:pt x="553212" y="971550"/>
                    </a:moveTo>
                    <a:lnTo>
                      <a:pt x="602742" y="922020"/>
                    </a:lnTo>
                  </a:path>
                  <a:path w="1118235" h="1118235">
                    <a:moveTo>
                      <a:pt x="922019" y="602741"/>
                    </a:moveTo>
                    <a:lnTo>
                      <a:pt x="971550" y="553212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3" name="object 27">
                <a:extLst>
                  <a:ext uri="{FF2B5EF4-FFF2-40B4-BE49-F238E27FC236}">
                    <a16:creationId xmlns:a16="http://schemas.microsoft.com/office/drawing/2014/main" id="{07E0B16F-C917-3CCA-8ABE-5F4BD11C5C96}"/>
                  </a:ext>
                </a:extLst>
              </p:cNvPr>
              <p:cNvSpPr/>
              <p:nvPr/>
            </p:nvSpPr>
            <p:spPr>
              <a:xfrm>
                <a:off x="1802891" y="4977383"/>
                <a:ext cx="791210" cy="751840"/>
              </a:xfrm>
              <a:custGeom>
                <a:avLst/>
                <a:gdLst/>
                <a:ahLst/>
                <a:cxnLst/>
                <a:rect l="l" t="t" r="r" b="b"/>
                <a:pathLst>
                  <a:path w="791210" h="751839">
                    <a:moveTo>
                      <a:pt x="0" y="355853"/>
                    </a:moveTo>
                    <a:lnTo>
                      <a:pt x="6857" y="429005"/>
                    </a:lnTo>
                    <a:lnTo>
                      <a:pt x="26669" y="499110"/>
                    </a:lnTo>
                    <a:lnTo>
                      <a:pt x="59435" y="564641"/>
                    </a:lnTo>
                    <a:lnTo>
                      <a:pt x="103631" y="622553"/>
                    </a:lnTo>
                    <a:lnTo>
                      <a:pt x="157733" y="672083"/>
                    </a:lnTo>
                    <a:lnTo>
                      <a:pt x="220218" y="710183"/>
                    </a:lnTo>
                    <a:lnTo>
                      <a:pt x="288797" y="736853"/>
                    </a:lnTo>
                    <a:lnTo>
                      <a:pt x="361188" y="749807"/>
                    </a:lnTo>
                    <a:lnTo>
                      <a:pt x="397763" y="751331"/>
                    </a:lnTo>
                    <a:lnTo>
                      <a:pt x="433577" y="749045"/>
                    </a:lnTo>
                    <a:lnTo>
                      <a:pt x="505968" y="735329"/>
                    </a:lnTo>
                    <a:lnTo>
                      <a:pt x="573785" y="708660"/>
                    </a:lnTo>
                    <a:lnTo>
                      <a:pt x="636269" y="669798"/>
                    </a:lnTo>
                    <a:lnTo>
                      <a:pt x="689609" y="619505"/>
                    </a:lnTo>
                    <a:lnTo>
                      <a:pt x="733044" y="560831"/>
                    </a:lnTo>
                    <a:lnTo>
                      <a:pt x="765047" y="495300"/>
                    </a:lnTo>
                    <a:lnTo>
                      <a:pt x="784859" y="424433"/>
                    </a:lnTo>
                    <a:lnTo>
                      <a:pt x="790956" y="352043"/>
                    </a:lnTo>
                    <a:lnTo>
                      <a:pt x="788669" y="315467"/>
                    </a:lnTo>
                    <a:lnTo>
                      <a:pt x="774191" y="243839"/>
                    </a:lnTo>
                    <a:lnTo>
                      <a:pt x="746759" y="175260"/>
                    </a:lnTo>
                    <a:lnTo>
                      <a:pt x="707897" y="113537"/>
                    </a:lnTo>
                    <a:lnTo>
                      <a:pt x="657606" y="60198"/>
                    </a:lnTo>
                    <a:lnTo>
                      <a:pt x="598169" y="16763"/>
                    </a:lnTo>
                    <a:lnTo>
                      <a:pt x="56616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4" name="object 28">
                <a:extLst>
                  <a:ext uri="{FF2B5EF4-FFF2-40B4-BE49-F238E27FC236}">
                    <a16:creationId xmlns:a16="http://schemas.microsoft.com/office/drawing/2014/main" id="{AF81A2B8-4A99-8118-C08A-C90C7726F356}"/>
                  </a:ext>
                </a:extLst>
              </p:cNvPr>
              <p:cNvSpPr/>
              <p:nvPr/>
            </p:nvSpPr>
            <p:spPr>
              <a:xfrm>
                <a:off x="1588008" y="5217413"/>
                <a:ext cx="122047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220470" h="609600">
                    <a:moveTo>
                      <a:pt x="0" y="0"/>
                    </a:moveTo>
                    <a:lnTo>
                      <a:pt x="2285" y="48006"/>
                    </a:lnTo>
                    <a:lnTo>
                      <a:pt x="7619" y="95250"/>
                    </a:lnTo>
                    <a:lnTo>
                      <a:pt x="16763" y="142494"/>
                    </a:lnTo>
                    <a:lnTo>
                      <a:pt x="29717" y="188213"/>
                    </a:lnTo>
                    <a:lnTo>
                      <a:pt x="30479" y="189737"/>
                    </a:lnTo>
                  </a:path>
                  <a:path w="1220470" h="609600">
                    <a:moveTo>
                      <a:pt x="79247" y="300227"/>
                    </a:moveTo>
                    <a:lnTo>
                      <a:pt x="89915" y="318515"/>
                    </a:lnTo>
                    <a:lnTo>
                      <a:pt x="116585" y="358139"/>
                    </a:lnTo>
                    <a:lnTo>
                      <a:pt x="146303" y="396239"/>
                    </a:lnTo>
                    <a:lnTo>
                      <a:pt x="176022" y="428244"/>
                    </a:lnTo>
                  </a:path>
                  <a:path w="1220470" h="609600">
                    <a:moveTo>
                      <a:pt x="268985" y="505206"/>
                    </a:moveTo>
                    <a:lnTo>
                      <a:pt x="291084" y="519684"/>
                    </a:lnTo>
                    <a:lnTo>
                      <a:pt x="332993" y="543306"/>
                    </a:lnTo>
                    <a:lnTo>
                      <a:pt x="376428" y="563118"/>
                    </a:lnTo>
                    <a:lnTo>
                      <a:pt x="412241" y="576072"/>
                    </a:lnTo>
                  </a:path>
                  <a:path w="1220470" h="609600">
                    <a:moveTo>
                      <a:pt x="529590" y="604265"/>
                    </a:moveTo>
                    <a:lnTo>
                      <a:pt x="562355" y="608076"/>
                    </a:lnTo>
                    <a:lnTo>
                      <a:pt x="610361" y="609600"/>
                    </a:lnTo>
                    <a:lnTo>
                      <a:pt x="658367" y="608076"/>
                    </a:lnTo>
                    <a:lnTo>
                      <a:pt x="690372" y="604265"/>
                    </a:lnTo>
                  </a:path>
                  <a:path w="1220470" h="609600">
                    <a:moveTo>
                      <a:pt x="807719" y="576072"/>
                    </a:moveTo>
                    <a:lnTo>
                      <a:pt x="843534" y="563118"/>
                    </a:lnTo>
                    <a:lnTo>
                      <a:pt x="886967" y="543306"/>
                    </a:lnTo>
                    <a:lnTo>
                      <a:pt x="928878" y="519684"/>
                    </a:lnTo>
                    <a:lnTo>
                      <a:pt x="950975" y="505206"/>
                    </a:lnTo>
                  </a:path>
                  <a:path w="1220470" h="609600">
                    <a:moveTo>
                      <a:pt x="1043940" y="428244"/>
                    </a:moveTo>
                    <a:lnTo>
                      <a:pt x="1074419" y="396239"/>
                    </a:lnTo>
                    <a:lnTo>
                      <a:pt x="1104137" y="358139"/>
                    </a:lnTo>
                    <a:lnTo>
                      <a:pt x="1130046" y="318515"/>
                    </a:lnTo>
                    <a:lnTo>
                      <a:pt x="1140714" y="300227"/>
                    </a:lnTo>
                  </a:path>
                  <a:path w="1220470" h="609600">
                    <a:moveTo>
                      <a:pt x="1189481" y="189737"/>
                    </a:moveTo>
                    <a:lnTo>
                      <a:pt x="1190243" y="188213"/>
                    </a:lnTo>
                    <a:lnTo>
                      <a:pt x="1203198" y="142494"/>
                    </a:lnTo>
                    <a:lnTo>
                      <a:pt x="1213104" y="95250"/>
                    </a:lnTo>
                    <a:lnTo>
                      <a:pt x="1218437" y="48006"/>
                    </a:lnTo>
                    <a:lnTo>
                      <a:pt x="121996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5" name="object 29">
                <a:extLst>
                  <a:ext uri="{FF2B5EF4-FFF2-40B4-BE49-F238E27FC236}">
                    <a16:creationId xmlns:a16="http://schemas.microsoft.com/office/drawing/2014/main" id="{FA7B355C-6A4B-F8E0-B644-B38E7BBC5D53}"/>
                  </a:ext>
                </a:extLst>
              </p:cNvPr>
              <p:cNvSpPr/>
              <p:nvPr/>
            </p:nvSpPr>
            <p:spPr>
              <a:xfrm>
                <a:off x="1703069" y="5333237"/>
                <a:ext cx="989965" cy="116205"/>
              </a:xfrm>
              <a:custGeom>
                <a:avLst/>
                <a:gdLst/>
                <a:ahLst/>
                <a:cxnLst/>
                <a:rect l="l" t="t" r="r" b="b"/>
                <a:pathLst>
                  <a:path w="989964" h="116204">
                    <a:moveTo>
                      <a:pt x="0" y="0"/>
                    </a:moveTo>
                    <a:lnTo>
                      <a:pt x="92963" y="0"/>
                    </a:lnTo>
                  </a:path>
                  <a:path w="989964" h="116204">
                    <a:moveTo>
                      <a:pt x="172974" y="0"/>
                    </a:moveTo>
                    <a:lnTo>
                      <a:pt x="333756" y="0"/>
                    </a:lnTo>
                  </a:path>
                  <a:path w="989964" h="116204">
                    <a:moveTo>
                      <a:pt x="414528" y="0"/>
                    </a:moveTo>
                    <a:lnTo>
                      <a:pt x="575310" y="0"/>
                    </a:lnTo>
                  </a:path>
                  <a:path w="989964" h="116204">
                    <a:moveTo>
                      <a:pt x="656082" y="0"/>
                    </a:moveTo>
                    <a:lnTo>
                      <a:pt x="816863" y="0"/>
                    </a:lnTo>
                  </a:path>
                  <a:path w="989964" h="116204">
                    <a:moveTo>
                      <a:pt x="897636" y="0"/>
                    </a:moveTo>
                    <a:lnTo>
                      <a:pt x="989838" y="0"/>
                    </a:lnTo>
                  </a:path>
                  <a:path w="989964" h="116204">
                    <a:moveTo>
                      <a:pt x="797052" y="115824"/>
                    </a:moveTo>
                    <a:lnTo>
                      <a:pt x="656082" y="115824"/>
                    </a:lnTo>
                  </a:path>
                  <a:path w="989964" h="116204">
                    <a:moveTo>
                      <a:pt x="575310" y="115824"/>
                    </a:moveTo>
                    <a:lnTo>
                      <a:pt x="414528" y="115824"/>
                    </a:lnTo>
                  </a:path>
                  <a:path w="989964" h="116204">
                    <a:moveTo>
                      <a:pt x="333756" y="115824"/>
                    </a:moveTo>
                    <a:lnTo>
                      <a:pt x="192786" y="115824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6" name="object 30">
                <a:extLst>
                  <a:ext uri="{FF2B5EF4-FFF2-40B4-BE49-F238E27FC236}">
                    <a16:creationId xmlns:a16="http://schemas.microsoft.com/office/drawing/2014/main" id="{AA99767A-F37D-FFE4-D6E9-99898F80630C}"/>
                  </a:ext>
                </a:extLst>
              </p:cNvPr>
              <p:cNvSpPr/>
              <p:nvPr/>
            </p:nvSpPr>
            <p:spPr>
              <a:xfrm>
                <a:off x="2203704" y="5181600"/>
                <a:ext cx="26162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261619" h="438150">
                    <a:moveTo>
                      <a:pt x="198881" y="438150"/>
                    </a:moveTo>
                    <a:lnTo>
                      <a:pt x="232409" y="388620"/>
                    </a:lnTo>
                    <a:lnTo>
                      <a:pt x="252983" y="332232"/>
                    </a:lnTo>
                    <a:lnTo>
                      <a:pt x="261365" y="272796"/>
                    </a:lnTo>
                    <a:lnTo>
                      <a:pt x="260603" y="243077"/>
                    </a:lnTo>
                    <a:lnTo>
                      <a:pt x="248412" y="184403"/>
                    </a:lnTo>
                    <a:lnTo>
                      <a:pt x="223265" y="129539"/>
                    </a:lnTo>
                    <a:lnTo>
                      <a:pt x="187451" y="82296"/>
                    </a:lnTo>
                    <a:lnTo>
                      <a:pt x="140969" y="44196"/>
                    </a:lnTo>
                    <a:lnTo>
                      <a:pt x="87629" y="16763"/>
                    </a:lnTo>
                    <a:lnTo>
                      <a:pt x="29718" y="2286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47" name="object 31">
                <a:extLst>
                  <a:ext uri="{FF2B5EF4-FFF2-40B4-BE49-F238E27FC236}">
                    <a16:creationId xmlns:a16="http://schemas.microsoft.com/office/drawing/2014/main" id="{B3446F4A-63B7-EBA9-029E-CCC142F934AE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300097" y="4961762"/>
                <a:ext cx="195834" cy="132587"/>
              </a:xfrm>
              <a:prstGeom prst="rect">
                <a:avLst/>
              </a:prstGeom>
            </p:spPr>
          </p:pic>
          <p:sp>
            <p:nvSpPr>
              <p:cNvPr id="48" name="object 32">
                <a:extLst>
                  <a:ext uri="{FF2B5EF4-FFF2-40B4-BE49-F238E27FC236}">
                    <a16:creationId xmlns:a16="http://schemas.microsoft.com/office/drawing/2014/main" id="{26D3B843-76F2-3540-EBDA-5041586F63EF}"/>
                  </a:ext>
                </a:extLst>
              </p:cNvPr>
              <p:cNvSpPr/>
              <p:nvPr/>
            </p:nvSpPr>
            <p:spPr>
              <a:xfrm>
                <a:off x="914400" y="4856225"/>
                <a:ext cx="1351915" cy="951865"/>
              </a:xfrm>
              <a:custGeom>
                <a:avLst/>
                <a:gdLst/>
                <a:ahLst/>
                <a:cxnLst/>
                <a:rect l="l" t="t" r="r" b="b"/>
                <a:pathLst>
                  <a:path w="1351914" h="951864">
                    <a:moveTo>
                      <a:pt x="0" y="0"/>
                    </a:moveTo>
                    <a:lnTo>
                      <a:pt x="1524" y="67818"/>
                    </a:lnTo>
                    <a:lnTo>
                      <a:pt x="6858" y="135636"/>
                    </a:lnTo>
                    <a:lnTo>
                      <a:pt x="16002" y="203453"/>
                    </a:lnTo>
                    <a:lnTo>
                      <a:pt x="28956" y="270510"/>
                    </a:lnTo>
                    <a:lnTo>
                      <a:pt x="44958" y="336803"/>
                    </a:lnTo>
                    <a:lnTo>
                      <a:pt x="64769" y="401574"/>
                    </a:lnTo>
                    <a:lnTo>
                      <a:pt x="87630" y="465582"/>
                    </a:lnTo>
                    <a:lnTo>
                      <a:pt x="114300" y="528827"/>
                    </a:lnTo>
                    <a:lnTo>
                      <a:pt x="144018" y="589788"/>
                    </a:lnTo>
                    <a:lnTo>
                      <a:pt x="176784" y="649986"/>
                    </a:lnTo>
                  </a:path>
                  <a:path w="1351914" h="951864">
                    <a:moveTo>
                      <a:pt x="1345692" y="943356"/>
                    </a:moveTo>
                    <a:lnTo>
                      <a:pt x="1351788" y="942594"/>
                    </a:lnTo>
                  </a:path>
                  <a:path w="1351914" h="951864">
                    <a:moveTo>
                      <a:pt x="1344930" y="937260"/>
                    </a:moveTo>
                    <a:lnTo>
                      <a:pt x="1345692" y="943356"/>
                    </a:lnTo>
                  </a:path>
                  <a:path w="1351914" h="951864">
                    <a:moveTo>
                      <a:pt x="1253489" y="934974"/>
                    </a:moveTo>
                    <a:lnTo>
                      <a:pt x="1252727" y="95173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49" name="object 33">
                <a:extLst>
                  <a:ext uri="{FF2B5EF4-FFF2-40B4-BE49-F238E27FC236}">
                    <a16:creationId xmlns:a16="http://schemas.microsoft.com/office/drawing/2014/main" id="{1AFBBD75-1FCE-1B61-9912-E26A9056CD08}"/>
                  </a:ext>
                </a:extLst>
              </p:cNvPr>
              <p:cNvSpPr/>
              <p:nvPr/>
            </p:nvSpPr>
            <p:spPr>
              <a:xfrm>
                <a:off x="2193036" y="5791961"/>
                <a:ext cx="10795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0795">
                    <a:moveTo>
                      <a:pt x="0" y="0"/>
                    </a:moveTo>
                    <a:lnTo>
                      <a:pt x="0" y="10667"/>
                    </a:lnTo>
                  </a:path>
                  <a:path w="10794" h="10795">
                    <a:moveTo>
                      <a:pt x="10668" y="10667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0" name="object 34">
                <a:extLst>
                  <a:ext uri="{FF2B5EF4-FFF2-40B4-BE49-F238E27FC236}">
                    <a16:creationId xmlns:a16="http://schemas.microsoft.com/office/drawing/2014/main" id="{25C56B05-599A-C092-7974-C1AF09559107}"/>
                  </a:ext>
                </a:extLst>
              </p:cNvPr>
              <p:cNvSpPr/>
              <p:nvPr/>
            </p:nvSpPr>
            <p:spPr>
              <a:xfrm>
                <a:off x="2193797" y="5791961"/>
                <a:ext cx="9525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0795">
                    <a:moveTo>
                      <a:pt x="9143" y="10667"/>
                    </a:moveTo>
                    <a:lnTo>
                      <a:pt x="9143" y="0"/>
                    </a:lnTo>
                  </a:path>
                  <a:path w="9525" h="10795">
                    <a:moveTo>
                      <a:pt x="0" y="0"/>
                    </a:moveTo>
                    <a:lnTo>
                      <a:pt x="0" y="1066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1" name="object 35">
                <a:extLst>
                  <a:ext uri="{FF2B5EF4-FFF2-40B4-BE49-F238E27FC236}">
                    <a16:creationId xmlns:a16="http://schemas.microsoft.com/office/drawing/2014/main" id="{A02E390E-9661-DB05-B0BB-BA7DABCFEB76}"/>
                  </a:ext>
                </a:extLst>
              </p:cNvPr>
              <p:cNvSpPr/>
              <p:nvPr/>
            </p:nvSpPr>
            <p:spPr>
              <a:xfrm>
                <a:off x="1321308" y="5039867"/>
                <a:ext cx="877569" cy="878205"/>
              </a:xfrm>
              <a:custGeom>
                <a:avLst/>
                <a:gdLst/>
                <a:ahLst/>
                <a:cxnLst/>
                <a:rect l="l" t="t" r="r" b="b"/>
                <a:pathLst>
                  <a:path w="877569" h="878204">
                    <a:moveTo>
                      <a:pt x="0" y="0"/>
                    </a:moveTo>
                    <a:lnTo>
                      <a:pt x="1523" y="54864"/>
                    </a:lnTo>
                    <a:lnTo>
                      <a:pt x="6857" y="109728"/>
                    </a:lnTo>
                    <a:lnTo>
                      <a:pt x="15239" y="164592"/>
                    </a:lnTo>
                    <a:lnTo>
                      <a:pt x="23621" y="204216"/>
                    </a:lnTo>
                  </a:path>
                  <a:path w="877569" h="878204">
                    <a:moveTo>
                      <a:pt x="59435" y="319278"/>
                    </a:moveTo>
                    <a:lnTo>
                      <a:pt x="60959" y="323088"/>
                    </a:lnTo>
                    <a:lnTo>
                      <a:pt x="83057" y="373380"/>
                    </a:lnTo>
                    <a:lnTo>
                      <a:pt x="107441" y="422910"/>
                    </a:lnTo>
                    <a:lnTo>
                      <a:pt x="131825" y="463296"/>
                    </a:lnTo>
                  </a:path>
                  <a:path w="877569" h="878204">
                    <a:moveTo>
                      <a:pt x="201929" y="560832"/>
                    </a:moveTo>
                    <a:lnTo>
                      <a:pt x="236981" y="600456"/>
                    </a:lnTo>
                    <a:lnTo>
                      <a:pt x="275844" y="639318"/>
                    </a:lnTo>
                    <a:lnTo>
                      <a:pt x="315467" y="674370"/>
                    </a:lnTo>
                  </a:path>
                  <a:path w="877569" h="878204">
                    <a:moveTo>
                      <a:pt x="413766" y="745236"/>
                    </a:moveTo>
                    <a:lnTo>
                      <a:pt x="454152" y="768858"/>
                    </a:lnTo>
                    <a:lnTo>
                      <a:pt x="502919" y="794004"/>
                    </a:lnTo>
                    <a:lnTo>
                      <a:pt x="553973" y="816102"/>
                    </a:lnTo>
                    <a:lnTo>
                      <a:pt x="557022" y="816864"/>
                    </a:lnTo>
                  </a:path>
                  <a:path w="877569" h="878204">
                    <a:moveTo>
                      <a:pt x="672846" y="853440"/>
                    </a:moveTo>
                    <a:lnTo>
                      <a:pt x="712469" y="861822"/>
                    </a:lnTo>
                    <a:lnTo>
                      <a:pt x="766572" y="870966"/>
                    </a:lnTo>
                    <a:lnTo>
                      <a:pt x="821435" y="875538"/>
                    </a:lnTo>
                    <a:lnTo>
                      <a:pt x="877061" y="877824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2" name="object 36">
                <a:extLst>
                  <a:ext uri="{FF2B5EF4-FFF2-40B4-BE49-F238E27FC236}">
                    <a16:creationId xmlns:a16="http://schemas.microsoft.com/office/drawing/2014/main" id="{C30302EE-00C7-E29F-06D5-9ED2139D5431}"/>
                  </a:ext>
                </a:extLst>
              </p:cNvPr>
              <p:cNvSpPr/>
              <p:nvPr/>
            </p:nvSpPr>
            <p:spPr>
              <a:xfrm>
                <a:off x="1370076" y="5040629"/>
                <a:ext cx="859155" cy="828040"/>
              </a:xfrm>
              <a:custGeom>
                <a:avLst/>
                <a:gdLst/>
                <a:ahLst/>
                <a:cxnLst/>
                <a:rect l="l" t="t" r="r" b="b"/>
                <a:pathLst>
                  <a:path w="859155" h="828039">
                    <a:moveTo>
                      <a:pt x="6096" y="0"/>
                    </a:moveTo>
                    <a:lnTo>
                      <a:pt x="8382" y="54102"/>
                    </a:lnTo>
                    <a:lnTo>
                      <a:pt x="12954" y="106680"/>
                    </a:lnTo>
                    <a:lnTo>
                      <a:pt x="22098" y="160020"/>
                    </a:lnTo>
                    <a:lnTo>
                      <a:pt x="34290" y="211836"/>
                    </a:lnTo>
                    <a:lnTo>
                      <a:pt x="49530" y="262890"/>
                    </a:lnTo>
                    <a:lnTo>
                      <a:pt x="68580" y="313182"/>
                    </a:lnTo>
                    <a:lnTo>
                      <a:pt x="90678" y="361950"/>
                    </a:lnTo>
                    <a:lnTo>
                      <a:pt x="115824" y="409194"/>
                    </a:lnTo>
                    <a:lnTo>
                      <a:pt x="144018" y="454914"/>
                    </a:lnTo>
                    <a:lnTo>
                      <a:pt x="174498" y="498348"/>
                    </a:lnTo>
                    <a:lnTo>
                      <a:pt x="208787" y="540258"/>
                    </a:lnTo>
                    <a:lnTo>
                      <a:pt x="245364" y="579120"/>
                    </a:lnTo>
                    <a:lnTo>
                      <a:pt x="284225" y="615696"/>
                    </a:lnTo>
                    <a:lnTo>
                      <a:pt x="325374" y="649986"/>
                    </a:lnTo>
                    <a:lnTo>
                      <a:pt x="368807" y="681228"/>
                    </a:lnTo>
                    <a:lnTo>
                      <a:pt x="414528" y="709422"/>
                    </a:lnTo>
                    <a:lnTo>
                      <a:pt x="461010" y="735330"/>
                    </a:lnTo>
                    <a:lnTo>
                      <a:pt x="509778" y="757428"/>
                    </a:lnTo>
                    <a:lnTo>
                      <a:pt x="560069" y="776478"/>
                    </a:lnTo>
                    <a:lnTo>
                      <a:pt x="611124" y="792480"/>
                    </a:lnTo>
                    <a:lnTo>
                      <a:pt x="662940" y="804672"/>
                    </a:lnTo>
                    <a:lnTo>
                      <a:pt x="716280" y="813816"/>
                    </a:lnTo>
                    <a:lnTo>
                      <a:pt x="769619" y="819150"/>
                    </a:lnTo>
                    <a:lnTo>
                      <a:pt x="822960" y="821436"/>
                    </a:lnTo>
                  </a:path>
                  <a:path w="859155" h="828039">
                    <a:moveTo>
                      <a:pt x="0" y="0"/>
                    </a:moveTo>
                    <a:lnTo>
                      <a:pt x="2286" y="54102"/>
                    </a:lnTo>
                    <a:lnTo>
                      <a:pt x="7620" y="108204"/>
                    </a:lnTo>
                    <a:lnTo>
                      <a:pt x="16002" y="161544"/>
                    </a:lnTo>
                    <a:lnTo>
                      <a:pt x="28193" y="214122"/>
                    </a:lnTo>
                    <a:lnTo>
                      <a:pt x="44196" y="265938"/>
                    </a:lnTo>
                    <a:lnTo>
                      <a:pt x="63246" y="316992"/>
                    </a:lnTo>
                    <a:lnTo>
                      <a:pt x="85343" y="365760"/>
                    </a:lnTo>
                    <a:lnTo>
                      <a:pt x="111252" y="413766"/>
                    </a:lnTo>
                    <a:lnTo>
                      <a:pt x="139446" y="460248"/>
                    </a:lnTo>
                    <a:lnTo>
                      <a:pt x="171450" y="503682"/>
                    </a:lnTo>
                    <a:lnTo>
                      <a:pt x="205740" y="545592"/>
                    </a:lnTo>
                    <a:lnTo>
                      <a:pt x="242315" y="585216"/>
                    </a:lnTo>
                    <a:lnTo>
                      <a:pt x="281940" y="622554"/>
                    </a:lnTo>
                    <a:lnTo>
                      <a:pt x="323850" y="656844"/>
                    </a:lnTo>
                    <a:lnTo>
                      <a:pt x="368046" y="688086"/>
                    </a:lnTo>
                    <a:lnTo>
                      <a:pt x="414528" y="717042"/>
                    </a:lnTo>
                    <a:lnTo>
                      <a:pt x="461772" y="742188"/>
                    </a:lnTo>
                    <a:lnTo>
                      <a:pt x="511301" y="764286"/>
                    </a:lnTo>
                    <a:lnTo>
                      <a:pt x="561594" y="783336"/>
                    </a:lnTo>
                    <a:lnTo>
                      <a:pt x="614172" y="799338"/>
                    </a:lnTo>
                    <a:lnTo>
                      <a:pt x="666750" y="811530"/>
                    </a:lnTo>
                    <a:lnTo>
                      <a:pt x="720090" y="820674"/>
                    </a:lnTo>
                    <a:lnTo>
                      <a:pt x="774192" y="826008"/>
                    </a:lnTo>
                    <a:lnTo>
                      <a:pt x="828294" y="827532"/>
                    </a:lnTo>
                  </a:path>
                  <a:path w="859155" h="828039">
                    <a:moveTo>
                      <a:pt x="242315" y="176784"/>
                    </a:moveTo>
                    <a:lnTo>
                      <a:pt x="244602" y="221742"/>
                    </a:lnTo>
                    <a:lnTo>
                      <a:pt x="249936" y="266700"/>
                    </a:lnTo>
                    <a:lnTo>
                      <a:pt x="258318" y="310896"/>
                    </a:lnTo>
                    <a:lnTo>
                      <a:pt x="270510" y="355092"/>
                    </a:lnTo>
                    <a:lnTo>
                      <a:pt x="285750" y="397764"/>
                    </a:lnTo>
                    <a:lnTo>
                      <a:pt x="304038" y="438150"/>
                    </a:lnTo>
                    <a:lnTo>
                      <a:pt x="326136" y="477774"/>
                    </a:lnTo>
                    <a:lnTo>
                      <a:pt x="351281" y="515874"/>
                    </a:lnTo>
                    <a:lnTo>
                      <a:pt x="378713" y="551688"/>
                    </a:lnTo>
                    <a:lnTo>
                      <a:pt x="409194" y="585216"/>
                    </a:lnTo>
                    <a:lnTo>
                      <a:pt x="441960" y="616458"/>
                    </a:lnTo>
                    <a:lnTo>
                      <a:pt x="477012" y="644652"/>
                    </a:lnTo>
                    <a:lnTo>
                      <a:pt x="514350" y="670560"/>
                    </a:lnTo>
                    <a:lnTo>
                      <a:pt x="553212" y="693420"/>
                    </a:lnTo>
                    <a:lnTo>
                      <a:pt x="594360" y="713232"/>
                    </a:lnTo>
                    <a:lnTo>
                      <a:pt x="636269" y="729234"/>
                    </a:lnTo>
                    <a:lnTo>
                      <a:pt x="679704" y="742950"/>
                    </a:lnTo>
                    <a:lnTo>
                      <a:pt x="723900" y="752856"/>
                    </a:lnTo>
                    <a:lnTo>
                      <a:pt x="768857" y="758952"/>
                    </a:lnTo>
                    <a:lnTo>
                      <a:pt x="813816" y="762000"/>
                    </a:lnTo>
                    <a:lnTo>
                      <a:pt x="858774" y="761238"/>
                    </a:lnTo>
                  </a:path>
                  <a:path w="859155" h="828039">
                    <a:moveTo>
                      <a:pt x="236220" y="176784"/>
                    </a:moveTo>
                    <a:lnTo>
                      <a:pt x="238506" y="224028"/>
                    </a:lnTo>
                    <a:lnTo>
                      <a:pt x="243840" y="271272"/>
                    </a:lnTo>
                    <a:lnTo>
                      <a:pt x="253746" y="316992"/>
                    </a:lnTo>
                    <a:lnTo>
                      <a:pt x="266700" y="362712"/>
                    </a:lnTo>
                    <a:lnTo>
                      <a:pt x="283463" y="406908"/>
                    </a:lnTo>
                    <a:lnTo>
                      <a:pt x="303275" y="449580"/>
                    </a:lnTo>
                    <a:lnTo>
                      <a:pt x="326898" y="490728"/>
                    </a:lnTo>
                    <a:lnTo>
                      <a:pt x="353568" y="529590"/>
                    </a:lnTo>
                    <a:lnTo>
                      <a:pt x="383286" y="566166"/>
                    </a:lnTo>
                    <a:lnTo>
                      <a:pt x="415290" y="600456"/>
                    </a:lnTo>
                    <a:lnTo>
                      <a:pt x="451104" y="632460"/>
                    </a:lnTo>
                    <a:lnTo>
                      <a:pt x="488442" y="660654"/>
                    </a:lnTo>
                    <a:lnTo>
                      <a:pt x="528066" y="686562"/>
                    </a:lnTo>
                    <a:lnTo>
                      <a:pt x="569976" y="708660"/>
                    </a:lnTo>
                    <a:lnTo>
                      <a:pt x="613410" y="727710"/>
                    </a:lnTo>
                    <a:lnTo>
                      <a:pt x="657606" y="742950"/>
                    </a:lnTo>
                    <a:lnTo>
                      <a:pt x="703326" y="755142"/>
                    </a:lnTo>
                    <a:lnTo>
                      <a:pt x="749807" y="762762"/>
                    </a:lnTo>
                    <a:lnTo>
                      <a:pt x="797051" y="76733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3" name="object 37">
                <a:extLst>
                  <a:ext uri="{FF2B5EF4-FFF2-40B4-BE49-F238E27FC236}">
                    <a16:creationId xmlns:a16="http://schemas.microsoft.com/office/drawing/2014/main" id="{132B6EA1-E0B2-3B64-526D-BB7ADC61F9CB}"/>
                  </a:ext>
                </a:extLst>
              </p:cNvPr>
              <p:cNvSpPr/>
              <p:nvPr/>
            </p:nvSpPr>
            <p:spPr>
              <a:xfrm>
                <a:off x="1079754" y="4866894"/>
                <a:ext cx="1118870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1118870" h="1107439">
                    <a:moveTo>
                      <a:pt x="334518" y="786383"/>
                    </a:moveTo>
                    <a:lnTo>
                      <a:pt x="345948" y="774953"/>
                    </a:lnTo>
                  </a:path>
                  <a:path w="1118870" h="1107439">
                    <a:moveTo>
                      <a:pt x="305562" y="756665"/>
                    </a:moveTo>
                    <a:lnTo>
                      <a:pt x="316992" y="745235"/>
                    </a:lnTo>
                  </a:path>
                  <a:path w="1118870" h="1107439">
                    <a:moveTo>
                      <a:pt x="278130" y="726947"/>
                    </a:moveTo>
                    <a:lnTo>
                      <a:pt x="289559" y="714755"/>
                    </a:lnTo>
                  </a:path>
                  <a:path w="1118870" h="1107439">
                    <a:moveTo>
                      <a:pt x="251459" y="694943"/>
                    </a:moveTo>
                    <a:lnTo>
                      <a:pt x="262890" y="683513"/>
                    </a:lnTo>
                  </a:path>
                  <a:path w="1118870" h="1107439">
                    <a:moveTo>
                      <a:pt x="225552" y="662177"/>
                    </a:moveTo>
                    <a:lnTo>
                      <a:pt x="236982" y="650747"/>
                    </a:lnTo>
                  </a:path>
                  <a:path w="1118870" h="1107439">
                    <a:moveTo>
                      <a:pt x="201168" y="628650"/>
                    </a:moveTo>
                    <a:lnTo>
                      <a:pt x="212598" y="617219"/>
                    </a:lnTo>
                  </a:path>
                  <a:path w="1118870" h="1107439">
                    <a:moveTo>
                      <a:pt x="177546" y="594359"/>
                    </a:moveTo>
                    <a:lnTo>
                      <a:pt x="189737" y="582167"/>
                    </a:lnTo>
                  </a:path>
                  <a:path w="1118870" h="1107439">
                    <a:moveTo>
                      <a:pt x="155448" y="558545"/>
                    </a:moveTo>
                    <a:lnTo>
                      <a:pt x="167640" y="546353"/>
                    </a:lnTo>
                  </a:path>
                  <a:path w="1118870" h="1107439">
                    <a:moveTo>
                      <a:pt x="134112" y="521207"/>
                    </a:moveTo>
                    <a:lnTo>
                      <a:pt x="147065" y="509015"/>
                    </a:lnTo>
                  </a:path>
                  <a:path w="1118870" h="1107439">
                    <a:moveTo>
                      <a:pt x="115062" y="483107"/>
                    </a:moveTo>
                    <a:lnTo>
                      <a:pt x="127254" y="470153"/>
                    </a:lnTo>
                  </a:path>
                  <a:path w="1118870" h="1107439">
                    <a:moveTo>
                      <a:pt x="96012" y="443483"/>
                    </a:moveTo>
                    <a:lnTo>
                      <a:pt x="108965" y="430529"/>
                    </a:lnTo>
                  </a:path>
                  <a:path w="1118870" h="1107439">
                    <a:moveTo>
                      <a:pt x="79248" y="402335"/>
                    </a:moveTo>
                    <a:lnTo>
                      <a:pt x="91440" y="389381"/>
                    </a:lnTo>
                  </a:path>
                  <a:path w="1118870" h="1107439">
                    <a:moveTo>
                      <a:pt x="63246" y="359663"/>
                    </a:moveTo>
                    <a:lnTo>
                      <a:pt x="76200" y="346709"/>
                    </a:lnTo>
                  </a:path>
                  <a:path w="1118870" h="1107439">
                    <a:moveTo>
                      <a:pt x="48768" y="316229"/>
                    </a:moveTo>
                    <a:lnTo>
                      <a:pt x="61721" y="303275"/>
                    </a:lnTo>
                  </a:path>
                  <a:path w="1118870" h="1107439">
                    <a:moveTo>
                      <a:pt x="35814" y="270509"/>
                    </a:moveTo>
                    <a:lnTo>
                      <a:pt x="49530" y="257555"/>
                    </a:lnTo>
                  </a:path>
                  <a:path w="1118870" h="1107439">
                    <a:moveTo>
                      <a:pt x="25146" y="224027"/>
                    </a:moveTo>
                    <a:lnTo>
                      <a:pt x="38862" y="210311"/>
                    </a:lnTo>
                  </a:path>
                  <a:path w="1118870" h="1107439">
                    <a:moveTo>
                      <a:pt x="15240" y="175259"/>
                    </a:moveTo>
                    <a:lnTo>
                      <a:pt x="29718" y="160781"/>
                    </a:lnTo>
                  </a:path>
                  <a:path w="1118870" h="1107439">
                    <a:moveTo>
                      <a:pt x="7620" y="124205"/>
                    </a:moveTo>
                    <a:lnTo>
                      <a:pt x="22859" y="109727"/>
                    </a:lnTo>
                  </a:path>
                  <a:path w="1118870" h="1107439">
                    <a:moveTo>
                      <a:pt x="3048" y="71627"/>
                    </a:moveTo>
                    <a:lnTo>
                      <a:pt x="18287" y="56387"/>
                    </a:lnTo>
                  </a:path>
                  <a:path w="1118870" h="1107439">
                    <a:moveTo>
                      <a:pt x="0" y="16001"/>
                    </a:moveTo>
                    <a:lnTo>
                      <a:pt x="16002" y="0"/>
                    </a:lnTo>
                  </a:path>
                  <a:path w="1118870" h="1107439">
                    <a:moveTo>
                      <a:pt x="364236" y="814577"/>
                    </a:moveTo>
                    <a:lnTo>
                      <a:pt x="375666" y="803147"/>
                    </a:lnTo>
                  </a:path>
                  <a:path w="1118870" h="1107439">
                    <a:moveTo>
                      <a:pt x="395478" y="842009"/>
                    </a:moveTo>
                    <a:lnTo>
                      <a:pt x="406908" y="830579"/>
                    </a:lnTo>
                  </a:path>
                  <a:path w="1118870" h="1107439">
                    <a:moveTo>
                      <a:pt x="426720" y="867917"/>
                    </a:moveTo>
                    <a:lnTo>
                      <a:pt x="438912" y="856488"/>
                    </a:lnTo>
                  </a:path>
                  <a:path w="1118870" h="1107439">
                    <a:moveTo>
                      <a:pt x="460248" y="893063"/>
                    </a:moveTo>
                    <a:lnTo>
                      <a:pt x="471678" y="881633"/>
                    </a:lnTo>
                  </a:path>
                  <a:path w="1118870" h="1107439">
                    <a:moveTo>
                      <a:pt x="494538" y="916685"/>
                    </a:moveTo>
                    <a:lnTo>
                      <a:pt x="505968" y="905255"/>
                    </a:lnTo>
                  </a:path>
                  <a:path w="1118870" h="1107439">
                    <a:moveTo>
                      <a:pt x="529590" y="939545"/>
                    </a:moveTo>
                    <a:lnTo>
                      <a:pt x="541782" y="928115"/>
                    </a:lnTo>
                  </a:path>
                  <a:path w="1118870" h="1107439">
                    <a:moveTo>
                      <a:pt x="566166" y="961643"/>
                    </a:moveTo>
                    <a:lnTo>
                      <a:pt x="578358" y="949451"/>
                    </a:lnTo>
                  </a:path>
                  <a:path w="1118870" h="1107439">
                    <a:moveTo>
                      <a:pt x="603504" y="982217"/>
                    </a:moveTo>
                    <a:lnTo>
                      <a:pt x="616458" y="969263"/>
                    </a:lnTo>
                  </a:path>
                  <a:path w="1118870" h="1107439">
                    <a:moveTo>
                      <a:pt x="643128" y="1001267"/>
                    </a:moveTo>
                    <a:lnTo>
                      <a:pt x="655320" y="988313"/>
                    </a:lnTo>
                  </a:path>
                  <a:path w="1118870" h="1107439">
                    <a:moveTo>
                      <a:pt x="682752" y="1018793"/>
                    </a:moveTo>
                    <a:lnTo>
                      <a:pt x="695706" y="1006601"/>
                    </a:lnTo>
                  </a:path>
                  <a:path w="1118870" h="1107439">
                    <a:moveTo>
                      <a:pt x="724662" y="1035557"/>
                    </a:moveTo>
                    <a:lnTo>
                      <a:pt x="737616" y="1022603"/>
                    </a:lnTo>
                  </a:path>
                  <a:path w="1118870" h="1107439">
                    <a:moveTo>
                      <a:pt x="767334" y="1050797"/>
                    </a:moveTo>
                    <a:lnTo>
                      <a:pt x="781050" y="1037843"/>
                    </a:lnTo>
                  </a:path>
                  <a:path w="1118870" h="1107439">
                    <a:moveTo>
                      <a:pt x="812291" y="1064514"/>
                    </a:moveTo>
                    <a:lnTo>
                      <a:pt x="825246" y="1050797"/>
                    </a:lnTo>
                  </a:path>
                  <a:path w="1118870" h="1107439">
                    <a:moveTo>
                      <a:pt x="858012" y="1076705"/>
                    </a:moveTo>
                    <a:lnTo>
                      <a:pt x="871728" y="1062989"/>
                    </a:lnTo>
                  </a:path>
                  <a:path w="1118870" h="1107439">
                    <a:moveTo>
                      <a:pt x="906018" y="1086611"/>
                    </a:moveTo>
                    <a:lnTo>
                      <a:pt x="919734" y="1072895"/>
                    </a:lnTo>
                  </a:path>
                  <a:path w="1118870" h="1107439">
                    <a:moveTo>
                      <a:pt x="955547" y="1094993"/>
                    </a:moveTo>
                    <a:lnTo>
                      <a:pt x="970026" y="1080515"/>
                    </a:lnTo>
                  </a:path>
                  <a:path w="1118870" h="1107439">
                    <a:moveTo>
                      <a:pt x="1007364" y="1101852"/>
                    </a:moveTo>
                    <a:lnTo>
                      <a:pt x="1022604" y="1086611"/>
                    </a:lnTo>
                  </a:path>
                  <a:path w="1118870" h="1107439">
                    <a:moveTo>
                      <a:pt x="1061466" y="1105661"/>
                    </a:moveTo>
                    <a:lnTo>
                      <a:pt x="1077468" y="1089659"/>
                    </a:lnTo>
                  </a:path>
                  <a:path w="1118870" h="1107439">
                    <a:moveTo>
                      <a:pt x="1117854" y="1107185"/>
                    </a:moveTo>
                    <a:lnTo>
                      <a:pt x="1118616" y="1107185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4" name="object 38">
                <a:extLst>
                  <a:ext uri="{FF2B5EF4-FFF2-40B4-BE49-F238E27FC236}">
                    <a16:creationId xmlns:a16="http://schemas.microsoft.com/office/drawing/2014/main" id="{FD28E48E-F2F4-CF22-2997-83185DA52CBC}"/>
                  </a:ext>
                </a:extLst>
              </p:cNvPr>
              <p:cNvSpPr/>
              <p:nvPr/>
            </p:nvSpPr>
            <p:spPr>
              <a:xfrm>
                <a:off x="2167127" y="5802629"/>
                <a:ext cx="36830" cy="66040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66039">
                    <a:moveTo>
                      <a:pt x="0" y="5334"/>
                    </a:moveTo>
                    <a:lnTo>
                      <a:pt x="31242" y="6096"/>
                    </a:lnTo>
                  </a:path>
                  <a:path w="36830" h="66039">
                    <a:moveTo>
                      <a:pt x="25908" y="0"/>
                    </a:moveTo>
                    <a:lnTo>
                      <a:pt x="36576" y="0"/>
                    </a:lnTo>
                  </a:path>
                  <a:path w="36830" h="66039">
                    <a:moveTo>
                      <a:pt x="762" y="48768"/>
                    </a:moveTo>
                    <a:lnTo>
                      <a:pt x="31242" y="49530"/>
                    </a:lnTo>
                  </a:path>
                  <a:path w="36830" h="66039">
                    <a:moveTo>
                      <a:pt x="25908" y="59436"/>
                    </a:moveTo>
                    <a:lnTo>
                      <a:pt x="36576" y="59436"/>
                    </a:lnTo>
                  </a:path>
                  <a:path w="36830" h="66039">
                    <a:moveTo>
                      <a:pt x="20574" y="5334"/>
                    </a:moveTo>
                    <a:lnTo>
                      <a:pt x="20574" y="6096"/>
                    </a:lnTo>
                  </a:path>
                  <a:path w="36830" h="66039">
                    <a:moveTo>
                      <a:pt x="25908" y="0"/>
                    </a:moveTo>
                    <a:lnTo>
                      <a:pt x="20574" y="5334"/>
                    </a:lnTo>
                  </a:path>
                  <a:path w="36830" h="66039">
                    <a:moveTo>
                      <a:pt x="0" y="58674"/>
                    </a:moveTo>
                    <a:lnTo>
                      <a:pt x="762" y="48768"/>
                    </a:lnTo>
                  </a:path>
                  <a:path w="36830" h="66039">
                    <a:moveTo>
                      <a:pt x="20574" y="64770"/>
                    </a:moveTo>
                    <a:lnTo>
                      <a:pt x="20574" y="65532"/>
                    </a:lnTo>
                  </a:path>
                  <a:path w="36830" h="66039">
                    <a:moveTo>
                      <a:pt x="25908" y="59436"/>
                    </a:moveTo>
                    <a:lnTo>
                      <a:pt x="20574" y="6477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5" name="object 39">
                <a:extLst>
                  <a:ext uri="{FF2B5EF4-FFF2-40B4-BE49-F238E27FC236}">
                    <a16:creationId xmlns:a16="http://schemas.microsoft.com/office/drawing/2014/main" id="{11AD1484-9250-27DF-A24C-2C64CD3B5F7D}"/>
                  </a:ext>
                </a:extLst>
              </p:cNvPr>
              <p:cNvSpPr/>
              <p:nvPr/>
            </p:nvSpPr>
            <p:spPr>
              <a:xfrm>
                <a:off x="2193036" y="5852159"/>
                <a:ext cx="0" cy="10160"/>
              </a:xfrm>
              <a:custGeom>
                <a:avLst/>
                <a:gdLst/>
                <a:ahLst/>
                <a:cxnLst/>
                <a:rect l="l" t="t" r="r" b="b"/>
                <a:pathLst>
                  <a:path h="10160">
                    <a:moveTo>
                      <a:pt x="0" y="0"/>
                    </a:moveTo>
                    <a:lnTo>
                      <a:pt x="0" y="990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6" name="object 40">
                <a:extLst>
                  <a:ext uri="{FF2B5EF4-FFF2-40B4-BE49-F238E27FC236}">
                    <a16:creationId xmlns:a16="http://schemas.microsoft.com/office/drawing/2014/main" id="{B9E8B610-38CE-77ED-7CA0-771F939BEDDC}"/>
                  </a:ext>
                </a:extLst>
              </p:cNvPr>
              <p:cNvSpPr/>
              <p:nvPr/>
            </p:nvSpPr>
            <p:spPr>
              <a:xfrm>
                <a:off x="2193797" y="5799581"/>
                <a:ext cx="7239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w="72389" h="68579">
                    <a:moveTo>
                      <a:pt x="0" y="52577"/>
                    </a:moveTo>
                    <a:lnTo>
                      <a:pt x="0" y="62483"/>
                    </a:lnTo>
                  </a:path>
                  <a:path w="72389" h="68579">
                    <a:moveTo>
                      <a:pt x="45719" y="1523"/>
                    </a:moveTo>
                    <a:lnTo>
                      <a:pt x="66293" y="0"/>
                    </a:lnTo>
                  </a:path>
                  <a:path w="72389" h="68579">
                    <a:moveTo>
                      <a:pt x="45719" y="1523"/>
                    </a:moveTo>
                    <a:lnTo>
                      <a:pt x="45719" y="7619"/>
                    </a:lnTo>
                  </a:path>
                  <a:path w="72389" h="68579">
                    <a:moveTo>
                      <a:pt x="35051" y="2285"/>
                    </a:moveTo>
                    <a:lnTo>
                      <a:pt x="39624" y="2285"/>
                    </a:lnTo>
                  </a:path>
                  <a:path w="72389" h="68579">
                    <a:moveTo>
                      <a:pt x="35051" y="8381"/>
                    </a:moveTo>
                    <a:lnTo>
                      <a:pt x="35051" y="2285"/>
                    </a:lnTo>
                  </a:path>
                  <a:path w="72389" h="68579">
                    <a:moveTo>
                      <a:pt x="14477" y="9143"/>
                    </a:moveTo>
                    <a:lnTo>
                      <a:pt x="14477" y="8381"/>
                    </a:lnTo>
                  </a:path>
                  <a:path w="72389" h="68579">
                    <a:moveTo>
                      <a:pt x="39624" y="2285"/>
                    </a:moveTo>
                    <a:lnTo>
                      <a:pt x="45719" y="1523"/>
                    </a:lnTo>
                  </a:path>
                  <a:path w="72389" h="68579">
                    <a:moveTo>
                      <a:pt x="39624" y="2285"/>
                    </a:moveTo>
                    <a:lnTo>
                      <a:pt x="45719" y="7619"/>
                    </a:lnTo>
                  </a:path>
                  <a:path w="72389" h="68579">
                    <a:moveTo>
                      <a:pt x="45719" y="61721"/>
                    </a:moveTo>
                    <a:lnTo>
                      <a:pt x="65531" y="60197"/>
                    </a:lnTo>
                  </a:path>
                  <a:path w="72389" h="68579">
                    <a:moveTo>
                      <a:pt x="45719" y="67817"/>
                    </a:moveTo>
                    <a:lnTo>
                      <a:pt x="45719" y="61721"/>
                    </a:lnTo>
                  </a:path>
                  <a:path w="72389" h="68579">
                    <a:moveTo>
                      <a:pt x="65531" y="60197"/>
                    </a:moveTo>
                    <a:lnTo>
                      <a:pt x="72389" y="59435"/>
                    </a:lnTo>
                  </a:path>
                  <a:path w="72389" h="68579">
                    <a:moveTo>
                      <a:pt x="65531" y="54101"/>
                    </a:moveTo>
                    <a:lnTo>
                      <a:pt x="65531" y="49529"/>
                    </a:lnTo>
                  </a:path>
                  <a:path w="72389" h="68579">
                    <a:moveTo>
                      <a:pt x="72389" y="59435"/>
                    </a:moveTo>
                    <a:lnTo>
                      <a:pt x="65531" y="54101"/>
                    </a:lnTo>
                  </a:path>
                  <a:path w="72389" h="68579">
                    <a:moveTo>
                      <a:pt x="65531" y="60197"/>
                    </a:moveTo>
                    <a:lnTo>
                      <a:pt x="65531" y="54101"/>
                    </a:lnTo>
                  </a:path>
                  <a:path w="72389" h="68579">
                    <a:moveTo>
                      <a:pt x="35051" y="61721"/>
                    </a:moveTo>
                    <a:lnTo>
                      <a:pt x="39624" y="61721"/>
                    </a:lnTo>
                  </a:path>
                  <a:path w="72389" h="68579">
                    <a:moveTo>
                      <a:pt x="35051" y="67817"/>
                    </a:moveTo>
                    <a:lnTo>
                      <a:pt x="35051" y="61721"/>
                    </a:lnTo>
                  </a:path>
                  <a:path w="72389" h="68579">
                    <a:moveTo>
                      <a:pt x="14477" y="68579"/>
                    </a:moveTo>
                    <a:lnTo>
                      <a:pt x="14477" y="67817"/>
                    </a:lnTo>
                  </a:path>
                  <a:path w="72389" h="68579">
                    <a:moveTo>
                      <a:pt x="39624" y="61721"/>
                    </a:moveTo>
                    <a:lnTo>
                      <a:pt x="45719" y="61721"/>
                    </a:lnTo>
                  </a:path>
                  <a:path w="72389" h="68579">
                    <a:moveTo>
                      <a:pt x="39624" y="61721"/>
                    </a:moveTo>
                    <a:lnTo>
                      <a:pt x="45719" y="678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7" name="object 41">
                <a:extLst>
                  <a:ext uri="{FF2B5EF4-FFF2-40B4-BE49-F238E27FC236}">
                    <a16:creationId xmlns:a16="http://schemas.microsoft.com/office/drawing/2014/main" id="{7A5FB4E3-FF1A-60DE-01B9-F6EDC72EB408}"/>
                  </a:ext>
                </a:extLst>
              </p:cNvPr>
              <p:cNvSpPr/>
              <p:nvPr/>
            </p:nvSpPr>
            <p:spPr>
              <a:xfrm>
                <a:off x="2203704" y="5852159"/>
                <a:ext cx="0" cy="10160"/>
              </a:xfrm>
              <a:custGeom>
                <a:avLst/>
                <a:gdLst/>
                <a:ahLst/>
                <a:cxnLst/>
                <a:rect l="l" t="t" r="r" b="b"/>
                <a:pathLst>
                  <a:path h="10160">
                    <a:moveTo>
                      <a:pt x="0" y="990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8" name="object 42">
                <a:extLst>
                  <a:ext uri="{FF2B5EF4-FFF2-40B4-BE49-F238E27FC236}">
                    <a16:creationId xmlns:a16="http://schemas.microsoft.com/office/drawing/2014/main" id="{12EBBFE2-AAC2-87CB-8CE9-AB413E0BA7F6}"/>
                  </a:ext>
                </a:extLst>
              </p:cNvPr>
              <p:cNvSpPr/>
              <p:nvPr/>
            </p:nvSpPr>
            <p:spPr>
              <a:xfrm>
                <a:off x="1637538" y="4870703"/>
                <a:ext cx="622300" cy="997585"/>
              </a:xfrm>
              <a:custGeom>
                <a:avLst/>
                <a:gdLst/>
                <a:ahLst/>
                <a:cxnLst/>
                <a:rect l="l" t="t" r="r" b="b"/>
                <a:pathLst>
                  <a:path w="622300" h="997585">
                    <a:moveTo>
                      <a:pt x="565404" y="991362"/>
                    </a:moveTo>
                    <a:lnTo>
                      <a:pt x="565404" y="981456"/>
                    </a:lnTo>
                  </a:path>
                  <a:path w="622300" h="997585">
                    <a:moveTo>
                      <a:pt x="560832" y="938022"/>
                    </a:moveTo>
                    <a:lnTo>
                      <a:pt x="591312" y="937260"/>
                    </a:lnTo>
                  </a:path>
                  <a:path w="622300" h="997585">
                    <a:moveTo>
                      <a:pt x="570738" y="937260"/>
                    </a:moveTo>
                    <a:lnTo>
                      <a:pt x="566166" y="931926"/>
                    </a:lnTo>
                  </a:path>
                  <a:path w="622300" h="997585">
                    <a:moveTo>
                      <a:pt x="566166" y="991362"/>
                    </a:moveTo>
                    <a:lnTo>
                      <a:pt x="591312" y="990600"/>
                    </a:lnTo>
                  </a:path>
                  <a:path w="622300" h="997585">
                    <a:moveTo>
                      <a:pt x="560832" y="997458"/>
                    </a:moveTo>
                    <a:lnTo>
                      <a:pt x="591312" y="996696"/>
                    </a:lnTo>
                  </a:path>
                  <a:path w="622300" h="997585">
                    <a:moveTo>
                      <a:pt x="570738" y="996696"/>
                    </a:moveTo>
                    <a:lnTo>
                      <a:pt x="566166" y="991362"/>
                    </a:lnTo>
                  </a:path>
                  <a:path w="622300" h="997585">
                    <a:moveTo>
                      <a:pt x="560832" y="981456"/>
                    </a:moveTo>
                    <a:lnTo>
                      <a:pt x="621792" y="978408"/>
                    </a:lnTo>
                  </a:path>
                  <a:path w="622300" h="997585">
                    <a:moveTo>
                      <a:pt x="139445" y="94487"/>
                    </a:moveTo>
                    <a:lnTo>
                      <a:pt x="0" y="94487"/>
                    </a:lnTo>
                  </a:path>
                  <a:path w="622300" h="997585">
                    <a:moveTo>
                      <a:pt x="0" y="0"/>
                    </a:moveTo>
                    <a:lnTo>
                      <a:pt x="97536" y="0"/>
                    </a:lnTo>
                  </a:path>
                  <a:path w="622300" h="997585">
                    <a:moveTo>
                      <a:pt x="103631" y="462534"/>
                    </a:moveTo>
                    <a:lnTo>
                      <a:pt x="105156" y="502158"/>
                    </a:lnTo>
                    <a:lnTo>
                      <a:pt x="110489" y="541782"/>
                    </a:lnTo>
                    <a:lnTo>
                      <a:pt x="118872" y="580644"/>
                    </a:lnTo>
                    <a:lnTo>
                      <a:pt x="131063" y="618744"/>
                    </a:lnTo>
                    <a:lnTo>
                      <a:pt x="146304" y="655320"/>
                    </a:lnTo>
                    <a:lnTo>
                      <a:pt x="164592" y="690372"/>
                    </a:lnTo>
                    <a:lnTo>
                      <a:pt x="185928" y="723900"/>
                    </a:lnTo>
                    <a:lnTo>
                      <a:pt x="209550" y="755904"/>
                    </a:lnTo>
                    <a:lnTo>
                      <a:pt x="236981" y="784860"/>
                    </a:lnTo>
                    <a:lnTo>
                      <a:pt x="265938" y="811530"/>
                    </a:lnTo>
                    <a:lnTo>
                      <a:pt x="297180" y="835913"/>
                    </a:lnTo>
                    <a:lnTo>
                      <a:pt x="330707" y="857250"/>
                    </a:lnTo>
                    <a:lnTo>
                      <a:pt x="365760" y="875538"/>
                    </a:lnTo>
                  </a:path>
                  <a:path w="622300" h="997585">
                    <a:moveTo>
                      <a:pt x="0" y="0"/>
                    </a:moveTo>
                    <a:lnTo>
                      <a:pt x="0" y="94487"/>
                    </a:lnTo>
                  </a:path>
                  <a:path w="622300" h="997585">
                    <a:moveTo>
                      <a:pt x="555498" y="310896"/>
                    </a:moveTo>
                    <a:lnTo>
                      <a:pt x="496062" y="318516"/>
                    </a:lnTo>
                    <a:lnTo>
                      <a:pt x="439674" y="339851"/>
                    </a:lnTo>
                    <a:lnTo>
                      <a:pt x="389381" y="372618"/>
                    </a:lnTo>
                    <a:lnTo>
                      <a:pt x="348234" y="416051"/>
                    </a:lnTo>
                    <a:lnTo>
                      <a:pt x="317754" y="467106"/>
                    </a:lnTo>
                    <a:lnTo>
                      <a:pt x="298704" y="524256"/>
                    </a:lnTo>
                    <a:lnTo>
                      <a:pt x="293369" y="583692"/>
                    </a:lnTo>
                    <a:lnTo>
                      <a:pt x="295656" y="614172"/>
                    </a:lnTo>
                    <a:lnTo>
                      <a:pt x="301751" y="643128"/>
                    </a:lnTo>
                    <a:lnTo>
                      <a:pt x="310895" y="672084"/>
                    </a:lnTo>
                    <a:lnTo>
                      <a:pt x="323088" y="699516"/>
                    </a:lnTo>
                    <a:lnTo>
                      <a:pt x="338328" y="725424"/>
                    </a:lnTo>
                    <a:lnTo>
                      <a:pt x="355854" y="74904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59" name="object 43">
                <a:extLst>
                  <a:ext uri="{FF2B5EF4-FFF2-40B4-BE49-F238E27FC236}">
                    <a16:creationId xmlns:a16="http://schemas.microsoft.com/office/drawing/2014/main" id="{6C5C77CB-0504-CD8F-3C34-922EE32662DC}"/>
                  </a:ext>
                </a:extLst>
              </p:cNvPr>
              <p:cNvSpPr/>
              <p:nvPr/>
            </p:nvSpPr>
            <p:spPr>
              <a:xfrm>
                <a:off x="1771650" y="5292089"/>
                <a:ext cx="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h="82550">
                    <a:moveTo>
                      <a:pt x="0" y="8229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60" name="object 44">
                <a:extLst>
                  <a:ext uri="{FF2B5EF4-FFF2-40B4-BE49-F238E27FC236}">
                    <a16:creationId xmlns:a16="http://schemas.microsoft.com/office/drawing/2014/main" id="{C58F2889-CC1B-F08A-ADAC-5C384149FC05}"/>
                  </a:ext>
                </a:extLst>
              </p:cNvPr>
              <p:cNvSpPr/>
              <p:nvPr/>
            </p:nvSpPr>
            <p:spPr>
              <a:xfrm>
                <a:off x="1741169" y="4962905"/>
                <a:ext cx="528955" cy="810895"/>
              </a:xfrm>
              <a:custGeom>
                <a:avLst/>
                <a:gdLst/>
                <a:ahLst/>
                <a:cxnLst/>
                <a:rect l="l" t="t" r="r" b="b"/>
                <a:pathLst>
                  <a:path w="528955" h="810895">
                    <a:moveTo>
                      <a:pt x="354330" y="9144"/>
                    </a:moveTo>
                    <a:lnTo>
                      <a:pt x="284988" y="36576"/>
                    </a:lnTo>
                    <a:lnTo>
                      <a:pt x="222504" y="76962"/>
                    </a:lnTo>
                    <a:lnTo>
                      <a:pt x="169163" y="129540"/>
                    </a:lnTo>
                    <a:lnTo>
                      <a:pt x="127254" y="191262"/>
                    </a:lnTo>
                    <a:lnTo>
                      <a:pt x="98298" y="259842"/>
                    </a:lnTo>
                    <a:lnTo>
                      <a:pt x="83819" y="332994"/>
                    </a:lnTo>
                    <a:lnTo>
                      <a:pt x="82296" y="370332"/>
                    </a:lnTo>
                  </a:path>
                  <a:path w="528955" h="810895">
                    <a:moveTo>
                      <a:pt x="189737" y="0"/>
                    </a:moveTo>
                    <a:lnTo>
                      <a:pt x="159257" y="24384"/>
                    </a:lnTo>
                    <a:lnTo>
                      <a:pt x="130302" y="51054"/>
                    </a:lnTo>
                    <a:lnTo>
                      <a:pt x="104393" y="80010"/>
                    </a:lnTo>
                    <a:lnTo>
                      <a:pt x="80772" y="112014"/>
                    </a:lnTo>
                    <a:lnTo>
                      <a:pt x="59436" y="144780"/>
                    </a:lnTo>
                    <a:lnTo>
                      <a:pt x="41910" y="179832"/>
                    </a:lnTo>
                    <a:lnTo>
                      <a:pt x="26669" y="216408"/>
                    </a:lnTo>
                    <a:lnTo>
                      <a:pt x="15240" y="253746"/>
                    </a:lnTo>
                    <a:lnTo>
                      <a:pt x="6857" y="292608"/>
                    </a:lnTo>
                    <a:lnTo>
                      <a:pt x="1524" y="331470"/>
                    </a:lnTo>
                    <a:lnTo>
                      <a:pt x="0" y="370332"/>
                    </a:lnTo>
                  </a:path>
                  <a:path w="528955" h="810895">
                    <a:moveTo>
                      <a:pt x="285750" y="14478"/>
                    </a:moveTo>
                    <a:lnTo>
                      <a:pt x="222504" y="52578"/>
                    </a:lnTo>
                    <a:lnTo>
                      <a:pt x="167640" y="101346"/>
                    </a:lnTo>
                    <a:lnTo>
                      <a:pt x="122681" y="160020"/>
                    </a:lnTo>
                    <a:lnTo>
                      <a:pt x="89154" y="226314"/>
                    </a:lnTo>
                    <a:lnTo>
                      <a:pt x="68580" y="297180"/>
                    </a:lnTo>
                    <a:lnTo>
                      <a:pt x="63246" y="333756"/>
                    </a:lnTo>
                    <a:lnTo>
                      <a:pt x="61722" y="370332"/>
                    </a:lnTo>
                  </a:path>
                  <a:path w="528955" h="810895">
                    <a:moveTo>
                      <a:pt x="210312" y="486156"/>
                    </a:moveTo>
                    <a:lnTo>
                      <a:pt x="217931" y="547116"/>
                    </a:lnTo>
                    <a:lnTo>
                      <a:pt x="240030" y="604266"/>
                    </a:lnTo>
                    <a:lnTo>
                      <a:pt x="275844" y="653796"/>
                    </a:lnTo>
                    <a:lnTo>
                      <a:pt x="323088" y="693420"/>
                    </a:lnTo>
                    <a:lnTo>
                      <a:pt x="377952" y="720090"/>
                    </a:lnTo>
                    <a:lnTo>
                      <a:pt x="438150" y="732282"/>
                    </a:lnTo>
                    <a:lnTo>
                      <a:pt x="468630" y="732282"/>
                    </a:lnTo>
                    <a:lnTo>
                      <a:pt x="499110" y="729234"/>
                    </a:lnTo>
                    <a:lnTo>
                      <a:pt x="528828" y="722376"/>
                    </a:lnTo>
                  </a:path>
                  <a:path w="528955" h="810895">
                    <a:moveTo>
                      <a:pt x="262128" y="783336"/>
                    </a:moveTo>
                    <a:lnTo>
                      <a:pt x="416052" y="810768"/>
                    </a:lnTo>
                  </a:path>
                  <a:path w="528955" h="810895">
                    <a:moveTo>
                      <a:pt x="148590" y="599694"/>
                    </a:moveTo>
                    <a:lnTo>
                      <a:pt x="172974" y="629412"/>
                    </a:lnTo>
                    <a:lnTo>
                      <a:pt x="199644" y="656082"/>
                    </a:lnTo>
                    <a:lnTo>
                      <a:pt x="229362" y="679704"/>
                    </a:lnTo>
                  </a:path>
                  <a:path w="528955" h="810895">
                    <a:moveTo>
                      <a:pt x="82296" y="370332"/>
                    </a:moveTo>
                    <a:lnTo>
                      <a:pt x="89154" y="440436"/>
                    </a:lnTo>
                    <a:lnTo>
                      <a:pt x="108204" y="507492"/>
                    </a:lnTo>
                    <a:lnTo>
                      <a:pt x="140207" y="569976"/>
                    </a:lnTo>
                    <a:lnTo>
                      <a:pt x="182880" y="624840"/>
                    </a:lnTo>
                    <a:lnTo>
                      <a:pt x="208025" y="649224"/>
                    </a:lnTo>
                    <a:lnTo>
                      <a:pt x="234696" y="67132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61" name="object 45">
                <a:extLst>
                  <a:ext uri="{FF2B5EF4-FFF2-40B4-BE49-F238E27FC236}">
                    <a16:creationId xmlns:a16="http://schemas.microsoft.com/office/drawing/2014/main" id="{4CB1ABC6-4CF4-BE5D-E56B-9DBB0F42749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849755" y="5591175"/>
                <a:ext cx="89915" cy="89154"/>
              </a:xfrm>
              <a:prstGeom prst="rect">
                <a:avLst/>
              </a:prstGeom>
            </p:spPr>
          </p:pic>
          <p:sp>
            <p:nvSpPr>
              <p:cNvPr id="62" name="object 46">
                <a:extLst>
                  <a:ext uri="{FF2B5EF4-FFF2-40B4-BE49-F238E27FC236}">
                    <a16:creationId xmlns:a16="http://schemas.microsoft.com/office/drawing/2014/main" id="{F38099AD-7F7D-5737-D68C-C811691C0AF7}"/>
                  </a:ext>
                </a:extLst>
              </p:cNvPr>
              <p:cNvSpPr/>
              <p:nvPr/>
            </p:nvSpPr>
            <p:spPr>
              <a:xfrm>
                <a:off x="1970532" y="5619750"/>
                <a:ext cx="22860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22860" h="22860">
                    <a:moveTo>
                      <a:pt x="0" y="22860"/>
                    </a:moveTo>
                    <a:lnTo>
                      <a:pt x="5334" y="14477"/>
                    </a:lnTo>
                    <a:lnTo>
                      <a:pt x="2286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63" name="object 47">
                <a:extLst>
                  <a:ext uri="{FF2B5EF4-FFF2-40B4-BE49-F238E27FC236}">
                    <a16:creationId xmlns:a16="http://schemas.microsoft.com/office/drawing/2014/main" id="{F81F394A-F334-6E34-430F-71E060AD0ED0}"/>
                  </a:ext>
                </a:extLst>
              </p:cNvPr>
              <p:cNvSpPr/>
              <p:nvPr/>
            </p:nvSpPr>
            <p:spPr>
              <a:xfrm>
                <a:off x="1741932" y="5353811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2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64" name="object 48">
                <a:extLst>
                  <a:ext uri="{FF2B5EF4-FFF2-40B4-BE49-F238E27FC236}">
                    <a16:creationId xmlns:a16="http://schemas.microsoft.com/office/drawing/2014/main" id="{C4DC4949-EAAB-9FA5-61B7-F2A5B417FD4B}"/>
                  </a:ext>
                </a:extLst>
              </p:cNvPr>
              <p:cNvSpPr/>
              <p:nvPr/>
            </p:nvSpPr>
            <p:spPr>
              <a:xfrm>
                <a:off x="1889760" y="5556503"/>
                <a:ext cx="459740" cy="242570"/>
              </a:xfrm>
              <a:custGeom>
                <a:avLst/>
                <a:gdLst/>
                <a:ahLst/>
                <a:cxnLst/>
                <a:rect l="l" t="t" r="r" b="b"/>
                <a:pathLst>
                  <a:path w="459739" h="242570">
                    <a:moveTo>
                      <a:pt x="0" y="6096"/>
                    </a:moveTo>
                    <a:lnTo>
                      <a:pt x="8381" y="0"/>
                    </a:lnTo>
                  </a:path>
                  <a:path w="459739" h="242570">
                    <a:moveTo>
                      <a:pt x="278129" y="234696"/>
                    </a:moveTo>
                    <a:lnTo>
                      <a:pt x="308609" y="235458"/>
                    </a:lnTo>
                  </a:path>
                  <a:path w="459739" h="242570">
                    <a:moveTo>
                      <a:pt x="349757" y="217170"/>
                    </a:moveTo>
                    <a:lnTo>
                      <a:pt x="267462" y="217170"/>
                    </a:lnTo>
                  </a:path>
                  <a:path w="459739" h="242570">
                    <a:moveTo>
                      <a:pt x="380238" y="128778"/>
                    </a:moveTo>
                    <a:lnTo>
                      <a:pt x="408431" y="118110"/>
                    </a:lnTo>
                    <a:lnTo>
                      <a:pt x="435101" y="104394"/>
                    </a:lnTo>
                    <a:lnTo>
                      <a:pt x="459485" y="87630"/>
                    </a:lnTo>
                  </a:path>
                  <a:path w="459739" h="242570">
                    <a:moveTo>
                      <a:pt x="368807" y="232410"/>
                    </a:moveTo>
                    <a:lnTo>
                      <a:pt x="369569" y="236982"/>
                    </a:lnTo>
                  </a:path>
                  <a:path w="459739" h="242570">
                    <a:moveTo>
                      <a:pt x="376427" y="242316"/>
                    </a:moveTo>
                    <a:lnTo>
                      <a:pt x="369569" y="236982"/>
                    </a:lnTo>
                  </a:path>
                  <a:path w="459739" h="242570">
                    <a:moveTo>
                      <a:pt x="308609" y="235458"/>
                    </a:moveTo>
                    <a:lnTo>
                      <a:pt x="368807" y="23241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65" name="object 49">
                <a:extLst>
                  <a:ext uri="{FF2B5EF4-FFF2-40B4-BE49-F238E27FC236}">
                    <a16:creationId xmlns:a16="http://schemas.microsoft.com/office/drawing/2014/main" id="{3688A456-4956-1629-16C6-D9E83E0CE3A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111883" y="5363336"/>
                <a:ext cx="172212" cy="172212"/>
              </a:xfrm>
              <a:prstGeom prst="rect">
                <a:avLst/>
              </a:prstGeom>
            </p:spPr>
          </p:pic>
          <p:sp>
            <p:nvSpPr>
              <p:cNvPr id="66" name="object 50">
                <a:extLst>
                  <a:ext uri="{FF2B5EF4-FFF2-40B4-BE49-F238E27FC236}">
                    <a16:creationId xmlns:a16="http://schemas.microsoft.com/office/drawing/2014/main" id="{D2883752-1ACC-D9D2-DAA2-ACF00E2F87F6}"/>
                  </a:ext>
                </a:extLst>
              </p:cNvPr>
              <p:cNvSpPr/>
              <p:nvPr/>
            </p:nvSpPr>
            <p:spPr>
              <a:xfrm>
                <a:off x="1732026" y="4956809"/>
                <a:ext cx="360045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360044" h="157479">
                    <a:moveTo>
                      <a:pt x="344424" y="0"/>
                    </a:moveTo>
                    <a:lnTo>
                      <a:pt x="302513" y="15239"/>
                    </a:lnTo>
                    <a:lnTo>
                      <a:pt x="263651" y="36575"/>
                    </a:lnTo>
                  </a:path>
                  <a:path w="360044" h="157479">
                    <a:moveTo>
                      <a:pt x="359663" y="5334"/>
                    </a:moveTo>
                    <a:lnTo>
                      <a:pt x="323088" y="18287"/>
                    </a:lnTo>
                    <a:lnTo>
                      <a:pt x="288036" y="34289"/>
                    </a:lnTo>
                    <a:lnTo>
                      <a:pt x="223266" y="76200"/>
                    </a:lnTo>
                    <a:lnTo>
                      <a:pt x="195072" y="102107"/>
                    </a:lnTo>
                    <a:lnTo>
                      <a:pt x="169163" y="131063"/>
                    </a:lnTo>
                    <a:lnTo>
                      <a:pt x="176784" y="137160"/>
                    </a:lnTo>
                  </a:path>
                  <a:path w="360044" h="157479">
                    <a:moveTo>
                      <a:pt x="8381" y="75437"/>
                    </a:moveTo>
                    <a:lnTo>
                      <a:pt x="8381" y="156972"/>
                    </a:lnTo>
                  </a:path>
                  <a:path w="360044" h="157479">
                    <a:moveTo>
                      <a:pt x="30480" y="85343"/>
                    </a:moveTo>
                    <a:lnTo>
                      <a:pt x="30480" y="147065"/>
                    </a:lnTo>
                  </a:path>
                  <a:path w="360044" h="157479">
                    <a:moveTo>
                      <a:pt x="0" y="75437"/>
                    </a:moveTo>
                    <a:lnTo>
                      <a:pt x="0" y="15697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67" name="object 51">
                <a:extLst>
                  <a:ext uri="{FF2B5EF4-FFF2-40B4-BE49-F238E27FC236}">
                    <a16:creationId xmlns:a16="http://schemas.microsoft.com/office/drawing/2014/main" id="{2391EA8B-591A-942E-B806-1761E0E39677}"/>
                  </a:ext>
                </a:extLst>
              </p:cNvPr>
              <p:cNvSpPr/>
              <p:nvPr/>
            </p:nvSpPr>
            <p:spPr>
              <a:xfrm>
                <a:off x="1741932" y="5312663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2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68" name="object 52">
                <a:extLst>
                  <a:ext uri="{FF2B5EF4-FFF2-40B4-BE49-F238E27FC236}">
                    <a16:creationId xmlns:a16="http://schemas.microsoft.com/office/drawing/2014/main" id="{6A6990E0-DD52-C8D0-86F9-4CD9787CCE84}"/>
                  </a:ext>
                </a:extLst>
              </p:cNvPr>
              <p:cNvSpPr/>
              <p:nvPr/>
            </p:nvSpPr>
            <p:spPr>
              <a:xfrm>
                <a:off x="1740408" y="5103875"/>
                <a:ext cx="62865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62864" h="43814">
                    <a:moveTo>
                      <a:pt x="20574" y="22860"/>
                    </a:moveTo>
                    <a:lnTo>
                      <a:pt x="50292" y="22860"/>
                    </a:lnTo>
                  </a:path>
                  <a:path w="62864" h="43814">
                    <a:moveTo>
                      <a:pt x="12192" y="14477"/>
                    </a:moveTo>
                    <a:lnTo>
                      <a:pt x="54864" y="14477"/>
                    </a:lnTo>
                  </a:path>
                  <a:path w="62864" h="43814">
                    <a:moveTo>
                      <a:pt x="22098" y="0"/>
                    </a:moveTo>
                    <a:lnTo>
                      <a:pt x="62484" y="0"/>
                    </a:lnTo>
                  </a:path>
                  <a:path w="62864" h="43814">
                    <a:moveTo>
                      <a:pt x="0" y="9906"/>
                    </a:moveTo>
                    <a:lnTo>
                      <a:pt x="1524" y="16763"/>
                    </a:lnTo>
                    <a:lnTo>
                      <a:pt x="6096" y="21336"/>
                    </a:lnTo>
                    <a:lnTo>
                      <a:pt x="12192" y="22860"/>
                    </a:lnTo>
                  </a:path>
                  <a:path w="62864" h="43814">
                    <a:moveTo>
                      <a:pt x="30480" y="41910"/>
                    </a:moveTo>
                    <a:lnTo>
                      <a:pt x="32004" y="43434"/>
                    </a:lnTo>
                    <a:lnTo>
                      <a:pt x="33528" y="43434"/>
                    </a:lnTo>
                    <a:lnTo>
                      <a:pt x="35052" y="4191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69" name="object 53">
                <a:extLst>
                  <a:ext uri="{FF2B5EF4-FFF2-40B4-BE49-F238E27FC236}">
                    <a16:creationId xmlns:a16="http://schemas.microsoft.com/office/drawing/2014/main" id="{2D3DFBA8-226D-7885-A37E-7CEC3DB19618}"/>
                  </a:ext>
                </a:extLst>
              </p:cNvPr>
              <p:cNvSpPr/>
              <p:nvPr/>
            </p:nvSpPr>
            <p:spPr>
              <a:xfrm>
                <a:off x="1770126" y="5103875"/>
                <a:ext cx="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h="14604">
                    <a:moveTo>
                      <a:pt x="0" y="1447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0" name="object 54">
                <a:extLst>
                  <a:ext uri="{FF2B5EF4-FFF2-40B4-BE49-F238E27FC236}">
                    <a16:creationId xmlns:a16="http://schemas.microsoft.com/office/drawing/2014/main" id="{B65D7640-F95D-A64A-A1C5-75D165A1E3D8}"/>
                  </a:ext>
                </a:extLst>
              </p:cNvPr>
              <p:cNvSpPr/>
              <p:nvPr/>
            </p:nvSpPr>
            <p:spPr>
              <a:xfrm>
                <a:off x="1770888" y="5104637"/>
                <a:ext cx="508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1275">
                    <a:moveTo>
                      <a:pt x="0" y="13715"/>
                    </a:moveTo>
                    <a:lnTo>
                      <a:pt x="0" y="0"/>
                    </a:lnTo>
                  </a:path>
                  <a:path w="5080" h="41275">
                    <a:moveTo>
                      <a:pt x="0" y="36575"/>
                    </a:moveTo>
                    <a:lnTo>
                      <a:pt x="0" y="22098"/>
                    </a:lnTo>
                  </a:path>
                  <a:path w="5080" h="41275">
                    <a:moveTo>
                      <a:pt x="4572" y="36575"/>
                    </a:moveTo>
                    <a:lnTo>
                      <a:pt x="4572" y="41148"/>
                    </a:lnTo>
                  </a:path>
                  <a:path w="5080" h="41275">
                    <a:moveTo>
                      <a:pt x="0" y="36575"/>
                    </a:moveTo>
                    <a:lnTo>
                      <a:pt x="0" y="4114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1" name="object 55">
                <a:extLst>
                  <a:ext uri="{FF2B5EF4-FFF2-40B4-BE49-F238E27FC236}">
                    <a16:creationId xmlns:a16="http://schemas.microsoft.com/office/drawing/2014/main" id="{01AA7377-93A9-F016-8EB0-7B2739FAB2B0}"/>
                  </a:ext>
                </a:extLst>
              </p:cNvPr>
              <p:cNvSpPr/>
              <p:nvPr/>
            </p:nvSpPr>
            <p:spPr>
              <a:xfrm>
                <a:off x="1770126" y="5126735"/>
                <a:ext cx="127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0">
                    <a:moveTo>
                      <a:pt x="0" y="10667"/>
                    </a:moveTo>
                    <a:lnTo>
                      <a:pt x="0" y="0"/>
                    </a:lnTo>
                  </a:path>
                  <a:path w="1269" h="12700">
                    <a:moveTo>
                      <a:pt x="0" y="10667"/>
                    </a:moveTo>
                    <a:lnTo>
                      <a:pt x="762" y="1219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2" name="object 56">
                <a:extLst>
                  <a:ext uri="{FF2B5EF4-FFF2-40B4-BE49-F238E27FC236}">
                    <a16:creationId xmlns:a16="http://schemas.microsoft.com/office/drawing/2014/main" id="{85992512-93B9-1701-2983-19AE8045272A}"/>
                  </a:ext>
                </a:extLst>
              </p:cNvPr>
              <p:cNvSpPr/>
              <p:nvPr/>
            </p:nvSpPr>
            <p:spPr>
              <a:xfrm>
                <a:off x="1760982" y="5103875"/>
                <a:ext cx="1016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70485">
                    <a:moveTo>
                      <a:pt x="9143" y="0"/>
                    </a:moveTo>
                    <a:lnTo>
                      <a:pt x="9906" y="762"/>
                    </a:lnTo>
                  </a:path>
                  <a:path w="10160" h="70485">
                    <a:moveTo>
                      <a:pt x="0" y="44958"/>
                    </a:moveTo>
                    <a:lnTo>
                      <a:pt x="0" y="7010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3" name="object 57">
                <a:extLst>
                  <a:ext uri="{FF2B5EF4-FFF2-40B4-BE49-F238E27FC236}">
                    <a16:creationId xmlns:a16="http://schemas.microsoft.com/office/drawing/2014/main" id="{2D81AA00-64CE-E2E7-760C-A2330BFEA4A9}"/>
                  </a:ext>
                </a:extLst>
              </p:cNvPr>
              <p:cNvSpPr/>
              <p:nvPr/>
            </p:nvSpPr>
            <p:spPr>
              <a:xfrm>
                <a:off x="1767077" y="5098541"/>
                <a:ext cx="0" cy="55880"/>
              </a:xfrm>
              <a:custGeom>
                <a:avLst/>
                <a:gdLst/>
                <a:ahLst/>
                <a:cxnLst/>
                <a:rect l="l" t="t" r="r" b="b"/>
                <a:pathLst>
                  <a:path h="55879">
                    <a:moveTo>
                      <a:pt x="0" y="52578"/>
                    </a:moveTo>
                    <a:lnTo>
                      <a:pt x="0" y="13716"/>
                    </a:lnTo>
                  </a:path>
                  <a:path h="55879">
                    <a:moveTo>
                      <a:pt x="0" y="0"/>
                    </a:moveTo>
                    <a:lnTo>
                      <a:pt x="0" y="5562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4" name="object 58">
                <a:extLst>
                  <a:ext uri="{FF2B5EF4-FFF2-40B4-BE49-F238E27FC236}">
                    <a16:creationId xmlns:a16="http://schemas.microsoft.com/office/drawing/2014/main" id="{534C2D43-C6B0-D7D9-E1AA-08C341E39611}"/>
                  </a:ext>
                </a:extLst>
              </p:cNvPr>
              <p:cNvSpPr/>
              <p:nvPr/>
            </p:nvSpPr>
            <p:spPr>
              <a:xfrm>
                <a:off x="1758696" y="5104637"/>
                <a:ext cx="381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43179">
                    <a:moveTo>
                      <a:pt x="2286" y="29717"/>
                    </a:moveTo>
                    <a:lnTo>
                      <a:pt x="2286" y="22098"/>
                    </a:lnTo>
                  </a:path>
                  <a:path w="3810" h="43179">
                    <a:moveTo>
                      <a:pt x="0" y="41148"/>
                    </a:moveTo>
                    <a:lnTo>
                      <a:pt x="762" y="42672"/>
                    </a:lnTo>
                    <a:lnTo>
                      <a:pt x="2286" y="42672"/>
                    </a:lnTo>
                    <a:lnTo>
                      <a:pt x="3810" y="41148"/>
                    </a:lnTo>
                  </a:path>
                  <a:path w="3810" h="43179">
                    <a:moveTo>
                      <a:pt x="3810" y="13715"/>
                    </a:moveTo>
                    <a:lnTo>
                      <a:pt x="381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5" name="object 59">
                <a:extLst>
                  <a:ext uri="{FF2B5EF4-FFF2-40B4-BE49-F238E27FC236}">
                    <a16:creationId xmlns:a16="http://schemas.microsoft.com/office/drawing/2014/main" id="{EED84F0A-03FA-3893-8571-531E0E2DBC31}"/>
                  </a:ext>
                </a:extLst>
              </p:cNvPr>
              <p:cNvSpPr/>
              <p:nvPr/>
            </p:nvSpPr>
            <p:spPr>
              <a:xfrm>
                <a:off x="1764030" y="5103875"/>
                <a:ext cx="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h="14604">
                    <a:moveTo>
                      <a:pt x="0" y="1447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6" name="object 60">
                <a:extLst>
                  <a:ext uri="{FF2B5EF4-FFF2-40B4-BE49-F238E27FC236}">
                    <a16:creationId xmlns:a16="http://schemas.microsoft.com/office/drawing/2014/main" id="{C587B0C7-9A93-2F67-960B-E32BC838F418}"/>
                  </a:ext>
                </a:extLst>
              </p:cNvPr>
              <p:cNvSpPr/>
              <p:nvPr/>
            </p:nvSpPr>
            <p:spPr>
              <a:xfrm>
                <a:off x="1758696" y="5126735"/>
                <a:ext cx="381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19050">
                    <a:moveTo>
                      <a:pt x="3810" y="14477"/>
                    </a:moveTo>
                    <a:lnTo>
                      <a:pt x="3810" y="0"/>
                    </a:lnTo>
                  </a:path>
                  <a:path w="3810" h="19050">
                    <a:moveTo>
                      <a:pt x="0" y="14477"/>
                    </a:moveTo>
                    <a:lnTo>
                      <a:pt x="0" y="19050"/>
                    </a:lnTo>
                  </a:path>
                  <a:path w="3810" h="19050">
                    <a:moveTo>
                      <a:pt x="3810" y="14477"/>
                    </a:moveTo>
                    <a:lnTo>
                      <a:pt x="3810" y="190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7" name="object 61">
                <a:extLst>
                  <a:ext uri="{FF2B5EF4-FFF2-40B4-BE49-F238E27FC236}">
                    <a16:creationId xmlns:a16="http://schemas.microsoft.com/office/drawing/2014/main" id="{78B11991-1521-66DD-F6AA-F6C307FBC6E3}"/>
                  </a:ext>
                </a:extLst>
              </p:cNvPr>
              <p:cNvSpPr/>
              <p:nvPr/>
            </p:nvSpPr>
            <p:spPr>
              <a:xfrm>
                <a:off x="1762505" y="5126735"/>
                <a:ext cx="190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700">
                    <a:moveTo>
                      <a:pt x="1524" y="10667"/>
                    </a:moveTo>
                    <a:lnTo>
                      <a:pt x="1524" y="0"/>
                    </a:lnTo>
                  </a:path>
                  <a:path w="1905" h="12700">
                    <a:moveTo>
                      <a:pt x="1524" y="10667"/>
                    </a:moveTo>
                    <a:lnTo>
                      <a:pt x="0" y="1219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8" name="object 62">
                <a:extLst>
                  <a:ext uri="{FF2B5EF4-FFF2-40B4-BE49-F238E27FC236}">
                    <a16:creationId xmlns:a16="http://schemas.microsoft.com/office/drawing/2014/main" id="{C91EB201-A542-79D8-55B2-4A844D51D64A}"/>
                  </a:ext>
                </a:extLst>
              </p:cNvPr>
              <p:cNvSpPr/>
              <p:nvPr/>
            </p:nvSpPr>
            <p:spPr>
              <a:xfrm>
                <a:off x="1732026" y="4933187"/>
                <a:ext cx="178435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41300">
                    <a:moveTo>
                      <a:pt x="32004" y="170687"/>
                    </a:moveTo>
                    <a:lnTo>
                      <a:pt x="30480" y="171450"/>
                    </a:lnTo>
                  </a:path>
                  <a:path w="178435" h="241300">
                    <a:moveTo>
                      <a:pt x="20574" y="201167"/>
                    </a:moveTo>
                    <a:lnTo>
                      <a:pt x="28956" y="201167"/>
                    </a:lnTo>
                  </a:path>
                  <a:path w="178435" h="241300">
                    <a:moveTo>
                      <a:pt x="20574" y="193548"/>
                    </a:moveTo>
                    <a:lnTo>
                      <a:pt x="28956" y="193548"/>
                    </a:lnTo>
                    <a:lnTo>
                      <a:pt x="28956" y="206501"/>
                    </a:lnTo>
                  </a:path>
                  <a:path w="178435" h="241300">
                    <a:moveTo>
                      <a:pt x="20574" y="185165"/>
                    </a:moveTo>
                    <a:lnTo>
                      <a:pt x="20574" y="193548"/>
                    </a:lnTo>
                  </a:path>
                  <a:path w="178435" h="241300">
                    <a:moveTo>
                      <a:pt x="28956" y="240791"/>
                    </a:moveTo>
                    <a:lnTo>
                      <a:pt x="38100" y="240791"/>
                    </a:lnTo>
                  </a:path>
                  <a:path w="178435" h="241300">
                    <a:moveTo>
                      <a:pt x="30480" y="212598"/>
                    </a:moveTo>
                    <a:lnTo>
                      <a:pt x="35051" y="214122"/>
                    </a:lnTo>
                    <a:lnTo>
                      <a:pt x="38862" y="212598"/>
                    </a:lnTo>
                  </a:path>
                  <a:path w="178435" h="241300">
                    <a:moveTo>
                      <a:pt x="26669" y="208025"/>
                    </a:moveTo>
                    <a:lnTo>
                      <a:pt x="43434" y="208025"/>
                    </a:lnTo>
                  </a:path>
                  <a:path w="178435" h="241300">
                    <a:moveTo>
                      <a:pt x="32004" y="170687"/>
                    </a:moveTo>
                    <a:lnTo>
                      <a:pt x="38100" y="170687"/>
                    </a:lnTo>
                  </a:path>
                  <a:path w="178435" h="241300">
                    <a:moveTo>
                      <a:pt x="30480" y="204215"/>
                    </a:moveTo>
                    <a:lnTo>
                      <a:pt x="38862" y="204215"/>
                    </a:lnTo>
                  </a:path>
                  <a:path w="178435" h="241300">
                    <a:moveTo>
                      <a:pt x="38862" y="171450"/>
                    </a:moveTo>
                    <a:lnTo>
                      <a:pt x="30480" y="171450"/>
                    </a:lnTo>
                  </a:path>
                  <a:path w="178435" h="241300">
                    <a:moveTo>
                      <a:pt x="28193" y="214122"/>
                    </a:moveTo>
                    <a:lnTo>
                      <a:pt x="41148" y="214122"/>
                    </a:lnTo>
                  </a:path>
                  <a:path w="178435" h="241300">
                    <a:moveTo>
                      <a:pt x="28193" y="193548"/>
                    </a:moveTo>
                    <a:lnTo>
                      <a:pt x="41148" y="193548"/>
                    </a:lnTo>
                  </a:path>
                  <a:path w="178435" h="241300">
                    <a:moveTo>
                      <a:pt x="0" y="180594"/>
                    </a:moveTo>
                    <a:lnTo>
                      <a:pt x="1524" y="188975"/>
                    </a:lnTo>
                    <a:lnTo>
                      <a:pt x="6096" y="195834"/>
                    </a:lnTo>
                    <a:lnTo>
                      <a:pt x="12192" y="199644"/>
                    </a:lnTo>
                    <a:lnTo>
                      <a:pt x="20574" y="201167"/>
                    </a:lnTo>
                  </a:path>
                  <a:path w="178435" h="241300">
                    <a:moveTo>
                      <a:pt x="65531" y="0"/>
                    </a:moveTo>
                    <a:lnTo>
                      <a:pt x="17830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79" name="object 63">
                <a:extLst>
                  <a:ext uri="{FF2B5EF4-FFF2-40B4-BE49-F238E27FC236}">
                    <a16:creationId xmlns:a16="http://schemas.microsoft.com/office/drawing/2014/main" id="{266C12D8-C1AA-DA01-2BA5-E9B4F4B00FE3}"/>
                  </a:ext>
                </a:extLst>
              </p:cNvPr>
              <p:cNvSpPr/>
              <p:nvPr/>
            </p:nvSpPr>
            <p:spPr>
              <a:xfrm>
                <a:off x="1850136" y="5029961"/>
                <a:ext cx="4508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45085" h="44450">
                    <a:moveTo>
                      <a:pt x="42671" y="38100"/>
                    </a:moveTo>
                    <a:lnTo>
                      <a:pt x="6095" y="2286"/>
                    </a:lnTo>
                  </a:path>
                  <a:path w="45085" h="44450">
                    <a:moveTo>
                      <a:pt x="0" y="7620"/>
                    </a:moveTo>
                    <a:lnTo>
                      <a:pt x="36575" y="44196"/>
                    </a:lnTo>
                  </a:path>
                  <a:path w="45085" h="44450">
                    <a:moveTo>
                      <a:pt x="44957" y="35813"/>
                    </a:moveTo>
                    <a:lnTo>
                      <a:pt x="8381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0" name="object 64">
                <a:extLst>
                  <a:ext uri="{FF2B5EF4-FFF2-40B4-BE49-F238E27FC236}">
                    <a16:creationId xmlns:a16="http://schemas.microsoft.com/office/drawing/2014/main" id="{37AD18D8-072A-13A9-8128-F7C1F3799A2E}"/>
                  </a:ext>
                </a:extLst>
              </p:cNvPr>
              <p:cNvSpPr/>
              <p:nvPr/>
            </p:nvSpPr>
            <p:spPr>
              <a:xfrm>
                <a:off x="1740408" y="4872989"/>
                <a:ext cx="177800" cy="218440"/>
              </a:xfrm>
              <a:custGeom>
                <a:avLst/>
                <a:gdLst/>
                <a:ahLst/>
                <a:cxnLst/>
                <a:rect l="l" t="t" r="r" b="b"/>
                <a:pathLst>
                  <a:path w="177800" h="218439">
                    <a:moveTo>
                      <a:pt x="4572" y="0"/>
                    </a:moveTo>
                    <a:lnTo>
                      <a:pt x="177546" y="99822"/>
                    </a:lnTo>
                  </a:path>
                  <a:path w="177800" h="218439">
                    <a:moveTo>
                      <a:pt x="129540" y="143256"/>
                    </a:moveTo>
                    <a:lnTo>
                      <a:pt x="51054" y="97536"/>
                    </a:lnTo>
                  </a:path>
                  <a:path w="177800" h="218439">
                    <a:moveTo>
                      <a:pt x="68580" y="200406"/>
                    </a:moveTo>
                    <a:lnTo>
                      <a:pt x="66293" y="192024"/>
                    </a:lnTo>
                    <a:lnTo>
                      <a:pt x="60960" y="186689"/>
                    </a:lnTo>
                    <a:lnTo>
                      <a:pt x="53340" y="184404"/>
                    </a:lnTo>
                    <a:lnTo>
                      <a:pt x="45719" y="186689"/>
                    </a:lnTo>
                    <a:lnTo>
                      <a:pt x="39624" y="192024"/>
                    </a:lnTo>
                    <a:lnTo>
                      <a:pt x="37337" y="200406"/>
                    </a:lnTo>
                    <a:lnTo>
                      <a:pt x="39624" y="208025"/>
                    </a:lnTo>
                    <a:lnTo>
                      <a:pt x="45719" y="213360"/>
                    </a:lnTo>
                    <a:lnTo>
                      <a:pt x="53340" y="215646"/>
                    </a:lnTo>
                    <a:lnTo>
                      <a:pt x="60960" y="213360"/>
                    </a:lnTo>
                    <a:lnTo>
                      <a:pt x="66293" y="208025"/>
                    </a:lnTo>
                    <a:lnTo>
                      <a:pt x="68580" y="200406"/>
                    </a:lnTo>
                  </a:path>
                  <a:path w="177800" h="218439">
                    <a:moveTo>
                      <a:pt x="12192" y="147065"/>
                    </a:moveTo>
                    <a:lnTo>
                      <a:pt x="94487" y="147065"/>
                    </a:lnTo>
                  </a:path>
                  <a:path w="177800" h="218439">
                    <a:moveTo>
                      <a:pt x="12192" y="138684"/>
                    </a:moveTo>
                    <a:lnTo>
                      <a:pt x="94487" y="138684"/>
                    </a:lnTo>
                  </a:path>
                  <a:path w="177800" h="218439">
                    <a:moveTo>
                      <a:pt x="22098" y="169163"/>
                    </a:moveTo>
                    <a:lnTo>
                      <a:pt x="83819" y="169163"/>
                    </a:lnTo>
                  </a:path>
                  <a:path w="177800" h="218439">
                    <a:moveTo>
                      <a:pt x="22098" y="217170"/>
                    </a:moveTo>
                    <a:lnTo>
                      <a:pt x="0" y="217932"/>
                    </a:lnTo>
                  </a:path>
                  <a:path w="177800" h="218439">
                    <a:moveTo>
                      <a:pt x="12192" y="147065"/>
                    </a:moveTo>
                    <a:lnTo>
                      <a:pt x="6096" y="148589"/>
                    </a:lnTo>
                    <a:lnTo>
                      <a:pt x="1524" y="153162"/>
                    </a:lnTo>
                    <a:lnTo>
                      <a:pt x="0" y="159258"/>
                    </a:lnTo>
                  </a:path>
                  <a:path w="177800" h="218439">
                    <a:moveTo>
                      <a:pt x="0" y="195834"/>
                    </a:moveTo>
                    <a:lnTo>
                      <a:pt x="21336" y="19583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1" name="object 65">
                <a:extLst>
                  <a:ext uri="{FF2B5EF4-FFF2-40B4-BE49-F238E27FC236}">
                    <a16:creationId xmlns:a16="http://schemas.microsoft.com/office/drawing/2014/main" id="{175775C1-6343-3057-4EE6-73599C5B83A3}"/>
                  </a:ext>
                </a:extLst>
              </p:cNvPr>
              <p:cNvSpPr/>
              <p:nvPr/>
            </p:nvSpPr>
            <p:spPr>
              <a:xfrm>
                <a:off x="1740408" y="5070347"/>
                <a:ext cx="222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6350">
                    <a:moveTo>
                      <a:pt x="0" y="0"/>
                    </a:moveTo>
                    <a:lnTo>
                      <a:pt x="22098" y="0"/>
                    </a:lnTo>
                  </a:path>
                  <a:path w="22225" h="6350">
                    <a:moveTo>
                      <a:pt x="0" y="6096"/>
                    </a:moveTo>
                    <a:lnTo>
                      <a:pt x="22098" y="609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2" name="object 66">
                <a:extLst>
                  <a:ext uri="{FF2B5EF4-FFF2-40B4-BE49-F238E27FC236}">
                    <a16:creationId xmlns:a16="http://schemas.microsoft.com/office/drawing/2014/main" id="{C0D2F00A-E0AE-453D-25E2-A93201890B8E}"/>
                  </a:ext>
                </a:extLst>
              </p:cNvPr>
              <p:cNvSpPr/>
              <p:nvPr/>
            </p:nvSpPr>
            <p:spPr>
              <a:xfrm>
                <a:off x="1711452" y="5065013"/>
                <a:ext cx="51435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17145">
                    <a:moveTo>
                      <a:pt x="28956" y="12191"/>
                    </a:moveTo>
                    <a:lnTo>
                      <a:pt x="50292" y="12191"/>
                    </a:lnTo>
                  </a:path>
                  <a:path w="51435" h="17145">
                    <a:moveTo>
                      <a:pt x="51054" y="11430"/>
                    </a:moveTo>
                    <a:lnTo>
                      <a:pt x="51054" y="5334"/>
                    </a:lnTo>
                    <a:lnTo>
                      <a:pt x="50292" y="3810"/>
                    </a:lnTo>
                  </a:path>
                  <a:path w="51435" h="17145">
                    <a:moveTo>
                      <a:pt x="51054" y="11430"/>
                    </a:moveTo>
                    <a:lnTo>
                      <a:pt x="50292" y="12191"/>
                    </a:lnTo>
                  </a:path>
                  <a:path w="51435" h="17145">
                    <a:moveTo>
                      <a:pt x="50292" y="3810"/>
                    </a:moveTo>
                    <a:lnTo>
                      <a:pt x="50292" y="12191"/>
                    </a:lnTo>
                  </a:path>
                  <a:path w="51435" h="17145">
                    <a:moveTo>
                      <a:pt x="762" y="0"/>
                    </a:moveTo>
                    <a:lnTo>
                      <a:pt x="0" y="762"/>
                    </a:lnTo>
                    <a:lnTo>
                      <a:pt x="0" y="3048"/>
                    </a:lnTo>
                    <a:lnTo>
                      <a:pt x="762" y="3810"/>
                    </a:lnTo>
                  </a:path>
                  <a:path w="51435" h="17145">
                    <a:moveTo>
                      <a:pt x="762" y="12191"/>
                    </a:moveTo>
                    <a:lnTo>
                      <a:pt x="0" y="13715"/>
                    </a:lnTo>
                    <a:lnTo>
                      <a:pt x="0" y="15239"/>
                    </a:lnTo>
                    <a:lnTo>
                      <a:pt x="762" y="16763"/>
                    </a:lnTo>
                  </a:path>
                  <a:path w="51435" h="17145">
                    <a:moveTo>
                      <a:pt x="762" y="3810"/>
                    </a:moveTo>
                    <a:lnTo>
                      <a:pt x="0" y="8382"/>
                    </a:lnTo>
                    <a:lnTo>
                      <a:pt x="762" y="12191"/>
                    </a:lnTo>
                  </a:path>
                  <a:path w="51435" h="17145">
                    <a:moveTo>
                      <a:pt x="0" y="14477"/>
                    </a:moveTo>
                    <a:lnTo>
                      <a:pt x="0" y="15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3" name="object 67">
                <a:extLst>
                  <a:ext uri="{FF2B5EF4-FFF2-40B4-BE49-F238E27FC236}">
                    <a16:creationId xmlns:a16="http://schemas.microsoft.com/office/drawing/2014/main" id="{F19ACA3D-DE1F-B93F-E8E8-09B2F32708F1}"/>
                  </a:ext>
                </a:extLst>
              </p:cNvPr>
              <p:cNvSpPr/>
              <p:nvPr/>
            </p:nvSpPr>
            <p:spPr>
              <a:xfrm>
                <a:off x="1719072" y="5068823"/>
                <a:ext cx="254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8889">
                    <a:moveTo>
                      <a:pt x="2285" y="7620"/>
                    </a:moveTo>
                    <a:lnTo>
                      <a:pt x="0" y="8381"/>
                    </a:lnTo>
                  </a:path>
                  <a:path w="2539" h="8889">
                    <a:moveTo>
                      <a:pt x="2285" y="152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4" name="object 68">
                <a:extLst>
                  <a:ext uri="{FF2B5EF4-FFF2-40B4-BE49-F238E27FC236}">
                    <a16:creationId xmlns:a16="http://schemas.microsoft.com/office/drawing/2014/main" id="{3D824E9E-7FB8-3CE0-CA93-CBEA22981B5C}"/>
                  </a:ext>
                </a:extLst>
              </p:cNvPr>
              <p:cNvSpPr/>
              <p:nvPr/>
            </p:nvSpPr>
            <p:spPr>
              <a:xfrm>
                <a:off x="1712213" y="5011673"/>
                <a:ext cx="4064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40639" h="70485">
                    <a:moveTo>
                      <a:pt x="9143" y="65531"/>
                    </a:moveTo>
                    <a:lnTo>
                      <a:pt x="9143" y="57150"/>
                    </a:lnTo>
                  </a:path>
                  <a:path w="40639" h="70485">
                    <a:moveTo>
                      <a:pt x="4572" y="65531"/>
                    </a:moveTo>
                    <a:lnTo>
                      <a:pt x="0" y="65531"/>
                    </a:lnTo>
                  </a:path>
                  <a:path w="40639" h="70485">
                    <a:moveTo>
                      <a:pt x="4572" y="57150"/>
                    </a:moveTo>
                    <a:lnTo>
                      <a:pt x="0" y="57150"/>
                    </a:lnTo>
                  </a:path>
                  <a:path w="40639" h="70485">
                    <a:moveTo>
                      <a:pt x="4572" y="70103"/>
                    </a:moveTo>
                    <a:lnTo>
                      <a:pt x="0" y="70103"/>
                    </a:lnTo>
                  </a:path>
                  <a:path w="40639" h="70485">
                    <a:moveTo>
                      <a:pt x="4572" y="53339"/>
                    </a:moveTo>
                    <a:lnTo>
                      <a:pt x="0" y="53339"/>
                    </a:lnTo>
                  </a:path>
                  <a:path w="40639" h="70485">
                    <a:moveTo>
                      <a:pt x="4572" y="70103"/>
                    </a:moveTo>
                    <a:lnTo>
                      <a:pt x="4572" y="53339"/>
                    </a:lnTo>
                  </a:path>
                  <a:path w="40639" h="70485">
                    <a:moveTo>
                      <a:pt x="40386" y="0"/>
                    </a:moveTo>
                    <a:lnTo>
                      <a:pt x="32004" y="1524"/>
                    </a:lnTo>
                    <a:lnTo>
                      <a:pt x="25908" y="6096"/>
                    </a:lnTo>
                    <a:lnTo>
                      <a:pt x="21336" y="12191"/>
                    </a:lnTo>
                    <a:lnTo>
                      <a:pt x="19812" y="205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5" name="object 69">
                <a:extLst>
                  <a:ext uri="{FF2B5EF4-FFF2-40B4-BE49-F238E27FC236}">
                    <a16:creationId xmlns:a16="http://schemas.microsoft.com/office/drawing/2014/main" id="{3A42364B-94D3-3DDF-0E49-9CA314B3D864}"/>
                  </a:ext>
                </a:extLst>
              </p:cNvPr>
              <p:cNvSpPr/>
              <p:nvPr/>
            </p:nvSpPr>
            <p:spPr>
              <a:xfrm>
                <a:off x="1721358" y="5070347"/>
                <a:ext cx="1079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6350">
                    <a:moveTo>
                      <a:pt x="0" y="6096"/>
                    </a:moveTo>
                    <a:lnTo>
                      <a:pt x="10668" y="6096"/>
                    </a:lnTo>
                  </a:path>
                  <a:path w="10794" h="6350">
                    <a:moveTo>
                      <a:pt x="0" y="0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6" name="object 70">
                <a:extLst>
                  <a:ext uri="{FF2B5EF4-FFF2-40B4-BE49-F238E27FC236}">
                    <a16:creationId xmlns:a16="http://schemas.microsoft.com/office/drawing/2014/main" id="{0D4F43AC-000B-1EC2-C8B1-770072127906}"/>
                  </a:ext>
                </a:extLst>
              </p:cNvPr>
              <p:cNvSpPr/>
              <p:nvPr/>
            </p:nvSpPr>
            <p:spPr>
              <a:xfrm>
                <a:off x="1716786" y="5068823"/>
                <a:ext cx="1524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8889">
                    <a:moveTo>
                      <a:pt x="0" y="0"/>
                    </a:moveTo>
                    <a:lnTo>
                      <a:pt x="15239" y="0"/>
                    </a:lnTo>
                  </a:path>
                  <a:path w="15239" h="8889">
                    <a:moveTo>
                      <a:pt x="0" y="8381"/>
                    </a:moveTo>
                    <a:lnTo>
                      <a:pt x="15239" y="83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7" name="object 71">
                <a:extLst>
                  <a:ext uri="{FF2B5EF4-FFF2-40B4-BE49-F238E27FC236}">
                    <a16:creationId xmlns:a16="http://schemas.microsoft.com/office/drawing/2014/main" id="{5958FC39-741F-3F30-6050-7ABADC64101E}"/>
                  </a:ext>
                </a:extLst>
              </p:cNvPr>
              <p:cNvSpPr/>
              <p:nvPr/>
            </p:nvSpPr>
            <p:spPr>
              <a:xfrm>
                <a:off x="1824227" y="5047487"/>
                <a:ext cx="14604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6350">
                    <a:moveTo>
                      <a:pt x="14478" y="0"/>
                    </a:moveTo>
                    <a:lnTo>
                      <a:pt x="0" y="0"/>
                    </a:lnTo>
                  </a:path>
                  <a:path w="14605" h="6350">
                    <a:moveTo>
                      <a:pt x="12954" y="6096"/>
                    </a:moveTo>
                    <a:lnTo>
                      <a:pt x="0" y="609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8" name="object 72">
                <a:extLst>
                  <a:ext uri="{FF2B5EF4-FFF2-40B4-BE49-F238E27FC236}">
                    <a16:creationId xmlns:a16="http://schemas.microsoft.com/office/drawing/2014/main" id="{E67DFA5F-1362-75A2-F4CC-7EA424EDA983}"/>
                  </a:ext>
                </a:extLst>
              </p:cNvPr>
              <p:cNvSpPr/>
              <p:nvPr/>
            </p:nvSpPr>
            <p:spPr>
              <a:xfrm>
                <a:off x="1824227" y="5046725"/>
                <a:ext cx="127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7620">
                    <a:moveTo>
                      <a:pt x="0" y="762"/>
                    </a:moveTo>
                    <a:lnTo>
                      <a:pt x="762" y="0"/>
                    </a:lnTo>
                  </a:path>
                  <a:path w="1269" h="7620">
                    <a:moveTo>
                      <a:pt x="0" y="6858"/>
                    </a:moveTo>
                    <a:lnTo>
                      <a:pt x="762" y="762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89" name="object 73">
                <a:extLst>
                  <a:ext uri="{FF2B5EF4-FFF2-40B4-BE49-F238E27FC236}">
                    <a16:creationId xmlns:a16="http://schemas.microsoft.com/office/drawing/2014/main" id="{5D293EE3-D8B8-4AB9-6323-AF1C4C9535A1}"/>
                  </a:ext>
                </a:extLst>
              </p:cNvPr>
              <p:cNvSpPr/>
              <p:nvPr/>
            </p:nvSpPr>
            <p:spPr>
              <a:xfrm>
                <a:off x="1823466" y="5050535"/>
                <a:ext cx="165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510">
                    <a:moveTo>
                      <a:pt x="0" y="0"/>
                    </a:moveTo>
                    <a:lnTo>
                      <a:pt x="16001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0" name="object 74">
                <a:extLst>
                  <a:ext uri="{FF2B5EF4-FFF2-40B4-BE49-F238E27FC236}">
                    <a16:creationId xmlns:a16="http://schemas.microsoft.com/office/drawing/2014/main" id="{C8A17D75-7085-C086-ADB1-D080C663CC92}"/>
                  </a:ext>
                </a:extLst>
              </p:cNvPr>
              <p:cNvSpPr/>
              <p:nvPr/>
            </p:nvSpPr>
            <p:spPr>
              <a:xfrm>
                <a:off x="1797558" y="4991100"/>
                <a:ext cx="571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79375">
                    <a:moveTo>
                      <a:pt x="26669" y="62484"/>
                    </a:moveTo>
                    <a:lnTo>
                      <a:pt x="26669" y="56387"/>
                    </a:lnTo>
                  </a:path>
                  <a:path w="57150" h="79375">
                    <a:moveTo>
                      <a:pt x="26669" y="51053"/>
                    </a:moveTo>
                    <a:lnTo>
                      <a:pt x="26669" y="79248"/>
                    </a:lnTo>
                  </a:path>
                  <a:path w="57150" h="79375">
                    <a:moveTo>
                      <a:pt x="49530" y="41148"/>
                    </a:moveTo>
                    <a:lnTo>
                      <a:pt x="47243" y="35051"/>
                    </a:lnTo>
                    <a:lnTo>
                      <a:pt x="43434" y="30479"/>
                    </a:lnTo>
                    <a:lnTo>
                      <a:pt x="37337" y="28955"/>
                    </a:lnTo>
                  </a:path>
                  <a:path w="57150" h="79375">
                    <a:moveTo>
                      <a:pt x="41148" y="55625"/>
                    </a:moveTo>
                    <a:lnTo>
                      <a:pt x="27431" y="55625"/>
                    </a:lnTo>
                  </a:path>
                  <a:path w="57150" h="79375">
                    <a:moveTo>
                      <a:pt x="38862" y="63246"/>
                    </a:moveTo>
                    <a:lnTo>
                      <a:pt x="27431" y="63246"/>
                    </a:lnTo>
                  </a:path>
                  <a:path w="57150" h="79375">
                    <a:moveTo>
                      <a:pt x="27431" y="55625"/>
                    </a:moveTo>
                    <a:lnTo>
                      <a:pt x="27431" y="63246"/>
                    </a:lnTo>
                  </a:path>
                  <a:path w="57150" h="79375">
                    <a:moveTo>
                      <a:pt x="41148" y="41148"/>
                    </a:moveTo>
                    <a:lnTo>
                      <a:pt x="41148" y="60198"/>
                    </a:lnTo>
                  </a:path>
                  <a:path w="57150" h="79375">
                    <a:moveTo>
                      <a:pt x="49530" y="41148"/>
                    </a:moveTo>
                    <a:lnTo>
                      <a:pt x="49530" y="48767"/>
                    </a:lnTo>
                    <a:lnTo>
                      <a:pt x="50292" y="48767"/>
                    </a:lnTo>
                  </a:path>
                  <a:path w="57150" h="79375">
                    <a:moveTo>
                      <a:pt x="41148" y="41148"/>
                    </a:moveTo>
                    <a:lnTo>
                      <a:pt x="49530" y="41148"/>
                    </a:lnTo>
                  </a:path>
                  <a:path w="57150" h="79375">
                    <a:moveTo>
                      <a:pt x="57150" y="40386"/>
                    </a:moveTo>
                    <a:lnTo>
                      <a:pt x="55625" y="32765"/>
                    </a:lnTo>
                    <a:lnTo>
                      <a:pt x="51054" y="26670"/>
                    </a:lnTo>
                    <a:lnTo>
                      <a:pt x="44958" y="22098"/>
                    </a:lnTo>
                    <a:lnTo>
                      <a:pt x="37337" y="20574"/>
                    </a:lnTo>
                  </a:path>
                  <a:path w="57150" h="79375">
                    <a:moveTo>
                      <a:pt x="4572" y="762"/>
                    </a:moveTo>
                    <a:lnTo>
                      <a:pt x="3048" y="0"/>
                    </a:lnTo>
                    <a:lnTo>
                      <a:pt x="1524" y="0"/>
                    </a:lnTo>
                    <a:lnTo>
                      <a:pt x="0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1" name="object 75">
                <a:extLst>
                  <a:ext uri="{FF2B5EF4-FFF2-40B4-BE49-F238E27FC236}">
                    <a16:creationId xmlns:a16="http://schemas.microsoft.com/office/drawing/2014/main" id="{9EFBE666-F531-7980-1A9B-4F086FA8C5A7}"/>
                  </a:ext>
                </a:extLst>
              </p:cNvPr>
              <p:cNvSpPr/>
              <p:nvPr/>
            </p:nvSpPr>
            <p:spPr>
              <a:xfrm>
                <a:off x="1796796" y="4998719"/>
                <a:ext cx="12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539">
                    <a:moveTo>
                      <a:pt x="0" y="2285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2" name="object 76">
                <a:extLst>
                  <a:ext uri="{FF2B5EF4-FFF2-40B4-BE49-F238E27FC236}">
                    <a16:creationId xmlns:a16="http://schemas.microsoft.com/office/drawing/2014/main" id="{A000EEEF-3636-0A67-E91A-CF5561922B47}"/>
                  </a:ext>
                </a:extLst>
              </p:cNvPr>
              <p:cNvSpPr/>
              <p:nvPr/>
            </p:nvSpPr>
            <p:spPr>
              <a:xfrm>
                <a:off x="1797558" y="4991861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0" y="4572"/>
                    </a:moveTo>
                    <a:lnTo>
                      <a:pt x="0" y="0"/>
                    </a:lnTo>
                  </a:path>
                  <a:path w="5080" h="5079">
                    <a:moveTo>
                      <a:pt x="4572" y="4572"/>
                    </a:moveTo>
                    <a:lnTo>
                      <a:pt x="457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3" name="object 77">
                <a:extLst>
                  <a:ext uri="{FF2B5EF4-FFF2-40B4-BE49-F238E27FC236}">
                    <a16:creationId xmlns:a16="http://schemas.microsoft.com/office/drawing/2014/main" id="{8468514A-F157-D623-29DD-CD8CE856B10E}"/>
                  </a:ext>
                </a:extLst>
              </p:cNvPr>
              <p:cNvSpPr/>
              <p:nvPr/>
            </p:nvSpPr>
            <p:spPr>
              <a:xfrm>
                <a:off x="1793747" y="5046725"/>
                <a:ext cx="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h="41910">
                    <a:moveTo>
                      <a:pt x="0" y="0"/>
                    </a:moveTo>
                    <a:lnTo>
                      <a:pt x="0" y="4191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4" name="object 78">
                <a:extLst>
                  <a:ext uri="{FF2B5EF4-FFF2-40B4-BE49-F238E27FC236}">
                    <a16:creationId xmlns:a16="http://schemas.microsoft.com/office/drawing/2014/main" id="{134935B6-0A6A-E650-957F-AD227EB03DA8}"/>
                  </a:ext>
                </a:extLst>
              </p:cNvPr>
              <p:cNvSpPr/>
              <p:nvPr/>
            </p:nvSpPr>
            <p:spPr>
              <a:xfrm>
                <a:off x="1796796" y="5020055"/>
                <a:ext cx="127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2225">
                    <a:moveTo>
                      <a:pt x="0" y="22098"/>
                    </a:moveTo>
                    <a:lnTo>
                      <a:pt x="762" y="21336"/>
                    </a:lnTo>
                  </a:path>
                  <a:path w="1269" h="22225">
                    <a:moveTo>
                      <a:pt x="762" y="0"/>
                    </a:moveTo>
                    <a:lnTo>
                      <a:pt x="762" y="2133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5" name="object 79">
                <a:extLst>
                  <a:ext uri="{FF2B5EF4-FFF2-40B4-BE49-F238E27FC236}">
                    <a16:creationId xmlns:a16="http://schemas.microsoft.com/office/drawing/2014/main" id="{602C31CB-0CD7-7466-BF6B-6D8132192C9E}"/>
                  </a:ext>
                </a:extLst>
              </p:cNvPr>
              <p:cNvSpPr/>
              <p:nvPr/>
            </p:nvSpPr>
            <p:spPr>
              <a:xfrm>
                <a:off x="1796796" y="5001005"/>
                <a:ext cx="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h="41275">
                    <a:moveTo>
                      <a:pt x="0" y="19050"/>
                    </a:moveTo>
                    <a:lnTo>
                      <a:pt x="0" y="41148"/>
                    </a:lnTo>
                  </a:path>
                  <a:path h="41275">
                    <a:moveTo>
                      <a:pt x="0" y="0"/>
                    </a:moveTo>
                    <a:lnTo>
                      <a:pt x="0" y="10668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6" name="object 80">
                <a:extLst>
                  <a:ext uri="{FF2B5EF4-FFF2-40B4-BE49-F238E27FC236}">
                    <a16:creationId xmlns:a16="http://schemas.microsoft.com/office/drawing/2014/main" id="{45F69B28-F35C-FBC8-C2AD-FF2A3B752630}"/>
                  </a:ext>
                </a:extLst>
              </p:cNvPr>
              <p:cNvSpPr/>
              <p:nvPr/>
            </p:nvSpPr>
            <p:spPr>
              <a:xfrm>
                <a:off x="1797558" y="499643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523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7" name="object 81">
                <a:extLst>
                  <a:ext uri="{FF2B5EF4-FFF2-40B4-BE49-F238E27FC236}">
                    <a16:creationId xmlns:a16="http://schemas.microsoft.com/office/drawing/2014/main" id="{FDE0A05B-F8F5-B707-423E-47063EDB900E}"/>
                  </a:ext>
                </a:extLst>
              </p:cNvPr>
              <p:cNvSpPr/>
              <p:nvPr/>
            </p:nvSpPr>
            <p:spPr>
              <a:xfrm>
                <a:off x="1793747" y="4994909"/>
                <a:ext cx="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h="39370">
                    <a:moveTo>
                      <a:pt x="0" y="0"/>
                    </a:moveTo>
                    <a:lnTo>
                      <a:pt x="0" y="38862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8" name="object 82">
                <a:extLst>
                  <a:ext uri="{FF2B5EF4-FFF2-40B4-BE49-F238E27FC236}">
                    <a16:creationId xmlns:a16="http://schemas.microsoft.com/office/drawing/2014/main" id="{EDFB185A-2087-D62D-7619-5F34620BF339}"/>
                  </a:ext>
                </a:extLst>
              </p:cNvPr>
              <p:cNvSpPr/>
              <p:nvPr/>
            </p:nvSpPr>
            <p:spPr>
              <a:xfrm>
                <a:off x="1785366" y="4991100"/>
                <a:ext cx="381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1270">
                    <a:moveTo>
                      <a:pt x="3809" y="762"/>
                    </a:moveTo>
                    <a:lnTo>
                      <a:pt x="2285" y="0"/>
                    </a:lnTo>
                    <a:lnTo>
                      <a:pt x="761" y="0"/>
                    </a:lnTo>
                    <a:lnTo>
                      <a:pt x="0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99" name="object 83">
                <a:extLst>
                  <a:ext uri="{FF2B5EF4-FFF2-40B4-BE49-F238E27FC236}">
                    <a16:creationId xmlns:a16="http://schemas.microsoft.com/office/drawing/2014/main" id="{61DD43B9-9132-8977-5816-6585053E8363}"/>
                  </a:ext>
                </a:extLst>
              </p:cNvPr>
              <p:cNvSpPr/>
              <p:nvPr/>
            </p:nvSpPr>
            <p:spPr>
              <a:xfrm>
                <a:off x="1789176" y="4998719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1524" y="228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0" name="object 84">
                <a:extLst>
                  <a:ext uri="{FF2B5EF4-FFF2-40B4-BE49-F238E27FC236}">
                    <a16:creationId xmlns:a16="http://schemas.microsoft.com/office/drawing/2014/main" id="{E9C55156-D751-BFDF-F7F6-A058CF9D1E20}"/>
                  </a:ext>
                </a:extLst>
              </p:cNvPr>
              <p:cNvSpPr/>
              <p:nvPr/>
            </p:nvSpPr>
            <p:spPr>
              <a:xfrm>
                <a:off x="1785366" y="4991861"/>
                <a:ext cx="571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50800">
                    <a:moveTo>
                      <a:pt x="3809" y="4572"/>
                    </a:moveTo>
                    <a:lnTo>
                      <a:pt x="3809" y="0"/>
                    </a:lnTo>
                  </a:path>
                  <a:path w="5714" h="50800">
                    <a:moveTo>
                      <a:pt x="0" y="4572"/>
                    </a:moveTo>
                    <a:lnTo>
                      <a:pt x="0" y="0"/>
                    </a:lnTo>
                  </a:path>
                  <a:path w="5714" h="50800">
                    <a:moveTo>
                      <a:pt x="5333" y="50291"/>
                    </a:moveTo>
                    <a:lnTo>
                      <a:pt x="3809" y="4952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1" name="object 85">
                <a:extLst>
                  <a:ext uri="{FF2B5EF4-FFF2-40B4-BE49-F238E27FC236}">
                    <a16:creationId xmlns:a16="http://schemas.microsoft.com/office/drawing/2014/main" id="{A2E6A896-94C5-D253-E910-336FCDBDB074}"/>
                  </a:ext>
                </a:extLst>
              </p:cNvPr>
              <p:cNvSpPr/>
              <p:nvPr/>
            </p:nvSpPr>
            <p:spPr>
              <a:xfrm>
                <a:off x="1790700" y="5020055"/>
                <a:ext cx="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h="22225">
                    <a:moveTo>
                      <a:pt x="0" y="0"/>
                    </a:moveTo>
                    <a:lnTo>
                      <a:pt x="0" y="22098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2" name="object 86">
                <a:extLst>
                  <a:ext uri="{FF2B5EF4-FFF2-40B4-BE49-F238E27FC236}">
                    <a16:creationId xmlns:a16="http://schemas.microsoft.com/office/drawing/2014/main" id="{1039D756-73E6-FC3E-B23F-5F0DEF65E708}"/>
                  </a:ext>
                </a:extLst>
              </p:cNvPr>
              <p:cNvSpPr/>
              <p:nvPr/>
            </p:nvSpPr>
            <p:spPr>
              <a:xfrm>
                <a:off x="1789176" y="5020055"/>
                <a:ext cx="0" cy="21590"/>
              </a:xfrm>
              <a:custGeom>
                <a:avLst/>
                <a:gdLst/>
                <a:ahLst/>
                <a:cxnLst/>
                <a:rect l="l" t="t" r="r" b="b"/>
                <a:pathLst>
                  <a:path h="21589">
                    <a:moveTo>
                      <a:pt x="0" y="0"/>
                    </a:moveTo>
                    <a:lnTo>
                      <a:pt x="0" y="2133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3" name="object 87">
                <a:extLst>
                  <a:ext uri="{FF2B5EF4-FFF2-40B4-BE49-F238E27FC236}">
                    <a16:creationId xmlns:a16="http://schemas.microsoft.com/office/drawing/2014/main" id="{6C5FB334-A075-6397-4B84-9A40D53D899B}"/>
                  </a:ext>
                </a:extLst>
              </p:cNvPr>
              <p:cNvSpPr/>
              <p:nvPr/>
            </p:nvSpPr>
            <p:spPr>
              <a:xfrm>
                <a:off x="1790700" y="5001005"/>
                <a:ext cx="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h="10795">
                    <a:moveTo>
                      <a:pt x="0" y="0"/>
                    </a:moveTo>
                    <a:lnTo>
                      <a:pt x="0" y="10668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4" name="object 88">
                <a:extLst>
                  <a:ext uri="{FF2B5EF4-FFF2-40B4-BE49-F238E27FC236}">
                    <a16:creationId xmlns:a16="http://schemas.microsoft.com/office/drawing/2014/main" id="{AD1E1465-B15E-F3CD-C13B-339092EAE353}"/>
                  </a:ext>
                </a:extLst>
              </p:cNvPr>
              <p:cNvSpPr/>
              <p:nvPr/>
            </p:nvSpPr>
            <p:spPr>
              <a:xfrm>
                <a:off x="1735074" y="4870703"/>
                <a:ext cx="29210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292100" h="215900">
                    <a:moveTo>
                      <a:pt x="54101" y="125730"/>
                    </a:moveTo>
                    <a:lnTo>
                      <a:pt x="54101" y="140970"/>
                    </a:lnTo>
                  </a:path>
                  <a:path w="292100" h="215900">
                    <a:moveTo>
                      <a:pt x="62483" y="121158"/>
                    </a:moveTo>
                    <a:lnTo>
                      <a:pt x="58674" y="120396"/>
                    </a:lnTo>
                    <a:lnTo>
                      <a:pt x="54101" y="121158"/>
                    </a:lnTo>
                  </a:path>
                  <a:path w="292100" h="215900">
                    <a:moveTo>
                      <a:pt x="51815" y="120396"/>
                    </a:moveTo>
                    <a:lnTo>
                      <a:pt x="64769" y="120396"/>
                    </a:lnTo>
                  </a:path>
                  <a:path w="292100" h="215900">
                    <a:moveTo>
                      <a:pt x="54101" y="130301"/>
                    </a:moveTo>
                    <a:lnTo>
                      <a:pt x="62483" y="130301"/>
                    </a:lnTo>
                  </a:path>
                  <a:path w="292100" h="215900">
                    <a:moveTo>
                      <a:pt x="50292" y="125730"/>
                    </a:moveTo>
                    <a:lnTo>
                      <a:pt x="67056" y="125730"/>
                    </a:lnTo>
                  </a:path>
                  <a:path w="292100" h="215900">
                    <a:moveTo>
                      <a:pt x="71627" y="202692"/>
                    </a:moveTo>
                    <a:lnTo>
                      <a:pt x="70103" y="195834"/>
                    </a:lnTo>
                    <a:lnTo>
                      <a:pt x="64769" y="191262"/>
                    </a:lnTo>
                    <a:lnTo>
                      <a:pt x="58674" y="188975"/>
                    </a:lnTo>
                    <a:lnTo>
                      <a:pt x="51815" y="191262"/>
                    </a:lnTo>
                    <a:lnTo>
                      <a:pt x="46481" y="195834"/>
                    </a:lnTo>
                    <a:lnTo>
                      <a:pt x="44957" y="202692"/>
                    </a:lnTo>
                    <a:lnTo>
                      <a:pt x="46481" y="208787"/>
                    </a:lnTo>
                    <a:lnTo>
                      <a:pt x="51815" y="214122"/>
                    </a:lnTo>
                    <a:lnTo>
                      <a:pt x="58674" y="215646"/>
                    </a:lnTo>
                    <a:lnTo>
                      <a:pt x="64769" y="214122"/>
                    </a:lnTo>
                    <a:lnTo>
                      <a:pt x="70103" y="208787"/>
                    </a:lnTo>
                    <a:lnTo>
                      <a:pt x="71627" y="202692"/>
                    </a:lnTo>
                  </a:path>
                  <a:path w="292100" h="215900">
                    <a:moveTo>
                      <a:pt x="70865" y="202692"/>
                    </a:moveTo>
                    <a:lnTo>
                      <a:pt x="69342" y="195834"/>
                    </a:lnTo>
                    <a:lnTo>
                      <a:pt x="64769" y="192024"/>
                    </a:lnTo>
                    <a:lnTo>
                      <a:pt x="58674" y="189737"/>
                    </a:lnTo>
                    <a:lnTo>
                      <a:pt x="52577" y="192024"/>
                    </a:lnTo>
                    <a:lnTo>
                      <a:pt x="48006" y="195834"/>
                    </a:lnTo>
                    <a:lnTo>
                      <a:pt x="46481" y="202692"/>
                    </a:lnTo>
                    <a:lnTo>
                      <a:pt x="48006" y="208787"/>
                    </a:lnTo>
                    <a:lnTo>
                      <a:pt x="52577" y="213360"/>
                    </a:lnTo>
                    <a:lnTo>
                      <a:pt x="58674" y="214884"/>
                    </a:lnTo>
                    <a:lnTo>
                      <a:pt x="64769" y="213360"/>
                    </a:lnTo>
                    <a:lnTo>
                      <a:pt x="69342" y="208787"/>
                    </a:lnTo>
                    <a:lnTo>
                      <a:pt x="70865" y="202692"/>
                    </a:lnTo>
                  </a:path>
                  <a:path w="292100" h="215900">
                    <a:moveTo>
                      <a:pt x="62483" y="170687"/>
                    </a:moveTo>
                    <a:lnTo>
                      <a:pt x="54101" y="170687"/>
                    </a:lnTo>
                  </a:path>
                  <a:path w="292100" h="215900">
                    <a:moveTo>
                      <a:pt x="55625" y="171450"/>
                    </a:moveTo>
                    <a:lnTo>
                      <a:pt x="61721" y="171450"/>
                    </a:lnTo>
                  </a:path>
                  <a:path w="292100" h="215900">
                    <a:moveTo>
                      <a:pt x="56387" y="99822"/>
                    </a:moveTo>
                    <a:lnTo>
                      <a:pt x="49530" y="96012"/>
                    </a:lnTo>
                    <a:lnTo>
                      <a:pt x="41909" y="94487"/>
                    </a:lnTo>
                  </a:path>
                  <a:path w="292100" h="215900">
                    <a:moveTo>
                      <a:pt x="9906" y="2286"/>
                    </a:moveTo>
                    <a:lnTo>
                      <a:pt x="0" y="0"/>
                    </a:lnTo>
                  </a:path>
                  <a:path w="292100" h="215900">
                    <a:moveTo>
                      <a:pt x="291845" y="106680"/>
                    </a:moveTo>
                    <a:lnTo>
                      <a:pt x="287274" y="96774"/>
                    </a:lnTo>
                  </a:path>
                  <a:path w="292100" h="215900">
                    <a:moveTo>
                      <a:pt x="225551" y="134112"/>
                    </a:moveTo>
                    <a:lnTo>
                      <a:pt x="175259" y="6248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5" name="object 89">
                <a:extLst>
                  <a:ext uri="{FF2B5EF4-FFF2-40B4-BE49-F238E27FC236}">
                    <a16:creationId xmlns:a16="http://schemas.microsoft.com/office/drawing/2014/main" id="{44D4B017-C59F-0ED4-2264-BB9CA4CFC5CF}"/>
                  </a:ext>
                </a:extLst>
              </p:cNvPr>
              <p:cNvSpPr/>
              <p:nvPr/>
            </p:nvSpPr>
            <p:spPr>
              <a:xfrm>
                <a:off x="1901190" y="4986527"/>
                <a:ext cx="3683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79375">
                    <a:moveTo>
                      <a:pt x="6096" y="67056"/>
                    </a:moveTo>
                    <a:lnTo>
                      <a:pt x="12192" y="73151"/>
                    </a:lnTo>
                  </a:path>
                  <a:path w="36830" h="79375">
                    <a:moveTo>
                      <a:pt x="13716" y="79248"/>
                    </a:moveTo>
                    <a:lnTo>
                      <a:pt x="3810" y="69342"/>
                    </a:lnTo>
                  </a:path>
                  <a:path w="36830" h="79375">
                    <a:moveTo>
                      <a:pt x="0" y="0"/>
                    </a:moveTo>
                    <a:lnTo>
                      <a:pt x="36576" y="36575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6" name="object 90">
                <a:extLst>
                  <a:ext uri="{FF2B5EF4-FFF2-40B4-BE49-F238E27FC236}">
                    <a16:creationId xmlns:a16="http://schemas.microsoft.com/office/drawing/2014/main" id="{8B92F4CA-0BD1-9FC0-2954-AE770B2B6CE2}"/>
                  </a:ext>
                </a:extLst>
              </p:cNvPr>
              <p:cNvSpPr/>
              <p:nvPr/>
            </p:nvSpPr>
            <p:spPr>
              <a:xfrm>
                <a:off x="1914905" y="5051297"/>
                <a:ext cx="1524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4604">
                    <a:moveTo>
                      <a:pt x="0" y="14477"/>
                    </a:moveTo>
                    <a:lnTo>
                      <a:pt x="7619" y="12953"/>
                    </a:lnTo>
                    <a:lnTo>
                      <a:pt x="12954" y="7619"/>
                    </a:lnTo>
                    <a:lnTo>
                      <a:pt x="1523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7" name="object 91">
                <a:extLst>
                  <a:ext uri="{FF2B5EF4-FFF2-40B4-BE49-F238E27FC236}">
                    <a16:creationId xmlns:a16="http://schemas.microsoft.com/office/drawing/2014/main" id="{3E4FA3BE-96E9-DB19-41C9-B789E8139E9C}"/>
                  </a:ext>
                </a:extLst>
              </p:cNvPr>
              <p:cNvSpPr/>
              <p:nvPr/>
            </p:nvSpPr>
            <p:spPr>
              <a:xfrm>
                <a:off x="1917191" y="5043677"/>
                <a:ext cx="63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6095" y="6096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8" name="object 92">
                <a:extLst>
                  <a:ext uri="{FF2B5EF4-FFF2-40B4-BE49-F238E27FC236}">
                    <a16:creationId xmlns:a16="http://schemas.microsoft.com/office/drawing/2014/main" id="{00CDB03F-A1E5-4197-ACCA-9D67456ACC5F}"/>
                  </a:ext>
                </a:extLst>
              </p:cNvPr>
              <p:cNvSpPr/>
              <p:nvPr/>
            </p:nvSpPr>
            <p:spPr>
              <a:xfrm>
                <a:off x="1914905" y="5051297"/>
                <a:ext cx="1524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4604">
                    <a:moveTo>
                      <a:pt x="0" y="14477"/>
                    </a:moveTo>
                    <a:lnTo>
                      <a:pt x="1523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09" name="object 93">
                <a:extLst>
                  <a:ext uri="{FF2B5EF4-FFF2-40B4-BE49-F238E27FC236}">
                    <a16:creationId xmlns:a16="http://schemas.microsoft.com/office/drawing/2014/main" id="{64451B16-1BCC-6E11-F421-99927D190682}"/>
                  </a:ext>
                </a:extLst>
              </p:cNvPr>
              <p:cNvSpPr/>
              <p:nvPr/>
            </p:nvSpPr>
            <p:spPr>
              <a:xfrm>
                <a:off x="1913382" y="5049773"/>
                <a:ext cx="14604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13970">
                    <a:moveTo>
                      <a:pt x="0" y="9905"/>
                    </a:moveTo>
                    <a:lnTo>
                      <a:pt x="3810" y="13715"/>
                    </a:lnTo>
                  </a:path>
                  <a:path w="14605" h="13970">
                    <a:moveTo>
                      <a:pt x="9906" y="0"/>
                    </a:moveTo>
                    <a:lnTo>
                      <a:pt x="14478" y="381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0" name="object 94">
                <a:extLst>
                  <a:ext uri="{FF2B5EF4-FFF2-40B4-BE49-F238E27FC236}">
                    <a16:creationId xmlns:a16="http://schemas.microsoft.com/office/drawing/2014/main" id="{E75844B9-70FB-EF5C-F6A6-562385F3FB95}"/>
                  </a:ext>
                </a:extLst>
              </p:cNvPr>
              <p:cNvSpPr/>
              <p:nvPr/>
            </p:nvSpPr>
            <p:spPr>
              <a:xfrm>
                <a:off x="1886712" y="4992623"/>
                <a:ext cx="5143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1914">
                    <a:moveTo>
                      <a:pt x="43433" y="58674"/>
                    </a:moveTo>
                    <a:lnTo>
                      <a:pt x="32765" y="48767"/>
                    </a:lnTo>
                  </a:path>
                  <a:path w="51435" h="81914">
                    <a:moveTo>
                      <a:pt x="51054" y="30479"/>
                    </a:moveTo>
                    <a:lnTo>
                      <a:pt x="0" y="81534"/>
                    </a:lnTo>
                  </a:path>
                  <a:path w="51435" h="81914">
                    <a:moveTo>
                      <a:pt x="44957" y="36575"/>
                    </a:moveTo>
                    <a:lnTo>
                      <a:pt x="8381" y="0"/>
                    </a:lnTo>
                  </a:path>
                  <a:path w="51435" h="81914">
                    <a:moveTo>
                      <a:pt x="42671" y="38100"/>
                    </a:moveTo>
                    <a:lnTo>
                      <a:pt x="6857" y="2286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1" name="object 95">
                <a:extLst>
                  <a:ext uri="{FF2B5EF4-FFF2-40B4-BE49-F238E27FC236}">
                    <a16:creationId xmlns:a16="http://schemas.microsoft.com/office/drawing/2014/main" id="{C0AE399D-0609-A4C3-68FB-7641AC5DCC68}"/>
                  </a:ext>
                </a:extLst>
              </p:cNvPr>
              <p:cNvSpPr/>
              <p:nvPr/>
            </p:nvSpPr>
            <p:spPr>
              <a:xfrm>
                <a:off x="1862327" y="4998719"/>
                <a:ext cx="7747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w="77469" h="77470">
                    <a:moveTo>
                      <a:pt x="76962" y="7696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2" name="object 96">
                <a:extLst>
                  <a:ext uri="{FF2B5EF4-FFF2-40B4-BE49-F238E27FC236}">
                    <a16:creationId xmlns:a16="http://schemas.microsoft.com/office/drawing/2014/main" id="{DAC4C0EC-BC0A-F461-0F3F-499279E0E92C}"/>
                  </a:ext>
                </a:extLst>
              </p:cNvPr>
              <p:cNvSpPr/>
              <p:nvPr/>
            </p:nvSpPr>
            <p:spPr>
              <a:xfrm>
                <a:off x="1995677" y="4865369"/>
                <a:ext cx="30480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16229">
                    <a:moveTo>
                      <a:pt x="4572" y="136397"/>
                    </a:moveTo>
                    <a:lnTo>
                      <a:pt x="0" y="128015"/>
                    </a:lnTo>
                  </a:path>
                  <a:path w="304800" h="316229">
                    <a:moveTo>
                      <a:pt x="304800" y="246125"/>
                    </a:moveTo>
                    <a:lnTo>
                      <a:pt x="304800" y="106679"/>
                    </a:lnTo>
                  </a:path>
                  <a:path w="304800" h="316229">
                    <a:moveTo>
                      <a:pt x="276606" y="167639"/>
                    </a:moveTo>
                    <a:lnTo>
                      <a:pt x="260604" y="121157"/>
                    </a:lnTo>
                    <a:lnTo>
                      <a:pt x="218694" y="95250"/>
                    </a:lnTo>
                    <a:lnTo>
                      <a:pt x="202692" y="92963"/>
                    </a:lnTo>
                    <a:lnTo>
                      <a:pt x="185928" y="95250"/>
                    </a:lnTo>
                    <a:lnTo>
                      <a:pt x="144780" y="121157"/>
                    </a:lnTo>
                    <a:lnTo>
                      <a:pt x="128778" y="167639"/>
                    </a:lnTo>
                    <a:lnTo>
                      <a:pt x="130302" y="183641"/>
                    </a:lnTo>
                    <a:lnTo>
                      <a:pt x="156210" y="224789"/>
                    </a:lnTo>
                    <a:lnTo>
                      <a:pt x="202692" y="241553"/>
                    </a:lnTo>
                    <a:lnTo>
                      <a:pt x="218694" y="239267"/>
                    </a:lnTo>
                    <a:lnTo>
                      <a:pt x="260604" y="213359"/>
                    </a:lnTo>
                    <a:lnTo>
                      <a:pt x="276606" y="167639"/>
                    </a:lnTo>
                  </a:path>
                  <a:path w="304800" h="316229">
                    <a:moveTo>
                      <a:pt x="99822" y="106679"/>
                    </a:moveTo>
                    <a:lnTo>
                      <a:pt x="99822" y="246125"/>
                    </a:lnTo>
                  </a:path>
                  <a:path w="304800" h="316229">
                    <a:moveTo>
                      <a:pt x="280416" y="167639"/>
                    </a:moveTo>
                    <a:lnTo>
                      <a:pt x="263652" y="118871"/>
                    </a:lnTo>
                    <a:lnTo>
                      <a:pt x="220218" y="91439"/>
                    </a:lnTo>
                    <a:lnTo>
                      <a:pt x="202692" y="89153"/>
                    </a:lnTo>
                    <a:lnTo>
                      <a:pt x="185166" y="91439"/>
                    </a:lnTo>
                    <a:lnTo>
                      <a:pt x="141732" y="118871"/>
                    </a:lnTo>
                    <a:lnTo>
                      <a:pt x="124206" y="167639"/>
                    </a:lnTo>
                    <a:lnTo>
                      <a:pt x="126492" y="184403"/>
                    </a:lnTo>
                    <a:lnTo>
                      <a:pt x="153924" y="228600"/>
                    </a:lnTo>
                    <a:lnTo>
                      <a:pt x="202692" y="245363"/>
                    </a:lnTo>
                    <a:lnTo>
                      <a:pt x="220218" y="243839"/>
                    </a:lnTo>
                    <a:lnTo>
                      <a:pt x="263652" y="215645"/>
                    </a:lnTo>
                    <a:lnTo>
                      <a:pt x="280416" y="167639"/>
                    </a:lnTo>
                  </a:path>
                  <a:path w="304800" h="316229">
                    <a:moveTo>
                      <a:pt x="99822" y="246125"/>
                    </a:moveTo>
                    <a:lnTo>
                      <a:pt x="101346" y="254507"/>
                    </a:lnTo>
                    <a:lnTo>
                      <a:pt x="105918" y="260603"/>
                    </a:lnTo>
                    <a:lnTo>
                      <a:pt x="112776" y="265175"/>
                    </a:lnTo>
                    <a:lnTo>
                      <a:pt x="120396" y="266700"/>
                    </a:lnTo>
                  </a:path>
                  <a:path w="304800" h="316229">
                    <a:moveTo>
                      <a:pt x="197358" y="266700"/>
                    </a:moveTo>
                    <a:lnTo>
                      <a:pt x="197358" y="316229"/>
                    </a:lnTo>
                  </a:path>
                  <a:path w="304800" h="316229">
                    <a:moveTo>
                      <a:pt x="120396" y="266700"/>
                    </a:moveTo>
                    <a:lnTo>
                      <a:pt x="197358" y="266700"/>
                    </a:lnTo>
                  </a:path>
                  <a:path w="304800" h="316229">
                    <a:moveTo>
                      <a:pt x="208026" y="266700"/>
                    </a:moveTo>
                    <a:lnTo>
                      <a:pt x="284988" y="266700"/>
                    </a:lnTo>
                  </a:path>
                  <a:path w="304800" h="316229">
                    <a:moveTo>
                      <a:pt x="208026" y="266700"/>
                    </a:moveTo>
                    <a:lnTo>
                      <a:pt x="208026" y="316229"/>
                    </a:lnTo>
                  </a:path>
                  <a:path w="304800" h="316229">
                    <a:moveTo>
                      <a:pt x="284988" y="266700"/>
                    </a:moveTo>
                    <a:lnTo>
                      <a:pt x="292608" y="265175"/>
                    </a:lnTo>
                    <a:lnTo>
                      <a:pt x="299466" y="260603"/>
                    </a:lnTo>
                    <a:lnTo>
                      <a:pt x="303276" y="254507"/>
                    </a:lnTo>
                    <a:lnTo>
                      <a:pt x="304800" y="246125"/>
                    </a:lnTo>
                  </a:path>
                  <a:path w="304800" h="316229">
                    <a:moveTo>
                      <a:pt x="187452" y="53339"/>
                    </a:moveTo>
                    <a:lnTo>
                      <a:pt x="217932" y="53339"/>
                    </a:lnTo>
                  </a:path>
                  <a:path w="304800" h="316229">
                    <a:moveTo>
                      <a:pt x="187452" y="1524"/>
                    </a:moveTo>
                    <a:lnTo>
                      <a:pt x="217932" y="1524"/>
                    </a:lnTo>
                  </a:path>
                  <a:path w="304800" h="316229">
                    <a:moveTo>
                      <a:pt x="215646" y="0"/>
                    </a:moveTo>
                    <a:lnTo>
                      <a:pt x="188976" y="0"/>
                    </a:lnTo>
                  </a:path>
                  <a:path w="304800" h="316229">
                    <a:moveTo>
                      <a:pt x="187452" y="59435"/>
                    </a:moveTo>
                    <a:lnTo>
                      <a:pt x="292608" y="594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3" name="object 97">
                <a:extLst>
                  <a:ext uri="{FF2B5EF4-FFF2-40B4-BE49-F238E27FC236}">
                    <a16:creationId xmlns:a16="http://schemas.microsoft.com/office/drawing/2014/main" id="{8E72F150-ACC0-BF2A-5A8B-166B48BD3CCF}"/>
                  </a:ext>
                </a:extLst>
              </p:cNvPr>
              <p:cNvSpPr/>
              <p:nvPr/>
            </p:nvSpPr>
            <p:spPr>
              <a:xfrm>
                <a:off x="2112263" y="5033009"/>
                <a:ext cx="1358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889">
                    <a:moveTo>
                      <a:pt x="67056" y="0"/>
                    </a:moveTo>
                    <a:lnTo>
                      <a:pt x="135636" y="0"/>
                    </a:lnTo>
                  </a:path>
                  <a:path w="135889">
                    <a:moveTo>
                      <a:pt x="0" y="0"/>
                    </a:moveTo>
                    <a:lnTo>
                      <a:pt x="67056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4" name="object 98">
                <a:extLst>
                  <a:ext uri="{FF2B5EF4-FFF2-40B4-BE49-F238E27FC236}">
                    <a16:creationId xmlns:a16="http://schemas.microsoft.com/office/drawing/2014/main" id="{73FB83D5-41B8-AEB9-E3C6-B2102672C5DB}"/>
                  </a:ext>
                </a:extLst>
              </p:cNvPr>
              <p:cNvSpPr/>
              <p:nvPr/>
            </p:nvSpPr>
            <p:spPr>
              <a:xfrm>
                <a:off x="2076450" y="4865369"/>
                <a:ext cx="108585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08585" h="106679">
                    <a:moveTo>
                      <a:pt x="33527" y="48767"/>
                    </a:moveTo>
                    <a:lnTo>
                      <a:pt x="106680" y="48767"/>
                    </a:lnTo>
                  </a:path>
                  <a:path w="108585" h="106679">
                    <a:moveTo>
                      <a:pt x="31242" y="59435"/>
                    </a:moveTo>
                    <a:lnTo>
                      <a:pt x="106680" y="59435"/>
                    </a:lnTo>
                  </a:path>
                  <a:path w="108585" h="106679">
                    <a:moveTo>
                      <a:pt x="0" y="91439"/>
                    </a:moveTo>
                    <a:lnTo>
                      <a:pt x="6095" y="86105"/>
                    </a:lnTo>
                    <a:lnTo>
                      <a:pt x="8381" y="79247"/>
                    </a:lnTo>
                  </a:path>
                  <a:path w="108585" h="106679">
                    <a:moveTo>
                      <a:pt x="2286" y="101345"/>
                    </a:moveTo>
                    <a:lnTo>
                      <a:pt x="10668" y="96012"/>
                    </a:lnTo>
                    <a:lnTo>
                      <a:pt x="16763" y="87629"/>
                    </a:lnTo>
                    <a:lnTo>
                      <a:pt x="19050" y="77724"/>
                    </a:lnTo>
                  </a:path>
                  <a:path w="108585" h="106679">
                    <a:moveTo>
                      <a:pt x="15239" y="96774"/>
                    </a:moveTo>
                    <a:lnTo>
                      <a:pt x="18287" y="106679"/>
                    </a:lnTo>
                  </a:path>
                  <a:path w="108585" h="106679">
                    <a:moveTo>
                      <a:pt x="33527" y="48767"/>
                    </a:moveTo>
                    <a:lnTo>
                      <a:pt x="23622" y="51053"/>
                    </a:lnTo>
                    <a:lnTo>
                      <a:pt x="16001" y="56387"/>
                    </a:lnTo>
                    <a:lnTo>
                      <a:pt x="10668" y="64769"/>
                    </a:lnTo>
                    <a:lnTo>
                      <a:pt x="8381" y="73913"/>
                    </a:lnTo>
                  </a:path>
                  <a:path w="108585" h="106679">
                    <a:moveTo>
                      <a:pt x="31242" y="59435"/>
                    </a:moveTo>
                    <a:lnTo>
                      <a:pt x="25145" y="60959"/>
                    </a:lnTo>
                    <a:lnTo>
                      <a:pt x="20574" y="65531"/>
                    </a:lnTo>
                    <a:lnTo>
                      <a:pt x="19050" y="71627"/>
                    </a:lnTo>
                    <a:lnTo>
                      <a:pt x="19050" y="77724"/>
                    </a:lnTo>
                  </a:path>
                  <a:path w="108585" h="106679">
                    <a:moveTo>
                      <a:pt x="8381" y="73913"/>
                    </a:moveTo>
                    <a:lnTo>
                      <a:pt x="8381" y="79247"/>
                    </a:lnTo>
                  </a:path>
                  <a:path w="108585" h="106679">
                    <a:moveTo>
                      <a:pt x="106680" y="1524"/>
                    </a:moveTo>
                    <a:lnTo>
                      <a:pt x="106680" y="53339"/>
                    </a:lnTo>
                  </a:path>
                  <a:path w="108585" h="106679">
                    <a:moveTo>
                      <a:pt x="106680" y="1524"/>
                    </a:moveTo>
                    <a:lnTo>
                      <a:pt x="108204" y="0"/>
                    </a:lnTo>
                  </a:path>
                  <a:path w="108585" h="106679">
                    <a:moveTo>
                      <a:pt x="106680" y="53339"/>
                    </a:moveTo>
                    <a:lnTo>
                      <a:pt x="106680" y="594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5" name="object 99">
                <a:extLst>
                  <a:ext uri="{FF2B5EF4-FFF2-40B4-BE49-F238E27FC236}">
                    <a16:creationId xmlns:a16="http://schemas.microsoft.com/office/drawing/2014/main" id="{2E300F8F-7C45-F4C7-5068-F42A8666FBDC}"/>
                  </a:ext>
                </a:extLst>
              </p:cNvPr>
              <p:cNvSpPr/>
              <p:nvPr/>
            </p:nvSpPr>
            <p:spPr>
              <a:xfrm>
                <a:off x="2247900" y="5033009"/>
                <a:ext cx="368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830">
                    <a:moveTo>
                      <a:pt x="0" y="0"/>
                    </a:moveTo>
                    <a:lnTo>
                      <a:pt x="36575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6" name="object 100">
                <a:extLst>
                  <a:ext uri="{FF2B5EF4-FFF2-40B4-BE49-F238E27FC236}">
                    <a16:creationId xmlns:a16="http://schemas.microsoft.com/office/drawing/2014/main" id="{4A915C36-E6C6-5A13-C610-43CEAC796D6A}"/>
                  </a:ext>
                </a:extLst>
              </p:cNvPr>
              <p:cNvSpPr/>
              <p:nvPr/>
            </p:nvSpPr>
            <p:spPr>
              <a:xfrm>
                <a:off x="2211324" y="4865369"/>
                <a:ext cx="108585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108585" h="106679">
                    <a:moveTo>
                      <a:pt x="2286" y="48767"/>
                    </a:moveTo>
                    <a:lnTo>
                      <a:pt x="75437" y="48767"/>
                    </a:lnTo>
                  </a:path>
                  <a:path w="108585" h="106679">
                    <a:moveTo>
                      <a:pt x="2286" y="1524"/>
                    </a:moveTo>
                    <a:lnTo>
                      <a:pt x="2286" y="53339"/>
                    </a:lnTo>
                  </a:path>
                  <a:path w="108585" h="106679">
                    <a:moveTo>
                      <a:pt x="2286" y="1524"/>
                    </a:moveTo>
                    <a:lnTo>
                      <a:pt x="0" y="0"/>
                    </a:lnTo>
                  </a:path>
                  <a:path w="108585" h="106679">
                    <a:moveTo>
                      <a:pt x="2286" y="53339"/>
                    </a:moveTo>
                    <a:lnTo>
                      <a:pt x="2286" y="60197"/>
                    </a:lnTo>
                  </a:path>
                  <a:path w="108585" h="106679">
                    <a:moveTo>
                      <a:pt x="89153" y="77724"/>
                    </a:moveTo>
                    <a:lnTo>
                      <a:pt x="91439" y="87629"/>
                    </a:lnTo>
                    <a:lnTo>
                      <a:pt x="97536" y="96012"/>
                    </a:lnTo>
                    <a:lnTo>
                      <a:pt x="106680" y="101345"/>
                    </a:lnTo>
                  </a:path>
                  <a:path w="108585" h="106679">
                    <a:moveTo>
                      <a:pt x="89915" y="106679"/>
                    </a:moveTo>
                    <a:lnTo>
                      <a:pt x="92963" y="96774"/>
                    </a:lnTo>
                  </a:path>
                  <a:path w="108585" h="106679">
                    <a:moveTo>
                      <a:pt x="89153" y="71627"/>
                    </a:moveTo>
                    <a:lnTo>
                      <a:pt x="89153" y="77724"/>
                    </a:lnTo>
                  </a:path>
                  <a:path w="108585" h="106679">
                    <a:moveTo>
                      <a:pt x="99821" y="73913"/>
                    </a:moveTo>
                    <a:lnTo>
                      <a:pt x="99821" y="79247"/>
                    </a:lnTo>
                    <a:lnTo>
                      <a:pt x="102107" y="86105"/>
                    </a:lnTo>
                    <a:lnTo>
                      <a:pt x="108203" y="91439"/>
                    </a:lnTo>
                  </a:path>
                  <a:path w="108585" h="106679">
                    <a:moveTo>
                      <a:pt x="99821" y="73913"/>
                    </a:moveTo>
                    <a:lnTo>
                      <a:pt x="98298" y="64769"/>
                    </a:lnTo>
                    <a:lnTo>
                      <a:pt x="92201" y="56387"/>
                    </a:lnTo>
                    <a:lnTo>
                      <a:pt x="84581" y="51053"/>
                    </a:lnTo>
                    <a:lnTo>
                      <a:pt x="75437" y="48767"/>
                    </a:lnTo>
                  </a:path>
                  <a:path w="108585" h="106679">
                    <a:moveTo>
                      <a:pt x="89153" y="71627"/>
                    </a:moveTo>
                    <a:lnTo>
                      <a:pt x="87630" y="65531"/>
                    </a:lnTo>
                    <a:lnTo>
                      <a:pt x="83057" y="60959"/>
                    </a:lnTo>
                    <a:lnTo>
                      <a:pt x="76962" y="594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7" name="object 101">
                <a:extLst>
                  <a:ext uri="{FF2B5EF4-FFF2-40B4-BE49-F238E27FC236}">
                    <a16:creationId xmlns:a16="http://schemas.microsoft.com/office/drawing/2014/main" id="{23FD2B2D-4C2B-9B31-ED12-47D01A4A03C0}"/>
                  </a:ext>
                </a:extLst>
              </p:cNvPr>
              <p:cNvSpPr/>
              <p:nvPr/>
            </p:nvSpPr>
            <p:spPr>
              <a:xfrm>
                <a:off x="2624328" y="5292089"/>
                <a:ext cx="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h="82550">
                    <a:moveTo>
                      <a:pt x="0" y="8229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18" name="object 102">
                <a:extLst>
                  <a:ext uri="{FF2B5EF4-FFF2-40B4-BE49-F238E27FC236}">
                    <a16:creationId xmlns:a16="http://schemas.microsoft.com/office/drawing/2014/main" id="{5F7ED2F4-41C6-ADC9-0BBC-7BCFE9BAB385}"/>
                  </a:ext>
                </a:extLst>
              </p:cNvPr>
              <p:cNvSpPr/>
              <p:nvPr/>
            </p:nvSpPr>
            <p:spPr>
              <a:xfrm>
                <a:off x="2392680" y="4962905"/>
                <a:ext cx="262890" cy="783590"/>
              </a:xfrm>
              <a:custGeom>
                <a:avLst/>
                <a:gdLst/>
                <a:ahLst/>
                <a:cxnLst/>
                <a:rect l="l" t="t" r="r" b="b"/>
                <a:pathLst>
                  <a:path w="262889" h="783589">
                    <a:moveTo>
                      <a:pt x="27431" y="671322"/>
                    </a:moveTo>
                    <a:lnTo>
                      <a:pt x="80771" y="623316"/>
                    </a:lnTo>
                    <a:lnTo>
                      <a:pt x="124206" y="566166"/>
                    </a:lnTo>
                    <a:lnTo>
                      <a:pt x="156209" y="502158"/>
                    </a:lnTo>
                    <a:lnTo>
                      <a:pt x="175259" y="432816"/>
                    </a:lnTo>
                    <a:lnTo>
                      <a:pt x="180594" y="361188"/>
                    </a:lnTo>
                    <a:lnTo>
                      <a:pt x="177545" y="325374"/>
                    </a:lnTo>
                  </a:path>
                  <a:path w="262889" h="783589">
                    <a:moveTo>
                      <a:pt x="0" y="783336"/>
                    </a:moveTo>
                    <a:lnTo>
                      <a:pt x="35051" y="765048"/>
                    </a:lnTo>
                    <a:lnTo>
                      <a:pt x="68580" y="744474"/>
                    </a:lnTo>
                    <a:lnTo>
                      <a:pt x="99821" y="720090"/>
                    </a:lnTo>
                    <a:lnTo>
                      <a:pt x="128777" y="693420"/>
                    </a:lnTo>
                    <a:lnTo>
                      <a:pt x="155447" y="664464"/>
                    </a:lnTo>
                    <a:lnTo>
                      <a:pt x="179831" y="632460"/>
                    </a:lnTo>
                    <a:lnTo>
                      <a:pt x="201168" y="599694"/>
                    </a:lnTo>
                    <a:lnTo>
                      <a:pt x="219456" y="564642"/>
                    </a:lnTo>
                    <a:lnTo>
                      <a:pt x="234695" y="528066"/>
                    </a:lnTo>
                    <a:lnTo>
                      <a:pt x="246887" y="489966"/>
                    </a:lnTo>
                    <a:lnTo>
                      <a:pt x="255269" y="451866"/>
                    </a:lnTo>
                    <a:lnTo>
                      <a:pt x="260603" y="412242"/>
                    </a:lnTo>
                    <a:lnTo>
                      <a:pt x="262889" y="372618"/>
                    </a:lnTo>
                    <a:lnTo>
                      <a:pt x="261365" y="333756"/>
                    </a:lnTo>
                    <a:lnTo>
                      <a:pt x="256031" y="294132"/>
                    </a:lnTo>
                    <a:lnTo>
                      <a:pt x="247650" y="255270"/>
                    </a:lnTo>
                    <a:lnTo>
                      <a:pt x="236219" y="217932"/>
                    </a:lnTo>
                    <a:lnTo>
                      <a:pt x="221742" y="181356"/>
                    </a:lnTo>
                    <a:lnTo>
                      <a:pt x="203453" y="146304"/>
                    </a:lnTo>
                    <a:lnTo>
                      <a:pt x="182118" y="112014"/>
                    </a:lnTo>
                    <a:lnTo>
                      <a:pt x="158495" y="80772"/>
                    </a:lnTo>
                    <a:lnTo>
                      <a:pt x="132587" y="51054"/>
                    </a:lnTo>
                    <a:lnTo>
                      <a:pt x="103631" y="24384"/>
                    </a:lnTo>
                    <a:lnTo>
                      <a:pt x="7238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19" name="object 103">
                <a:extLst>
                  <a:ext uri="{FF2B5EF4-FFF2-40B4-BE49-F238E27FC236}">
                    <a16:creationId xmlns:a16="http://schemas.microsoft.com/office/drawing/2014/main" id="{636DB32E-33F0-A453-08A6-666CCB1BF67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02205" y="5556122"/>
                <a:ext cx="144018" cy="124206"/>
              </a:xfrm>
              <a:prstGeom prst="rect">
                <a:avLst/>
              </a:prstGeom>
            </p:spPr>
          </p:pic>
          <p:sp>
            <p:nvSpPr>
              <p:cNvPr id="120" name="object 104">
                <a:extLst>
                  <a:ext uri="{FF2B5EF4-FFF2-40B4-BE49-F238E27FC236}">
                    <a16:creationId xmlns:a16="http://schemas.microsoft.com/office/drawing/2014/main" id="{96152DFC-B004-5254-6CAA-BD938F508EDE}"/>
                  </a:ext>
                </a:extLst>
              </p:cNvPr>
              <p:cNvSpPr/>
              <p:nvPr/>
            </p:nvSpPr>
            <p:spPr>
              <a:xfrm>
                <a:off x="2593086" y="5353811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61721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1" name="object 105">
                <a:extLst>
                  <a:ext uri="{FF2B5EF4-FFF2-40B4-BE49-F238E27FC236}">
                    <a16:creationId xmlns:a16="http://schemas.microsoft.com/office/drawing/2014/main" id="{83C679D6-187E-6353-EA8D-2773C99A73D0}"/>
                  </a:ext>
                </a:extLst>
              </p:cNvPr>
              <p:cNvSpPr/>
              <p:nvPr/>
            </p:nvSpPr>
            <p:spPr>
              <a:xfrm>
                <a:off x="2619756" y="4870703"/>
                <a:ext cx="139700" cy="33528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335279">
                    <a:moveTo>
                      <a:pt x="57912" y="94487"/>
                    </a:moveTo>
                    <a:lnTo>
                      <a:pt x="139445" y="94487"/>
                    </a:lnTo>
                  </a:path>
                  <a:path w="139700" h="335279">
                    <a:moveTo>
                      <a:pt x="139445" y="0"/>
                    </a:moveTo>
                    <a:lnTo>
                      <a:pt x="65531" y="0"/>
                    </a:lnTo>
                  </a:path>
                  <a:path w="139700" h="335279">
                    <a:moveTo>
                      <a:pt x="139445" y="94487"/>
                    </a:moveTo>
                    <a:lnTo>
                      <a:pt x="0" y="94487"/>
                    </a:lnTo>
                  </a:path>
                  <a:path w="139700" h="335279">
                    <a:moveTo>
                      <a:pt x="90677" y="199644"/>
                    </a:moveTo>
                    <a:lnTo>
                      <a:pt x="9143" y="199644"/>
                    </a:lnTo>
                  </a:path>
                  <a:path w="139700" h="335279">
                    <a:moveTo>
                      <a:pt x="90677" y="208025"/>
                    </a:moveTo>
                    <a:lnTo>
                      <a:pt x="9143" y="208025"/>
                    </a:lnTo>
                  </a:path>
                  <a:path w="139700" h="335279">
                    <a:moveTo>
                      <a:pt x="72389" y="334518"/>
                    </a:moveTo>
                    <a:lnTo>
                      <a:pt x="76200" y="335280"/>
                    </a:lnTo>
                    <a:lnTo>
                      <a:pt x="80771" y="334518"/>
                    </a:lnTo>
                  </a:path>
                  <a:path w="139700" h="335279">
                    <a:moveTo>
                      <a:pt x="72389" y="292608"/>
                    </a:moveTo>
                    <a:lnTo>
                      <a:pt x="80771" y="292608"/>
                    </a:lnTo>
                  </a:path>
                  <a:path w="139700" h="335279">
                    <a:moveTo>
                      <a:pt x="80771" y="325374"/>
                    </a:moveTo>
                    <a:lnTo>
                      <a:pt x="72389" y="325374"/>
                    </a:lnTo>
                  </a:path>
                  <a:path w="139700" h="335279">
                    <a:moveTo>
                      <a:pt x="79248" y="292608"/>
                    </a:moveTo>
                    <a:lnTo>
                      <a:pt x="73151" y="292608"/>
                    </a:lnTo>
                  </a:path>
                  <a:path w="139700" h="335279">
                    <a:moveTo>
                      <a:pt x="80771" y="292608"/>
                    </a:moveTo>
                    <a:lnTo>
                      <a:pt x="19050" y="292608"/>
                    </a:lnTo>
                  </a:path>
                  <a:path w="139700" h="335279">
                    <a:moveTo>
                      <a:pt x="80771" y="230886"/>
                    </a:moveTo>
                    <a:lnTo>
                      <a:pt x="19050" y="230886"/>
                    </a:lnTo>
                  </a:path>
                  <a:path w="139700" h="335279">
                    <a:moveTo>
                      <a:pt x="83057" y="314706"/>
                    </a:moveTo>
                    <a:lnTo>
                      <a:pt x="70104" y="314706"/>
                    </a:lnTo>
                  </a:path>
                  <a:path w="139700" h="335279">
                    <a:moveTo>
                      <a:pt x="83057" y="335280"/>
                    </a:moveTo>
                    <a:lnTo>
                      <a:pt x="70104" y="335280"/>
                    </a:lnTo>
                  </a:path>
                  <a:path w="139700" h="335279">
                    <a:moveTo>
                      <a:pt x="84581" y="329946"/>
                    </a:moveTo>
                    <a:lnTo>
                      <a:pt x="67818" y="329946"/>
                    </a:lnTo>
                  </a:path>
                  <a:path w="139700" h="335279">
                    <a:moveTo>
                      <a:pt x="83057" y="314706"/>
                    </a:moveTo>
                    <a:lnTo>
                      <a:pt x="16763" y="314706"/>
                    </a:lnTo>
                  </a:path>
                  <a:path w="139700" h="335279">
                    <a:moveTo>
                      <a:pt x="90677" y="306324"/>
                    </a:moveTo>
                    <a:lnTo>
                      <a:pt x="16763" y="3063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2" name="object 106">
                <a:extLst>
                  <a:ext uri="{FF2B5EF4-FFF2-40B4-BE49-F238E27FC236}">
                    <a16:creationId xmlns:a16="http://schemas.microsoft.com/office/drawing/2014/main" id="{83C942DB-6EA5-28BC-ECE5-FF8145FB9F3D}"/>
                  </a:ext>
                </a:extLst>
              </p:cNvPr>
              <p:cNvSpPr/>
              <p:nvPr/>
            </p:nvSpPr>
            <p:spPr>
              <a:xfrm>
                <a:off x="2608325" y="5054345"/>
                <a:ext cx="139700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158750">
                    <a:moveTo>
                      <a:pt x="139446" y="77724"/>
                    </a:moveTo>
                    <a:lnTo>
                      <a:pt x="0" y="77724"/>
                    </a:lnTo>
                  </a:path>
                  <a:path w="139700" h="158750">
                    <a:moveTo>
                      <a:pt x="60960" y="0"/>
                    </a:moveTo>
                    <a:lnTo>
                      <a:pt x="60960" y="38862"/>
                    </a:lnTo>
                  </a:path>
                  <a:path w="139700" h="158750">
                    <a:moveTo>
                      <a:pt x="60960" y="762"/>
                    </a:moveTo>
                    <a:lnTo>
                      <a:pt x="60960" y="15849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3" name="object 107">
                <a:extLst>
                  <a:ext uri="{FF2B5EF4-FFF2-40B4-BE49-F238E27FC236}">
                    <a16:creationId xmlns:a16="http://schemas.microsoft.com/office/drawing/2014/main" id="{D3B16FB7-D500-835E-848F-34419C739A2C}"/>
                  </a:ext>
                </a:extLst>
              </p:cNvPr>
              <p:cNvSpPr/>
              <p:nvPr/>
            </p:nvSpPr>
            <p:spPr>
              <a:xfrm>
                <a:off x="2608325" y="5078729"/>
                <a:ext cx="66040" cy="86360"/>
              </a:xfrm>
              <a:custGeom>
                <a:avLst/>
                <a:gdLst/>
                <a:ahLst/>
                <a:cxnLst/>
                <a:rect l="l" t="t" r="r" b="b"/>
                <a:pathLst>
                  <a:path w="66039" h="86360">
                    <a:moveTo>
                      <a:pt x="16001" y="12192"/>
                    </a:moveTo>
                    <a:lnTo>
                      <a:pt x="16001" y="86106"/>
                    </a:lnTo>
                  </a:path>
                  <a:path w="66039" h="86360">
                    <a:moveTo>
                      <a:pt x="7619" y="12192"/>
                    </a:moveTo>
                    <a:lnTo>
                      <a:pt x="7619" y="20574"/>
                    </a:lnTo>
                  </a:path>
                  <a:path w="66039" h="86360">
                    <a:moveTo>
                      <a:pt x="0" y="12192"/>
                    </a:moveTo>
                    <a:lnTo>
                      <a:pt x="0" y="20574"/>
                    </a:lnTo>
                  </a:path>
                  <a:path w="66039" h="86360">
                    <a:moveTo>
                      <a:pt x="65531" y="0"/>
                    </a:moveTo>
                    <a:lnTo>
                      <a:pt x="65531" y="220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4" name="object 108">
                <a:extLst>
                  <a:ext uri="{FF2B5EF4-FFF2-40B4-BE49-F238E27FC236}">
                    <a16:creationId xmlns:a16="http://schemas.microsoft.com/office/drawing/2014/main" id="{A1CD6285-0FE8-465D-FDF3-57010B41D593}"/>
                  </a:ext>
                </a:extLst>
              </p:cNvPr>
              <p:cNvSpPr/>
              <p:nvPr/>
            </p:nvSpPr>
            <p:spPr>
              <a:xfrm>
                <a:off x="2666237" y="5078729"/>
                <a:ext cx="6350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22860">
                    <a:moveTo>
                      <a:pt x="6095" y="0"/>
                    </a:moveTo>
                    <a:lnTo>
                      <a:pt x="6095" y="22860"/>
                    </a:lnTo>
                  </a:path>
                  <a:path w="6350" h="22860">
                    <a:moveTo>
                      <a:pt x="0" y="0"/>
                    </a:moveTo>
                    <a:lnTo>
                      <a:pt x="0" y="2286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5" name="object 109">
                <a:extLst>
                  <a:ext uri="{FF2B5EF4-FFF2-40B4-BE49-F238E27FC236}">
                    <a16:creationId xmlns:a16="http://schemas.microsoft.com/office/drawing/2014/main" id="{3A463664-448F-4A49-B4AF-7DAC13F61320}"/>
                  </a:ext>
                </a:extLst>
              </p:cNvPr>
              <p:cNvSpPr/>
              <p:nvPr/>
            </p:nvSpPr>
            <p:spPr>
              <a:xfrm>
                <a:off x="2487168" y="5078729"/>
                <a:ext cx="178435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09550">
                    <a:moveTo>
                      <a:pt x="178307" y="0"/>
                    </a:moveTo>
                    <a:lnTo>
                      <a:pt x="178307" y="22098"/>
                    </a:lnTo>
                  </a:path>
                  <a:path w="178435" h="209550">
                    <a:moveTo>
                      <a:pt x="0" y="15240"/>
                    </a:moveTo>
                    <a:lnTo>
                      <a:pt x="8381" y="9144"/>
                    </a:lnTo>
                  </a:path>
                  <a:path w="178435" h="209550">
                    <a:moveTo>
                      <a:pt x="83057" y="209550"/>
                    </a:moveTo>
                    <a:lnTo>
                      <a:pt x="39624" y="20955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6" name="object 110">
                <a:extLst>
                  <a:ext uri="{FF2B5EF4-FFF2-40B4-BE49-F238E27FC236}">
                    <a16:creationId xmlns:a16="http://schemas.microsoft.com/office/drawing/2014/main" id="{1CF3B1EF-175F-D7A3-7C3A-3A76F5AE0A4A}"/>
                  </a:ext>
                </a:extLst>
              </p:cNvPr>
              <p:cNvSpPr/>
              <p:nvPr/>
            </p:nvSpPr>
            <p:spPr>
              <a:xfrm>
                <a:off x="2458974" y="5234177"/>
                <a:ext cx="1358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889">
                    <a:moveTo>
                      <a:pt x="0" y="0"/>
                    </a:moveTo>
                    <a:lnTo>
                      <a:pt x="135636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7" name="object 111">
                <a:extLst>
                  <a:ext uri="{FF2B5EF4-FFF2-40B4-BE49-F238E27FC236}">
                    <a16:creationId xmlns:a16="http://schemas.microsoft.com/office/drawing/2014/main" id="{580056AC-052B-16CC-C52C-570634DFEFFA}"/>
                  </a:ext>
                </a:extLst>
              </p:cNvPr>
              <p:cNvSpPr/>
              <p:nvPr/>
            </p:nvSpPr>
            <p:spPr>
              <a:xfrm>
                <a:off x="2483358" y="5190744"/>
                <a:ext cx="8699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86994" h="86995">
                    <a:moveTo>
                      <a:pt x="83819" y="43433"/>
                    </a:moveTo>
                    <a:lnTo>
                      <a:pt x="55625" y="5333"/>
                    </a:lnTo>
                    <a:lnTo>
                      <a:pt x="43434" y="3047"/>
                    </a:lnTo>
                    <a:lnTo>
                      <a:pt x="31242" y="5333"/>
                    </a:lnTo>
                    <a:lnTo>
                      <a:pt x="19812" y="10667"/>
                    </a:lnTo>
                    <a:lnTo>
                      <a:pt x="11430" y="19811"/>
                    </a:lnTo>
                    <a:lnTo>
                      <a:pt x="5334" y="30479"/>
                    </a:lnTo>
                    <a:lnTo>
                      <a:pt x="3048" y="43433"/>
                    </a:lnTo>
                    <a:lnTo>
                      <a:pt x="5334" y="55625"/>
                    </a:lnTo>
                    <a:lnTo>
                      <a:pt x="11430" y="66293"/>
                    </a:lnTo>
                    <a:lnTo>
                      <a:pt x="19812" y="75437"/>
                    </a:lnTo>
                    <a:lnTo>
                      <a:pt x="31242" y="80771"/>
                    </a:lnTo>
                    <a:lnTo>
                      <a:pt x="43434" y="83057"/>
                    </a:lnTo>
                    <a:lnTo>
                      <a:pt x="55625" y="80771"/>
                    </a:lnTo>
                    <a:lnTo>
                      <a:pt x="67056" y="75437"/>
                    </a:lnTo>
                    <a:lnTo>
                      <a:pt x="76200" y="66293"/>
                    </a:lnTo>
                    <a:lnTo>
                      <a:pt x="81534" y="55625"/>
                    </a:lnTo>
                    <a:lnTo>
                      <a:pt x="83819" y="43433"/>
                    </a:lnTo>
                  </a:path>
                  <a:path w="86994" h="86995">
                    <a:moveTo>
                      <a:pt x="86868" y="43433"/>
                    </a:moveTo>
                    <a:lnTo>
                      <a:pt x="64769" y="5333"/>
                    </a:lnTo>
                    <a:lnTo>
                      <a:pt x="43434" y="0"/>
                    </a:lnTo>
                    <a:lnTo>
                      <a:pt x="32004" y="1523"/>
                    </a:lnTo>
                    <a:lnTo>
                      <a:pt x="1524" y="32003"/>
                    </a:lnTo>
                    <a:lnTo>
                      <a:pt x="0" y="43433"/>
                    </a:lnTo>
                    <a:lnTo>
                      <a:pt x="1524" y="54101"/>
                    </a:lnTo>
                    <a:lnTo>
                      <a:pt x="32004" y="85343"/>
                    </a:lnTo>
                    <a:lnTo>
                      <a:pt x="43434" y="86867"/>
                    </a:lnTo>
                    <a:lnTo>
                      <a:pt x="54864" y="85343"/>
                    </a:lnTo>
                    <a:lnTo>
                      <a:pt x="85343" y="54101"/>
                    </a:lnTo>
                    <a:lnTo>
                      <a:pt x="86868" y="4343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8" name="object 112">
                <a:extLst>
                  <a:ext uri="{FF2B5EF4-FFF2-40B4-BE49-F238E27FC236}">
                    <a16:creationId xmlns:a16="http://schemas.microsoft.com/office/drawing/2014/main" id="{3A0CED10-E51B-622F-5470-4457AE66497C}"/>
                  </a:ext>
                </a:extLst>
              </p:cNvPr>
              <p:cNvSpPr/>
              <p:nvPr/>
            </p:nvSpPr>
            <p:spPr>
              <a:xfrm>
                <a:off x="2526791" y="5165597"/>
                <a:ext cx="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h="136525">
                    <a:moveTo>
                      <a:pt x="0" y="0"/>
                    </a:moveTo>
                    <a:lnTo>
                      <a:pt x="0" y="136398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29" name="object 113">
                <a:extLst>
                  <a:ext uri="{FF2B5EF4-FFF2-40B4-BE49-F238E27FC236}">
                    <a16:creationId xmlns:a16="http://schemas.microsoft.com/office/drawing/2014/main" id="{BBA369CE-D6EB-A476-3C41-932C2ABBCBFC}"/>
                  </a:ext>
                </a:extLst>
              </p:cNvPr>
              <p:cNvSpPr/>
              <p:nvPr/>
            </p:nvSpPr>
            <p:spPr>
              <a:xfrm>
                <a:off x="2471166" y="5093969"/>
                <a:ext cx="5588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55880" h="194310">
                    <a:moveTo>
                      <a:pt x="0" y="138683"/>
                    </a:moveTo>
                    <a:lnTo>
                      <a:pt x="0" y="28193"/>
                    </a:lnTo>
                  </a:path>
                  <a:path w="55880" h="194310">
                    <a:moveTo>
                      <a:pt x="0" y="138683"/>
                    </a:moveTo>
                    <a:lnTo>
                      <a:pt x="16763" y="178307"/>
                    </a:lnTo>
                    <a:lnTo>
                      <a:pt x="41147" y="192785"/>
                    </a:lnTo>
                    <a:lnTo>
                      <a:pt x="55625" y="194309"/>
                    </a:lnTo>
                  </a:path>
                  <a:path w="55880" h="194310">
                    <a:moveTo>
                      <a:pt x="16001" y="0"/>
                    </a:moveTo>
                    <a:lnTo>
                      <a:pt x="0" y="2819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0" name="object 114">
                <a:extLst>
                  <a:ext uri="{FF2B5EF4-FFF2-40B4-BE49-F238E27FC236}">
                    <a16:creationId xmlns:a16="http://schemas.microsoft.com/office/drawing/2014/main" id="{27DEA3BA-98F0-C204-4327-52DA91269448}"/>
                  </a:ext>
                </a:extLst>
              </p:cNvPr>
              <p:cNvSpPr/>
              <p:nvPr/>
            </p:nvSpPr>
            <p:spPr>
              <a:xfrm>
                <a:off x="2642615" y="5157977"/>
                <a:ext cx="5334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53339" h="55245">
                    <a:moveTo>
                      <a:pt x="53339" y="0"/>
                    </a:moveTo>
                    <a:lnTo>
                      <a:pt x="53339" y="54863"/>
                    </a:lnTo>
                  </a:path>
                  <a:path w="53339" h="55245">
                    <a:moveTo>
                      <a:pt x="53339" y="52577"/>
                    </a:moveTo>
                    <a:lnTo>
                      <a:pt x="53339" y="13716"/>
                    </a:lnTo>
                  </a:path>
                  <a:path w="53339" h="55245">
                    <a:moveTo>
                      <a:pt x="0" y="2286"/>
                    </a:moveTo>
                    <a:lnTo>
                      <a:pt x="0" y="54863"/>
                    </a:lnTo>
                  </a:path>
                  <a:path w="53339" h="55245">
                    <a:moveTo>
                      <a:pt x="0" y="52577"/>
                    </a:moveTo>
                    <a:lnTo>
                      <a:pt x="0" y="13716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1" name="object 115">
                <a:extLst>
                  <a:ext uri="{FF2B5EF4-FFF2-40B4-BE49-F238E27FC236}">
                    <a16:creationId xmlns:a16="http://schemas.microsoft.com/office/drawing/2014/main" id="{D2548FE2-C987-B6A6-78D4-C97115901026}"/>
                  </a:ext>
                </a:extLst>
              </p:cNvPr>
              <p:cNvSpPr/>
              <p:nvPr/>
            </p:nvSpPr>
            <p:spPr>
              <a:xfrm>
                <a:off x="2593086" y="5312663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61721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2" name="object 116">
                <a:extLst>
                  <a:ext uri="{FF2B5EF4-FFF2-40B4-BE49-F238E27FC236}">
                    <a16:creationId xmlns:a16="http://schemas.microsoft.com/office/drawing/2014/main" id="{DD21EECB-2C08-8EC0-56F4-E816138E18AA}"/>
                  </a:ext>
                </a:extLst>
              </p:cNvPr>
              <p:cNvSpPr/>
              <p:nvPr/>
            </p:nvSpPr>
            <p:spPr>
              <a:xfrm>
                <a:off x="2610612" y="5136641"/>
                <a:ext cx="5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14">
                    <a:moveTo>
                      <a:pt x="0" y="0"/>
                    </a:moveTo>
                    <a:lnTo>
                      <a:pt x="533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3" name="object 117">
                <a:extLst>
                  <a:ext uri="{FF2B5EF4-FFF2-40B4-BE49-F238E27FC236}">
                    <a16:creationId xmlns:a16="http://schemas.microsoft.com/office/drawing/2014/main" id="{D7D6AE3E-C3EE-1E4C-FF12-0CF54E9BDFA6}"/>
                  </a:ext>
                </a:extLst>
              </p:cNvPr>
              <p:cNvSpPr/>
              <p:nvPr/>
            </p:nvSpPr>
            <p:spPr>
              <a:xfrm>
                <a:off x="2606802" y="5129022"/>
                <a:ext cx="95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6350">
                    <a:moveTo>
                      <a:pt x="3048" y="6095"/>
                    </a:moveTo>
                    <a:lnTo>
                      <a:pt x="9143" y="6095"/>
                    </a:lnTo>
                  </a:path>
                  <a:path w="9525" h="6350">
                    <a:moveTo>
                      <a:pt x="0" y="0"/>
                    </a:moveTo>
                    <a:lnTo>
                      <a:pt x="9143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4" name="object 118">
                <a:extLst>
                  <a:ext uri="{FF2B5EF4-FFF2-40B4-BE49-F238E27FC236}">
                    <a16:creationId xmlns:a16="http://schemas.microsoft.com/office/drawing/2014/main" id="{9DD43515-440E-F411-9DFE-845F850160CE}"/>
                  </a:ext>
                </a:extLst>
              </p:cNvPr>
              <p:cNvSpPr/>
              <p:nvPr/>
            </p:nvSpPr>
            <p:spPr>
              <a:xfrm>
                <a:off x="2605278" y="5099303"/>
                <a:ext cx="10795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29210">
                    <a:moveTo>
                      <a:pt x="1524" y="28956"/>
                    </a:moveTo>
                    <a:lnTo>
                      <a:pt x="10668" y="28956"/>
                    </a:lnTo>
                  </a:path>
                  <a:path w="10794" h="29210">
                    <a:moveTo>
                      <a:pt x="0" y="27432"/>
                    </a:moveTo>
                    <a:lnTo>
                      <a:pt x="10668" y="27432"/>
                    </a:lnTo>
                  </a:path>
                  <a:path w="10794" h="29210">
                    <a:moveTo>
                      <a:pt x="10668" y="0"/>
                    </a:moveTo>
                    <a:lnTo>
                      <a:pt x="304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5" name="object 119">
                <a:extLst>
                  <a:ext uri="{FF2B5EF4-FFF2-40B4-BE49-F238E27FC236}">
                    <a16:creationId xmlns:a16="http://schemas.microsoft.com/office/drawing/2014/main" id="{AD5F918D-1C2A-43A0-7C6D-DE4E958C29D0}"/>
                  </a:ext>
                </a:extLst>
              </p:cNvPr>
              <p:cNvSpPr/>
              <p:nvPr/>
            </p:nvSpPr>
            <p:spPr>
              <a:xfrm>
                <a:off x="2605278" y="5106923"/>
                <a:ext cx="1079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6350">
                    <a:moveTo>
                      <a:pt x="0" y="6096"/>
                    </a:moveTo>
                    <a:lnTo>
                      <a:pt x="10668" y="6096"/>
                    </a:lnTo>
                  </a:path>
                  <a:path w="10794" h="6350">
                    <a:moveTo>
                      <a:pt x="0" y="0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6" name="object 120">
                <a:extLst>
                  <a:ext uri="{FF2B5EF4-FFF2-40B4-BE49-F238E27FC236}">
                    <a16:creationId xmlns:a16="http://schemas.microsoft.com/office/drawing/2014/main" id="{6713C92D-1439-F2BA-1EDA-81CDF572C9B7}"/>
                  </a:ext>
                </a:extLst>
              </p:cNvPr>
              <p:cNvSpPr/>
              <p:nvPr/>
            </p:nvSpPr>
            <p:spPr>
              <a:xfrm>
                <a:off x="2601468" y="5105400"/>
                <a:ext cx="14604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8889">
                    <a:moveTo>
                      <a:pt x="0" y="0"/>
                    </a:moveTo>
                    <a:lnTo>
                      <a:pt x="14477" y="0"/>
                    </a:lnTo>
                  </a:path>
                  <a:path w="14605" h="8889">
                    <a:moveTo>
                      <a:pt x="0" y="8382"/>
                    </a:moveTo>
                    <a:lnTo>
                      <a:pt x="14477" y="838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7" name="object 121">
                <a:extLst>
                  <a:ext uri="{FF2B5EF4-FFF2-40B4-BE49-F238E27FC236}">
                    <a16:creationId xmlns:a16="http://schemas.microsoft.com/office/drawing/2014/main" id="{B25B4F12-CA8A-4324-4155-B25F09CB979C}"/>
                  </a:ext>
                </a:extLst>
              </p:cNvPr>
              <p:cNvSpPr/>
              <p:nvPr/>
            </p:nvSpPr>
            <p:spPr>
              <a:xfrm>
                <a:off x="2599181" y="5109972"/>
                <a:ext cx="406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639">
                    <a:moveTo>
                      <a:pt x="40386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8" name="object 122">
                <a:extLst>
                  <a:ext uri="{FF2B5EF4-FFF2-40B4-BE49-F238E27FC236}">
                    <a16:creationId xmlns:a16="http://schemas.microsoft.com/office/drawing/2014/main" id="{2D44EBA8-07E0-47E7-B33F-4265F5016B66}"/>
                  </a:ext>
                </a:extLst>
              </p:cNvPr>
              <p:cNvSpPr/>
              <p:nvPr/>
            </p:nvSpPr>
            <p:spPr>
              <a:xfrm>
                <a:off x="2595372" y="5101589"/>
                <a:ext cx="1905" cy="698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985">
                    <a:moveTo>
                      <a:pt x="1523" y="0"/>
                    </a:moveTo>
                    <a:lnTo>
                      <a:pt x="0" y="1524"/>
                    </a:lnTo>
                    <a:lnTo>
                      <a:pt x="0" y="3048"/>
                    </a:lnTo>
                    <a:lnTo>
                      <a:pt x="1523" y="3810"/>
                    </a:lnTo>
                    <a:lnTo>
                      <a:pt x="0" y="6858"/>
                    </a:lnTo>
                  </a:path>
                  <a:path w="1905" h="6985">
                    <a:moveTo>
                      <a:pt x="0" y="6096"/>
                    </a:moveTo>
                    <a:lnTo>
                      <a:pt x="0" y="15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39" name="object 123">
                <a:extLst>
                  <a:ext uri="{FF2B5EF4-FFF2-40B4-BE49-F238E27FC236}">
                    <a16:creationId xmlns:a16="http://schemas.microsoft.com/office/drawing/2014/main" id="{5B378EF7-28A2-CF17-8273-A988EB4DED12}"/>
                  </a:ext>
                </a:extLst>
              </p:cNvPr>
              <p:cNvSpPr/>
              <p:nvPr/>
            </p:nvSpPr>
            <p:spPr>
              <a:xfrm>
                <a:off x="2603753" y="5105400"/>
                <a:ext cx="190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8889">
                    <a:moveTo>
                      <a:pt x="1523" y="7620"/>
                    </a:moveTo>
                    <a:lnTo>
                      <a:pt x="0" y="8382"/>
                    </a:lnTo>
                  </a:path>
                  <a:path w="1905" h="8889">
                    <a:moveTo>
                      <a:pt x="1523" y="152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0" name="object 124">
                <a:extLst>
                  <a:ext uri="{FF2B5EF4-FFF2-40B4-BE49-F238E27FC236}">
                    <a16:creationId xmlns:a16="http://schemas.microsoft.com/office/drawing/2014/main" id="{B72386CF-39B7-7356-359C-EC3593A9B38D}"/>
                  </a:ext>
                </a:extLst>
              </p:cNvPr>
              <p:cNvSpPr/>
              <p:nvPr/>
            </p:nvSpPr>
            <p:spPr>
              <a:xfrm>
                <a:off x="2596896" y="5105400"/>
                <a:ext cx="889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8889">
                    <a:moveTo>
                      <a:pt x="8381" y="8382"/>
                    </a:moveTo>
                    <a:lnTo>
                      <a:pt x="8381" y="0"/>
                    </a:lnTo>
                  </a:path>
                  <a:path w="8889" h="8889">
                    <a:moveTo>
                      <a:pt x="4572" y="8382"/>
                    </a:moveTo>
                    <a:lnTo>
                      <a:pt x="2286" y="8382"/>
                    </a:lnTo>
                  </a:path>
                  <a:path w="8889" h="8889">
                    <a:moveTo>
                      <a:pt x="457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1" name="object 125">
                <a:extLst>
                  <a:ext uri="{FF2B5EF4-FFF2-40B4-BE49-F238E27FC236}">
                    <a16:creationId xmlns:a16="http://schemas.microsoft.com/office/drawing/2014/main" id="{FDE196C1-EE90-4E12-4FBF-D0DC14A69C7E}"/>
                  </a:ext>
                </a:extLst>
              </p:cNvPr>
              <p:cNvSpPr/>
              <p:nvPr/>
            </p:nvSpPr>
            <p:spPr>
              <a:xfrm>
                <a:off x="2601087" y="5117972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2" name="object 126">
                <a:extLst>
                  <a:ext uri="{FF2B5EF4-FFF2-40B4-BE49-F238E27FC236}">
                    <a16:creationId xmlns:a16="http://schemas.microsoft.com/office/drawing/2014/main" id="{4FAF5EE1-CC78-CF1F-61FC-9991B0C3D955}"/>
                  </a:ext>
                </a:extLst>
              </p:cNvPr>
              <p:cNvSpPr/>
              <p:nvPr/>
            </p:nvSpPr>
            <p:spPr>
              <a:xfrm>
                <a:off x="2596896" y="5100827"/>
                <a:ext cx="9652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96519" h="105410">
                    <a:moveTo>
                      <a:pt x="4572" y="762"/>
                    </a:moveTo>
                    <a:lnTo>
                      <a:pt x="0" y="762"/>
                    </a:lnTo>
                  </a:path>
                  <a:path w="96519" h="105410">
                    <a:moveTo>
                      <a:pt x="4572" y="17525"/>
                    </a:moveTo>
                    <a:lnTo>
                      <a:pt x="4572" y="762"/>
                    </a:lnTo>
                  </a:path>
                  <a:path w="96519" h="105410">
                    <a:moveTo>
                      <a:pt x="85343" y="31242"/>
                    </a:moveTo>
                    <a:lnTo>
                      <a:pt x="83058" y="25146"/>
                    </a:lnTo>
                    <a:lnTo>
                      <a:pt x="79248" y="20574"/>
                    </a:lnTo>
                    <a:lnTo>
                      <a:pt x="72390" y="19050"/>
                    </a:lnTo>
                    <a:lnTo>
                      <a:pt x="66293" y="20574"/>
                    </a:lnTo>
                    <a:lnTo>
                      <a:pt x="61722" y="25146"/>
                    </a:lnTo>
                    <a:lnTo>
                      <a:pt x="60198" y="31242"/>
                    </a:lnTo>
                    <a:lnTo>
                      <a:pt x="61722" y="37337"/>
                    </a:lnTo>
                    <a:lnTo>
                      <a:pt x="66293" y="41910"/>
                    </a:lnTo>
                    <a:lnTo>
                      <a:pt x="72390" y="43434"/>
                    </a:lnTo>
                    <a:lnTo>
                      <a:pt x="79248" y="41910"/>
                    </a:lnTo>
                    <a:lnTo>
                      <a:pt x="83058" y="37337"/>
                    </a:lnTo>
                    <a:lnTo>
                      <a:pt x="85343" y="31242"/>
                    </a:lnTo>
                  </a:path>
                  <a:path w="96519" h="105410">
                    <a:moveTo>
                      <a:pt x="75437" y="762"/>
                    </a:moveTo>
                    <a:lnTo>
                      <a:pt x="69342" y="762"/>
                    </a:lnTo>
                  </a:path>
                  <a:path w="96519" h="105410">
                    <a:moveTo>
                      <a:pt x="68580" y="0"/>
                    </a:moveTo>
                    <a:lnTo>
                      <a:pt x="76962" y="0"/>
                    </a:lnTo>
                  </a:path>
                  <a:path w="96519" h="105410">
                    <a:moveTo>
                      <a:pt x="69342" y="762"/>
                    </a:moveTo>
                    <a:lnTo>
                      <a:pt x="68580" y="0"/>
                    </a:lnTo>
                  </a:path>
                  <a:path w="96519" h="105410">
                    <a:moveTo>
                      <a:pt x="90678" y="104394"/>
                    </a:moveTo>
                    <a:lnTo>
                      <a:pt x="92202" y="105156"/>
                    </a:lnTo>
                    <a:lnTo>
                      <a:pt x="93726" y="105156"/>
                    </a:lnTo>
                    <a:lnTo>
                      <a:pt x="95250" y="104394"/>
                    </a:lnTo>
                  </a:path>
                  <a:path w="96519" h="105410">
                    <a:moveTo>
                      <a:pt x="96012" y="62484"/>
                    </a:moveTo>
                    <a:lnTo>
                      <a:pt x="95250" y="6248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" name="object 127">
                <a:extLst>
                  <a:ext uri="{FF2B5EF4-FFF2-40B4-BE49-F238E27FC236}">
                    <a16:creationId xmlns:a16="http://schemas.microsoft.com/office/drawing/2014/main" id="{6D750BC3-42F6-8EA8-D441-71EDEF05A7D1}"/>
                  </a:ext>
                </a:extLst>
              </p:cNvPr>
              <p:cNvSpPr/>
              <p:nvPr/>
            </p:nvSpPr>
            <p:spPr>
              <a:xfrm>
                <a:off x="2692146" y="5185409"/>
                <a:ext cx="127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3335">
                    <a:moveTo>
                      <a:pt x="762" y="10667"/>
                    </a:moveTo>
                    <a:lnTo>
                      <a:pt x="0" y="12953"/>
                    </a:lnTo>
                  </a:path>
                  <a:path w="1269" h="13335">
                    <a:moveTo>
                      <a:pt x="762" y="10667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" name="object 128">
                <a:extLst>
                  <a:ext uri="{FF2B5EF4-FFF2-40B4-BE49-F238E27FC236}">
                    <a16:creationId xmlns:a16="http://schemas.microsoft.com/office/drawing/2014/main" id="{73759BC2-A82C-E950-6624-6C2457438744}"/>
                  </a:ext>
                </a:extLst>
              </p:cNvPr>
              <p:cNvSpPr/>
              <p:nvPr/>
            </p:nvSpPr>
            <p:spPr>
              <a:xfrm>
                <a:off x="2687574" y="5163311"/>
                <a:ext cx="508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1910">
                    <a:moveTo>
                      <a:pt x="4571" y="37337"/>
                    </a:moveTo>
                    <a:lnTo>
                      <a:pt x="4571" y="41910"/>
                    </a:lnTo>
                  </a:path>
                  <a:path w="5080" h="41910">
                    <a:moveTo>
                      <a:pt x="0" y="37337"/>
                    </a:moveTo>
                    <a:lnTo>
                      <a:pt x="0" y="41910"/>
                    </a:lnTo>
                  </a:path>
                  <a:path w="5080" h="41910">
                    <a:moveTo>
                      <a:pt x="4571" y="37337"/>
                    </a:moveTo>
                    <a:lnTo>
                      <a:pt x="4571" y="22098"/>
                    </a:lnTo>
                  </a:path>
                  <a:path w="5080" h="41910">
                    <a:moveTo>
                      <a:pt x="4571" y="13715"/>
                    </a:moveTo>
                    <a:lnTo>
                      <a:pt x="457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" name="object 129">
                <a:extLst>
                  <a:ext uri="{FF2B5EF4-FFF2-40B4-BE49-F238E27FC236}">
                    <a16:creationId xmlns:a16="http://schemas.microsoft.com/office/drawing/2014/main" id="{2A4AEC58-E5ED-DF9E-C7E9-93617D49F6EF}"/>
                  </a:ext>
                </a:extLst>
              </p:cNvPr>
              <p:cNvSpPr/>
              <p:nvPr/>
            </p:nvSpPr>
            <p:spPr>
              <a:xfrm>
                <a:off x="2692908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" name="object 130">
                <a:extLst>
                  <a:ext uri="{FF2B5EF4-FFF2-40B4-BE49-F238E27FC236}">
                    <a16:creationId xmlns:a16="http://schemas.microsoft.com/office/drawing/2014/main" id="{49555235-CDF1-8B3C-9BD9-2642FC35248C}"/>
                  </a:ext>
                </a:extLst>
              </p:cNvPr>
              <p:cNvSpPr/>
              <p:nvPr/>
            </p:nvSpPr>
            <p:spPr>
              <a:xfrm>
                <a:off x="2624328" y="5100827"/>
                <a:ext cx="4953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105410">
                    <a:moveTo>
                      <a:pt x="48006" y="762"/>
                    </a:moveTo>
                    <a:lnTo>
                      <a:pt x="49530" y="0"/>
                    </a:lnTo>
                  </a:path>
                  <a:path w="49530" h="105410">
                    <a:moveTo>
                      <a:pt x="14478" y="762"/>
                    </a:moveTo>
                    <a:lnTo>
                      <a:pt x="14478" y="62484"/>
                    </a:lnTo>
                  </a:path>
                  <a:path w="49530" h="105410">
                    <a:moveTo>
                      <a:pt x="6096" y="83820"/>
                    </a:moveTo>
                    <a:lnTo>
                      <a:pt x="12192" y="84582"/>
                    </a:lnTo>
                  </a:path>
                  <a:path w="49530" h="105410">
                    <a:moveTo>
                      <a:pt x="0" y="64008"/>
                    </a:moveTo>
                    <a:lnTo>
                      <a:pt x="1524" y="70104"/>
                    </a:lnTo>
                    <a:lnTo>
                      <a:pt x="6096" y="74675"/>
                    </a:lnTo>
                    <a:lnTo>
                      <a:pt x="12192" y="76200"/>
                    </a:lnTo>
                  </a:path>
                  <a:path w="49530" h="105410">
                    <a:moveTo>
                      <a:pt x="12954" y="105156"/>
                    </a:moveTo>
                    <a:lnTo>
                      <a:pt x="14478" y="104394"/>
                    </a:lnTo>
                  </a:path>
                  <a:path w="49530" h="105410">
                    <a:moveTo>
                      <a:pt x="22860" y="104394"/>
                    </a:moveTo>
                    <a:lnTo>
                      <a:pt x="23622" y="105156"/>
                    </a:lnTo>
                    <a:lnTo>
                      <a:pt x="25146" y="105156"/>
                    </a:lnTo>
                    <a:lnTo>
                      <a:pt x="26670" y="104394"/>
                    </a:lnTo>
                  </a:path>
                  <a:path w="49530" h="105410">
                    <a:moveTo>
                      <a:pt x="14478" y="104394"/>
                    </a:moveTo>
                    <a:lnTo>
                      <a:pt x="18288" y="105156"/>
                    </a:lnTo>
                    <a:lnTo>
                      <a:pt x="22860" y="10439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" name="object 131">
                <a:extLst>
                  <a:ext uri="{FF2B5EF4-FFF2-40B4-BE49-F238E27FC236}">
                    <a16:creationId xmlns:a16="http://schemas.microsoft.com/office/drawing/2014/main" id="{3DFAC006-9EFE-8DE0-0106-EEECB832970F}"/>
                  </a:ext>
                </a:extLst>
              </p:cNvPr>
              <p:cNvSpPr/>
              <p:nvPr/>
            </p:nvSpPr>
            <p:spPr>
              <a:xfrm>
                <a:off x="2618994" y="5154929"/>
                <a:ext cx="22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860">
                    <a:moveTo>
                      <a:pt x="2286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" name="object 132">
                <a:extLst>
                  <a:ext uri="{FF2B5EF4-FFF2-40B4-BE49-F238E27FC236}">
                    <a16:creationId xmlns:a16="http://schemas.microsoft.com/office/drawing/2014/main" id="{423A72E8-9018-46F5-DDEB-3D1BE416D5F3}"/>
                  </a:ext>
                </a:extLst>
              </p:cNvPr>
              <p:cNvSpPr/>
              <p:nvPr/>
            </p:nvSpPr>
            <p:spPr>
              <a:xfrm>
                <a:off x="2636519" y="5163311"/>
                <a:ext cx="13335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43179">
                    <a:moveTo>
                      <a:pt x="12954" y="22098"/>
                    </a:moveTo>
                    <a:lnTo>
                      <a:pt x="0" y="22098"/>
                    </a:lnTo>
                  </a:path>
                  <a:path w="13335" h="43179">
                    <a:moveTo>
                      <a:pt x="12954" y="42672"/>
                    </a:moveTo>
                    <a:lnTo>
                      <a:pt x="762" y="42672"/>
                    </a:lnTo>
                  </a:path>
                  <a:path w="13335" h="43179">
                    <a:moveTo>
                      <a:pt x="2286" y="0"/>
                    </a:moveTo>
                    <a:lnTo>
                      <a:pt x="10668" y="0"/>
                    </a:lnTo>
                  </a:path>
                  <a:path w="13335" h="43179">
                    <a:moveTo>
                      <a:pt x="9143" y="0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" name="object 133">
                <a:extLst>
                  <a:ext uri="{FF2B5EF4-FFF2-40B4-BE49-F238E27FC236}">
                    <a16:creationId xmlns:a16="http://schemas.microsoft.com/office/drawing/2014/main" id="{EA452B00-1DFB-E30E-9B03-61013806AC76}"/>
                  </a:ext>
                </a:extLst>
              </p:cNvPr>
              <p:cNvSpPr/>
              <p:nvPr/>
            </p:nvSpPr>
            <p:spPr>
              <a:xfrm>
                <a:off x="2645663" y="5196077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0" y="0"/>
                    </a:moveTo>
                    <a:lnTo>
                      <a:pt x="1524" y="228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" name="object 134">
                <a:extLst>
                  <a:ext uri="{FF2B5EF4-FFF2-40B4-BE49-F238E27FC236}">
                    <a16:creationId xmlns:a16="http://schemas.microsoft.com/office/drawing/2014/main" id="{8C90BD2B-8373-E37B-E02C-F8D223B3E4AA}"/>
                  </a:ext>
                </a:extLst>
              </p:cNvPr>
              <p:cNvSpPr/>
              <p:nvPr/>
            </p:nvSpPr>
            <p:spPr>
              <a:xfrm>
                <a:off x="2638806" y="5163311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69">
                    <a:moveTo>
                      <a:pt x="76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" name="object 135">
                <a:extLst>
                  <a:ext uri="{FF2B5EF4-FFF2-40B4-BE49-F238E27FC236}">
                    <a16:creationId xmlns:a16="http://schemas.microsoft.com/office/drawing/2014/main" id="{85E1FF4A-D728-02F6-2F97-6E04806281BA}"/>
                  </a:ext>
                </a:extLst>
              </p:cNvPr>
              <p:cNvSpPr/>
              <p:nvPr/>
            </p:nvSpPr>
            <p:spPr>
              <a:xfrm>
                <a:off x="2638806" y="5196077"/>
                <a:ext cx="12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539">
                    <a:moveTo>
                      <a:pt x="762" y="0"/>
                    </a:moveTo>
                    <a:lnTo>
                      <a:pt x="0" y="228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" name="object 136">
                <a:extLst>
                  <a:ext uri="{FF2B5EF4-FFF2-40B4-BE49-F238E27FC236}">
                    <a16:creationId xmlns:a16="http://schemas.microsoft.com/office/drawing/2014/main" id="{8248F2EF-7AB6-4B5C-A4F3-0283567558E4}"/>
                  </a:ext>
                </a:extLst>
              </p:cNvPr>
              <p:cNvSpPr/>
              <p:nvPr/>
            </p:nvSpPr>
            <p:spPr>
              <a:xfrm>
                <a:off x="2638806" y="5196077"/>
                <a:ext cx="88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889">
                    <a:moveTo>
                      <a:pt x="8381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" name="object 137">
                <a:extLst>
                  <a:ext uri="{FF2B5EF4-FFF2-40B4-BE49-F238E27FC236}">
                    <a16:creationId xmlns:a16="http://schemas.microsoft.com/office/drawing/2014/main" id="{B2E442B3-B46B-D6E3-91CF-BF1884E3B0F8}"/>
                  </a:ext>
                </a:extLst>
              </p:cNvPr>
              <p:cNvSpPr/>
              <p:nvPr/>
            </p:nvSpPr>
            <p:spPr>
              <a:xfrm>
                <a:off x="2639568" y="5185409"/>
                <a:ext cx="635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0795">
                    <a:moveTo>
                      <a:pt x="6095" y="10667"/>
                    </a:moveTo>
                    <a:lnTo>
                      <a:pt x="6095" y="0"/>
                    </a:lnTo>
                  </a:path>
                  <a:path w="6350" h="10795">
                    <a:moveTo>
                      <a:pt x="0" y="1066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" name="object 138">
                <a:extLst>
                  <a:ext uri="{FF2B5EF4-FFF2-40B4-BE49-F238E27FC236}">
                    <a16:creationId xmlns:a16="http://schemas.microsoft.com/office/drawing/2014/main" id="{B6FDD0C8-F4A4-F8EB-1206-3089E5149DB1}"/>
                  </a:ext>
                </a:extLst>
              </p:cNvPr>
              <p:cNvSpPr/>
              <p:nvPr/>
            </p:nvSpPr>
            <p:spPr>
              <a:xfrm>
                <a:off x="2624328" y="5150357"/>
                <a:ext cx="2667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55245">
                    <a:moveTo>
                      <a:pt x="22860" y="50291"/>
                    </a:moveTo>
                    <a:lnTo>
                      <a:pt x="22860" y="54863"/>
                    </a:lnTo>
                  </a:path>
                  <a:path w="26669" h="55245">
                    <a:moveTo>
                      <a:pt x="14478" y="50291"/>
                    </a:moveTo>
                    <a:lnTo>
                      <a:pt x="14478" y="54863"/>
                    </a:lnTo>
                  </a:path>
                  <a:path w="26669" h="55245">
                    <a:moveTo>
                      <a:pt x="26670" y="50291"/>
                    </a:moveTo>
                    <a:lnTo>
                      <a:pt x="26670" y="54863"/>
                    </a:lnTo>
                  </a:path>
                  <a:path w="26669" h="55245">
                    <a:moveTo>
                      <a:pt x="21336" y="12953"/>
                    </a:moveTo>
                    <a:lnTo>
                      <a:pt x="15240" y="12953"/>
                    </a:lnTo>
                  </a:path>
                  <a:path w="26669" h="55245">
                    <a:moveTo>
                      <a:pt x="14478" y="50291"/>
                    </a:moveTo>
                    <a:lnTo>
                      <a:pt x="14478" y="35051"/>
                    </a:lnTo>
                  </a:path>
                  <a:path w="26669" h="55245">
                    <a:moveTo>
                      <a:pt x="22860" y="50291"/>
                    </a:moveTo>
                    <a:lnTo>
                      <a:pt x="22860" y="35051"/>
                    </a:lnTo>
                  </a:path>
                  <a:path w="26669" h="55245">
                    <a:moveTo>
                      <a:pt x="26670" y="50291"/>
                    </a:moveTo>
                    <a:lnTo>
                      <a:pt x="10668" y="50291"/>
                    </a:lnTo>
                  </a:path>
                  <a:path w="26669" h="55245">
                    <a:moveTo>
                      <a:pt x="0" y="0"/>
                    </a:moveTo>
                    <a:lnTo>
                      <a:pt x="1371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" name="object 139">
                <a:extLst>
                  <a:ext uri="{FF2B5EF4-FFF2-40B4-BE49-F238E27FC236}">
                    <a16:creationId xmlns:a16="http://schemas.microsoft.com/office/drawing/2014/main" id="{4B182E34-811E-E920-EF2B-EE2A58F3B55F}"/>
                  </a:ext>
                </a:extLst>
              </p:cNvPr>
              <p:cNvSpPr/>
              <p:nvPr/>
            </p:nvSpPr>
            <p:spPr>
              <a:xfrm>
                <a:off x="2624328" y="5151881"/>
                <a:ext cx="14604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6350">
                    <a:moveTo>
                      <a:pt x="0" y="0"/>
                    </a:moveTo>
                    <a:lnTo>
                      <a:pt x="14478" y="0"/>
                    </a:lnTo>
                  </a:path>
                  <a:path w="14605" h="6350">
                    <a:moveTo>
                      <a:pt x="0" y="6095"/>
                    </a:moveTo>
                    <a:lnTo>
                      <a:pt x="14478" y="609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" name="object 140">
                <a:extLst>
                  <a:ext uri="{FF2B5EF4-FFF2-40B4-BE49-F238E27FC236}">
                    <a16:creationId xmlns:a16="http://schemas.microsoft.com/office/drawing/2014/main" id="{589A94BD-1945-056E-F7A0-69D0FEC06A77}"/>
                  </a:ext>
                </a:extLst>
              </p:cNvPr>
              <p:cNvSpPr/>
              <p:nvPr/>
            </p:nvSpPr>
            <p:spPr>
              <a:xfrm>
                <a:off x="2624328" y="5150357"/>
                <a:ext cx="14604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8889">
                    <a:moveTo>
                      <a:pt x="0" y="8381"/>
                    </a:moveTo>
                    <a:lnTo>
                      <a:pt x="13716" y="8381"/>
                    </a:lnTo>
                  </a:path>
                  <a:path w="14605" h="8889">
                    <a:moveTo>
                      <a:pt x="14478" y="7619"/>
                    </a:moveTo>
                    <a:lnTo>
                      <a:pt x="14478" y="1524"/>
                    </a:lnTo>
                    <a:lnTo>
                      <a:pt x="13716" y="0"/>
                    </a:lnTo>
                  </a:path>
                  <a:path w="14605" h="8889">
                    <a:moveTo>
                      <a:pt x="14478" y="7619"/>
                    </a:moveTo>
                    <a:lnTo>
                      <a:pt x="13716" y="8381"/>
                    </a:lnTo>
                  </a:path>
                  <a:path w="14605" h="8889">
                    <a:moveTo>
                      <a:pt x="13716" y="0"/>
                    </a:moveTo>
                    <a:lnTo>
                      <a:pt x="13716" y="83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" name="object 141">
                <a:extLst>
                  <a:ext uri="{FF2B5EF4-FFF2-40B4-BE49-F238E27FC236}">
                    <a16:creationId xmlns:a16="http://schemas.microsoft.com/office/drawing/2014/main" id="{88C63338-7FEF-BD22-A90D-D95A8DBA3FC4}"/>
                  </a:ext>
                </a:extLst>
              </p:cNvPr>
              <p:cNvSpPr/>
              <p:nvPr/>
            </p:nvSpPr>
            <p:spPr>
              <a:xfrm>
                <a:off x="2645663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" name="object 142">
                <a:extLst>
                  <a:ext uri="{FF2B5EF4-FFF2-40B4-BE49-F238E27FC236}">
                    <a16:creationId xmlns:a16="http://schemas.microsoft.com/office/drawing/2014/main" id="{82D77052-00CC-F147-8516-5897F8E54753}"/>
                  </a:ext>
                </a:extLst>
              </p:cNvPr>
              <p:cNvSpPr/>
              <p:nvPr/>
            </p:nvSpPr>
            <p:spPr>
              <a:xfrm>
                <a:off x="2647187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" name="object 143">
                <a:extLst>
                  <a:ext uri="{FF2B5EF4-FFF2-40B4-BE49-F238E27FC236}">
                    <a16:creationId xmlns:a16="http://schemas.microsoft.com/office/drawing/2014/main" id="{08E82AFF-C293-94D6-402C-92A6B5E40B88}"/>
                  </a:ext>
                </a:extLst>
              </p:cNvPr>
              <p:cNvSpPr/>
              <p:nvPr/>
            </p:nvSpPr>
            <p:spPr>
              <a:xfrm>
                <a:off x="2639568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" name="object 144">
                <a:extLst>
                  <a:ext uri="{FF2B5EF4-FFF2-40B4-BE49-F238E27FC236}">
                    <a16:creationId xmlns:a16="http://schemas.microsoft.com/office/drawing/2014/main" id="{81D85E5C-9F6F-C78D-652C-FCB570552675}"/>
                  </a:ext>
                </a:extLst>
              </p:cNvPr>
              <p:cNvSpPr/>
              <p:nvPr/>
            </p:nvSpPr>
            <p:spPr>
              <a:xfrm>
                <a:off x="2624328" y="5105400"/>
                <a:ext cx="14604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71754">
                    <a:moveTo>
                      <a:pt x="14478" y="71627"/>
                    </a:moveTo>
                    <a:lnTo>
                      <a:pt x="14478" y="57912"/>
                    </a:lnTo>
                  </a:path>
                  <a:path w="14605" h="71754">
                    <a:moveTo>
                      <a:pt x="13716" y="0"/>
                    </a:moveTo>
                    <a:lnTo>
                      <a:pt x="13716" y="8382"/>
                    </a:lnTo>
                  </a:path>
                  <a:path w="14605" h="71754">
                    <a:moveTo>
                      <a:pt x="14478" y="7620"/>
                    </a:moveTo>
                    <a:lnTo>
                      <a:pt x="13716" y="8382"/>
                    </a:lnTo>
                  </a:path>
                  <a:path w="14605" h="71754">
                    <a:moveTo>
                      <a:pt x="14478" y="1524"/>
                    </a:moveTo>
                    <a:lnTo>
                      <a:pt x="13716" y="0"/>
                    </a:lnTo>
                  </a:path>
                  <a:path w="14605" h="71754">
                    <a:moveTo>
                      <a:pt x="14478" y="7620"/>
                    </a:moveTo>
                    <a:lnTo>
                      <a:pt x="14478" y="1524"/>
                    </a:lnTo>
                  </a:path>
                  <a:path w="14605" h="71754">
                    <a:moveTo>
                      <a:pt x="0" y="8382"/>
                    </a:moveTo>
                    <a:lnTo>
                      <a:pt x="13716" y="838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" name="object 145">
                <a:extLst>
                  <a:ext uri="{FF2B5EF4-FFF2-40B4-BE49-F238E27FC236}">
                    <a16:creationId xmlns:a16="http://schemas.microsoft.com/office/drawing/2014/main" id="{81AA51A7-90F7-1745-B11A-CC223D50EAEF}"/>
                  </a:ext>
                </a:extLst>
              </p:cNvPr>
              <p:cNvSpPr/>
              <p:nvPr/>
            </p:nvSpPr>
            <p:spPr>
              <a:xfrm>
                <a:off x="2624328" y="5106923"/>
                <a:ext cx="14604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6350">
                    <a:moveTo>
                      <a:pt x="0" y="6096"/>
                    </a:moveTo>
                    <a:lnTo>
                      <a:pt x="14478" y="6096"/>
                    </a:lnTo>
                  </a:path>
                  <a:path w="14605" h="6350">
                    <a:moveTo>
                      <a:pt x="0" y="0"/>
                    </a:moveTo>
                    <a:lnTo>
                      <a:pt x="1447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" name="object 146">
                <a:extLst>
                  <a:ext uri="{FF2B5EF4-FFF2-40B4-BE49-F238E27FC236}">
                    <a16:creationId xmlns:a16="http://schemas.microsoft.com/office/drawing/2014/main" id="{1E242894-DF8E-9458-F25B-379EF06BC890}"/>
                  </a:ext>
                </a:extLst>
              </p:cNvPr>
              <p:cNvSpPr/>
              <p:nvPr/>
            </p:nvSpPr>
            <p:spPr>
              <a:xfrm>
                <a:off x="2624328" y="5105400"/>
                <a:ext cx="13970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969" h="22860">
                    <a:moveTo>
                      <a:pt x="0" y="0"/>
                    </a:moveTo>
                    <a:lnTo>
                      <a:pt x="13716" y="0"/>
                    </a:lnTo>
                  </a:path>
                  <a:path w="13969" h="22860">
                    <a:moveTo>
                      <a:pt x="0" y="22860"/>
                    </a:moveTo>
                    <a:lnTo>
                      <a:pt x="13716" y="2286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" name="object 147">
                <a:extLst>
                  <a:ext uri="{FF2B5EF4-FFF2-40B4-BE49-F238E27FC236}">
                    <a16:creationId xmlns:a16="http://schemas.microsoft.com/office/drawing/2014/main" id="{4AC0F116-B116-4694-D038-E47FAC80E248}"/>
                  </a:ext>
                </a:extLst>
              </p:cNvPr>
              <p:cNvSpPr/>
              <p:nvPr/>
            </p:nvSpPr>
            <p:spPr>
              <a:xfrm>
                <a:off x="2624328" y="5129022"/>
                <a:ext cx="14604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6350">
                    <a:moveTo>
                      <a:pt x="0" y="0"/>
                    </a:moveTo>
                    <a:lnTo>
                      <a:pt x="14478" y="0"/>
                    </a:lnTo>
                  </a:path>
                  <a:path w="14605" h="6350">
                    <a:moveTo>
                      <a:pt x="0" y="6095"/>
                    </a:moveTo>
                    <a:lnTo>
                      <a:pt x="14478" y="609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" name="object 148">
                <a:extLst>
                  <a:ext uri="{FF2B5EF4-FFF2-40B4-BE49-F238E27FC236}">
                    <a16:creationId xmlns:a16="http://schemas.microsoft.com/office/drawing/2014/main" id="{020715DA-4687-EBD6-9E0C-10E52770727E}"/>
                  </a:ext>
                </a:extLst>
              </p:cNvPr>
              <p:cNvSpPr/>
              <p:nvPr/>
            </p:nvSpPr>
            <p:spPr>
              <a:xfrm>
                <a:off x="2478786" y="4882133"/>
                <a:ext cx="20701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07010" h="266700">
                    <a:moveTo>
                      <a:pt x="145541" y="254507"/>
                    </a:moveTo>
                    <a:lnTo>
                      <a:pt x="159257" y="254507"/>
                    </a:lnTo>
                  </a:path>
                  <a:path w="207010" h="266700">
                    <a:moveTo>
                      <a:pt x="160019" y="252983"/>
                    </a:moveTo>
                    <a:lnTo>
                      <a:pt x="160019" y="246887"/>
                    </a:lnTo>
                    <a:lnTo>
                      <a:pt x="159257" y="246125"/>
                    </a:lnTo>
                  </a:path>
                  <a:path w="207010" h="266700">
                    <a:moveTo>
                      <a:pt x="160019" y="252983"/>
                    </a:moveTo>
                    <a:lnTo>
                      <a:pt x="159257" y="254507"/>
                    </a:lnTo>
                  </a:path>
                  <a:path w="207010" h="266700">
                    <a:moveTo>
                      <a:pt x="159257" y="246125"/>
                    </a:moveTo>
                    <a:lnTo>
                      <a:pt x="159257" y="254507"/>
                    </a:lnTo>
                  </a:path>
                  <a:path w="207010" h="266700">
                    <a:moveTo>
                      <a:pt x="206501" y="249936"/>
                    </a:moveTo>
                    <a:lnTo>
                      <a:pt x="204215" y="242315"/>
                    </a:lnTo>
                    <a:lnTo>
                      <a:pt x="198881" y="236981"/>
                    </a:lnTo>
                    <a:lnTo>
                      <a:pt x="190500" y="234695"/>
                    </a:lnTo>
                    <a:lnTo>
                      <a:pt x="182880" y="236981"/>
                    </a:lnTo>
                    <a:lnTo>
                      <a:pt x="177545" y="242315"/>
                    </a:lnTo>
                    <a:lnTo>
                      <a:pt x="175259" y="249936"/>
                    </a:lnTo>
                    <a:lnTo>
                      <a:pt x="177545" y="257555"/>
                    </a:lnTo>
                    <a:lnTo>
                      <a:pt x="182880" y="263651"/>
                    </a:lnTo>
                    <a:lnTo>
                      <a:pt x="190500" y="265175"/>
                    </a:lnTo>
                    <a:lnTo>
                      <a:pt x="198881" y="263651"/>
                    </a:lnTo>
                    <a:lnTo>
                      <a:pt x="204215" y="257555"/>
                    </a:lnTo>
                    <a:lnTo>
                      <a:pt x="206501" y="249936"/>
                    </a:lnTo>
                  </a:path>
                  <a:path w="207010" h="266700">
                    <a:moveTo>
                      <a:pt x="204215" y="249936"/>
                    </a:moveTo>
                    <a:lnTo>
                      <a:pt x="201930" y="243077"/>
                    </a:lnTo>
                    <a:lnTo>
                      <a:pt x="197357" y="238505"/>
                    </a:lnTo>
                    <a:lnTo>
                      <a:pt x="190500" y="236981"/>
                    </a:lnTo>
                    <a:lnTo>
                      <a:pt x="184403" y="238505"/>
                    </a:lnTo>
                    <a:lnTo>
                      <a:pt x="179069" y="243077"/>
                    </a:lnTo>
                    <a:lnTo>
                      <a:pt x="177545" y="249936"/>
                    </a:lnTo>
                    <a:lnTo>
                      <a:pt x="179069" y="256793"/>
                    </a:lnTo>
                    <a:lnTo>
                      <a:pt x="184403" y="261365"/>
                    </a:lnTo>
                    <a:lnTo>
                      <a:pt x="190500" y="263651"/>
                    </a:lnTo>
                    <a:lnTo>
                      <a:pt x="197357" y="261365"/>
                    </a:lnTo>
                    <a:lnTo>
                      <a:pt x="201930" y="256793"/>
                    </a:lnTo>
                    <a:lnTo>
                      <a:pt x="204215" y="249936"/>
                    </a:lnTo>
                  </a:path>
                  <a:path w="207010" h="266700">
                    <a:moveTo>
                      <a:pt x="137159" y="217169"/>
                    </a:moveTo>
                    <a:lnTo>
                      <a:pt x="137159" y="266700"/>
                    </a:lnTo>
                  </a:path>
                  <a:path w="207010" h="266700">
                    <a:moveTo>
                      <a:pt x="44195" y="18287"/>
                    </a:moveTo>
                    <a:lnTo>
                      <a:pt x="54101" y="18287"/>
                    </a:lnTo>
                  </a:path>
                  <a:path w="207010" h="266700">
                    <a:moveTo>
                      <a:pt x="44195" y="3810"/>
                    </a:moveTo>
                    <a:lnTo>
                      <a:pt x="54101" y="3810"/>
                    </a:lnTo>
                  </a:path>
                  <a:path w="207010" h="266700">
                    <a:moveTo>
                      <a:pt x="44195" y="22098"/>
                    </a:moveTo>
                    <a:lnTo>
                      <a:pt x="54101" y="22098"/>
                    </a:lnTo>
                  </a:path>
                  <a:path w="207010" h="266700">
                    <a:moveTo>
                      <a:pt x="44195" y="0"/>
                    </a:moveTo>
                    <a:lnTo>
                      <a:pt x="54101" y="0"/>
                    </a:lnTo>
                  </a:path>
                  <a:path w="207010" h="266700">
                    <a:moveTo>
                      <a:pt x="68580" y="51053"/>
                    </a:moveTo>
                    <a:lnTo>
                      <a:pt x="0" y="90677"/>
                    </a:lnTo>
                  </a:path>
                  <a:path w="207010" h="266700">
                    <a:moveTo>
                      <a:pt x="6857" y="51053"/>
                    </a:moveTo>
                    <a:lnTo>
                      <a:pt x="58674" y="5105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" name="object 149">
                <a:extLst>
                  <a:ext uri="{FF2B5EF4-FFF2-40B4-BE49-F238E27FC236}">
                    <a16:creationId xmlns:a16="http://schemas.microsoft.com/office/drawing/2014/main" id="{7FAC7012-36E6-321E-BE54-E89D1AA503D8}"/>
                  </a:ext>
                </a:extLst>
              </p:cNvPr>
              <p:cNvSpPr/>
              <p:nvPr/>
            </p:nvSpPr>
            <p:spPr>
              <a:xfrm>
                <a:off x="2457450" y="4998719"/>
                <a:ext cx="7620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7470">
                    <a:moveTo>
                      <a:pt x="76200" y="0"/>
                    </a:moveTo>
                    <a:lnTo>
                      <a:pt x="0" y="76962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" name="object 150">
                <a:extLst>
                  <a:ext uri="{FF2B5EF4-FFF2-40B4-BE49-F238E27FC236}">
                    <a16:creationId xmlns:a16="http://schemas.microsoft.com/office/drawing/2014/main" id="{7194CE63-474C-13D9-1D1E-EBEC1C4C945B}"/>
                  </a:ext>
                </a:extLst>
              </p:cNvPr>
              <p:cNvSpPr/>
              <p:nvPr/>
            </p:nvSpPr>
            <p:spPr>
              <a:xfrm>
                <a:off x="2501646" y="5029961"/>
                <a:ext cx="44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44450">
                    <a:moveTo>
                      <a:pt x="38100" y="2286"/>
                    </a:moveTo>
                    <a:lnTo>
                      <a:pt x="2286" y="38100"/>
                    </a:lnTo>
                  </a:path>
                  <a:path w="44450" h="44450">
                    <a:moveTo>
                      <a:pt x="7620" y="44196"/>
                    </a:moveTo>
                    <a:lnTo>
                      <a:pt x="44196" y="7620"/>
                    </a:lnTo>
                  </a:path>
                  <a:path w="44450" h="44450">
                    <a:moveTo>
                      <a:pt x="35814" y="0"/>
                    </a:moveTo>
                    <a:lnTo>
                      <a:pt x="0" y="35813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" name="object 151">
                <a:extLst>
                  <a:ext uri="{FF2B5EF4-FFF2-40B4-BE49-F238E27FC236}">
                    <a16:creationId xmlns:a16="http://schemas.microsoft.com/office/drawing/2014/main" id="{70EEBAC4-3A79-9EA7-6049-5B1B10AF06EB}"/>
                  </a:ext>
                </a:extLst>
              </p:cNvPr>
              <p:cNvSpPr/>
              <p:nvPr/>
            </p:nvSpPr>
            <p:spPr>
              <a:xfrm>
                <a:off x="2526791" y="4970525"/>
                <a:ext cx="7874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78739" h="45720">
                    <a:moveTo>
                      <a:pt x="78485" y="0"/>
                    </a:moveTo>
                    <a:lnTo>
                      <a:pt x="0" y="4572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" name="object 152">
                <a:extLst>
                  <a:ext uri="{FF2B5EF4-FFF2-40B4-BE49-F238E27FC236}">
                    <a16:creationId xmlns:a16="http://schemas.microsoft.com/office/drawing/2014/main" id="{582BF3A1-8905-06B9-DF4A-EB84CF406108}"/>
                  </a:ext>
                </a:extLst>
              </p:cNvPr>
              <p:cNvSpPr/>
              <p:nvPr/>
            </p:nvSpPr>
            <p:spPr>
              <a:xfrm>
                <a:off x="2503169" y="4892801"/>
                <a:ext cx="128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8269">
                    <a:moveTo>
                      <a:pt x="0" y="0"/>
                    </a:moveTo>
                    <a:lnTo>
                      <a:pt x="128016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" name="object 153">
                <a:extLst>
                  <a:ext uri="{FF2B5EF4-FFF2-40B4-BE49-F238E27FC236}">
                    <a16:creationId xmlns:a16="http://schemas.microsoft.com/office/drawing/2014/main" id="{F99DAF44-F3B0-C5FC-6535-9C6E1CA3587B}"/>
                  </a:ext>
                </a:extLst>
              </p:cNvPr>
              <p:cNvSpPr/>
              <p:nvPr/>
            </p:nvSpPr>
            <p:spPr>
              <a:xfrm>
                <a:off x="2369058" y="4933187"/>
                <a:ext cx="116839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132714">
                    <a:moveTo>
                      <a:pt x="4572" y="34289"/>
                    </a:moveTo>
                    <a:lnTo>
                      <a:pt x="0" y="44196"/>
                    </a:lnTo>
                  </a:path>
                  <a:path w="116839" h="132714">
                    <a:moveTo>
                      <a:pt x="116586" y="0"/>
                    </a:moveTo>
                    <a:lnTo>
                      <a:pt x="66293" y="71627"/>
                    </a:lnTo>
                  </a:path>
                  <a:path w="116839" h="132714">
                    <a:moveTo>
                      <a:pt x="32004" y="60198"/>
                    </a:moveTo>
                    <a:lnTo>
                      <a:pt x="26669" y="68579"/>
                    </a:lnTo>
                  </a:path>
                  <a:path w="116839" h="132714">
                    <a:moveTo>
                      <a:pt x="97536" y="118110"/>
                    </a:moveTo>
                    <a:lnTo>
                      <a:pt x="99822" y="125729"/>
                    </a:lnTo>
                    <a:lnTo>
                      <a:pt x="105156" y="131063"/>
                    </a:lnTo>
                    <a:lnTo>
                      <a:pt x="112014" y="13258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0" name="object 154">
                <a:extLst>
                  <a:ext uri="{FF2B5EF4-FFF2-40B4-BE49-F238E27FC236}">
                    <a16:creationId xmlns:a16="http://schemas.microsoft.com/office/drawing/2014/main" id="{4D5CD345-7294-5E68-2455-A8F02762F532}"/>
                  </a:ext>
                </a:extLst>
              </p:cNvPr>
              <p:cNvSpPr/>
              <p:nvPr/>
            </p:nvSpPr>
            <p:spPr>
              <a:xfrm>
                <a:off x="2472690" y="5043677"/>
                <a:ext cx="63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6350">
                    <a:moveTo>
                      <a:pt x="0" y="6096"/>
                    </a:moveTo>
                    <a:lnTo>
                      <a:pt x="6096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" name="object 155">
                <a:extLst>
                  <a:ext uri="{FF2B5EF4-FFF2-40B4-BE49-F238E27FC236}">
                    <a16:creationId xmlns:a16="http://schemas.microsoft.com/office/drawing/2014/main" id="{08FD2748-A322-5CB8-A313-46085CD0C9C1}"/>
                  </a:ext>
                </a:extLst>
              </p:cNvPr>
              <p:cNvSpPr/>
              <p:nvPr/>
            </p:nvSpPr>
            <p:spPr>
              <a:xfrm>
                <a:off x="2466594" y="5051297"/>
                <a:ext cx="14604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14604">
                    <a:moveTo>
                      <a:pt x="0" y="0"/>
                    </a:moveTo>
                    <a:lnTo>
                      <a:pt x="14478" y="1447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" name="object 156">
                <a:extLst>
                  <a:ext uri="{FF2B5EF4-FFF2-40B4-BE49-F238E27FC236}">
                    <a16:creationId xmlns:a16="http://schemas.microsoft.com/office/drawing/2014/main" id="{7E35C12B-B6FC-EB7E-D08B-1C88381D2F73}"/>
                  </a:ext>
                </a:extLst>
              </p:cNvPr>
              <p:cNvSpPr/>
              <p:nvPr/>
            </p:nvSpPr>
            <p:spPr>
              <a:xfrm>
                <a:off x="2466594" y="5041391"/>
                <a:ext cx="10160" cy="1016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10160">
                    <a:moveTo>
                      <a:pt x="9906" y="0"/>
                    </a:moveTo>
                    <a:lnTo>
                      <a:pt x="0" y="9906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" name="object 157">
                <a:extLst>
                  <a:ext uri="{FF2B5EF4-FFF2-40B4-BE49-F238E27FC236}">
                    <a16:creationId xmlns:a16="http://schemas.microsoft.com/office/drawing/2014/main" id="{D0B1B572-33DE-E9A2-DC47-9711A3CF8180}"/>
                  </a:ext>
                </a:extLst>
              </p:cNvPr>
              <p:cNvSpPr/>
              <p:nvPr/>
            </p:nvSpPr>
            <p:spPr>
              <a:xfrm>
                <a:off x="2468880" y="5049773"/>
                <a:ext cx="14604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13970">
                    <a:moveTo>
                      <a:pt x="0" y="3810"/>
                    </a:moveTo>
                    <a:lnTo>
                      <a:pt x="3809" y="0"/>
                    </a:lnTo>
                  </a:path>
                  <a:path w="14605" h="13970">
                    <a:moveTo>
                      <a:pt x="9906" y="13715"/>
                    </a:moveTo>
                    <a:lnTo>
                      <a:pt x="14477" y="990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" name="object 158">
                <a:extLst>
                  <a:ext uri="{FF2B5EF4-FFF2-40B4-BE49-F238E27FC236}">
                    <a16:creationId xmlns:a16="http://schemas.microsoft.com/office/drawing/2014/main" id="{FC528769-3761-43D5-F495-4E5293DD938A}"/>
                  </a:ext>
                </a:extLst>
              </p:cNvPr>
              <p:cNvSpPr/>
              <p:nvPr/>
            </p:nvSpPr>
            <p:spPr>
              <a:xfrm>
                <a:off x="2458212" y="4986527"/>
                <a:ext cx="5143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87629">
                    <a:moveTo>
                      <a:pt x="51054" y="87630"/>
                    </a:moveTo>
                    <a:lnTo>
                      <a:pt x="0" y="36575"/>
                    </a:lnTo>
                  </a:path>
                  <a:path w="51435" h="87629">
                    <a:moveTo>
                      <a:pt x="42671" y="6096"/>
                    </a:moveTo>
                    <a:lnTo>
                      <a:pt x="6095" y="42672"/>
                    </a:lnTo>
                  </a:path>
                  <a:path w="51435" h="87629">
                    <a:moveTo>
                      <a:pt x="44957" y="8382"/>
                    </a:moveTo>
                    <a:lnTo>
                      <a:pt x="8381" y="44196"/>
                    </a:lnTo>
                  </a:path>
                  <a:path w="51435" h="87629">
                    <a:moveTo>
                      <a:pt x="25145" y="73151"/>
                    </a:moveTo>
                    <a:lnTo>
                      <a:pt x="31242" y="67056"/>
                    </a:lnTo>
                  </a:path>
                  <a:path w="51435" h="87629">
                    <a:moveTo>
                      <a:pt x="32765" y="69342"/>
                    </a:moveTo>
                    <a:lnTo>
                      <a:pt x="22860" y="79248"/>
                    </a:lnTo>
                  </a:path>
                  <a:path w="51435" h="87629">
                    <a:moveTo>
                      <a:pt x="0" y="36575"/>
                    </a:moveTo>
                    <a:lnTo>
                      <a:pt x="36575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" name="object 159">
                <a:extLst>
                  <a:ext uri="{FF2B5EF4-FFF2-40B4-BE49-F238E27FC236}">
                    <a16:creationId xmlns:a16="http://schemas.microsoft.com/office/drawing/2014/main" id="{7A40B4C0-B5B5-3B6E-41EC-641BB22C2D01}"/>
                  </a:ext>
                </a:extLst>
              </p:cNvPr>
              <p:cNvSpPr/>
              <p:nvPr/>
            </p:nvSpPr>
            <p:spPr>
              <a:xfrm>
                <a:off x="2512313" y="4882133"/>
                <a:ext cx="165735" cy="208915"/>
              </a:xfrm>
              <a:custGeom>
                <a:avLst/>
                <a:gdLst/>
                <a:ahLst/>
                <a:cxnLst/>
                <a:rect l="l" t="t" r="r" b="b"/>
                <a:pathLst>
                  <a:path w="165735" h="208914">
                    <a:moveTo>
                      <a:pt x="10668" y="6857"/>
                    </a:moveTo>
                    <a:lnTo>
                      <a:pt x="0" y="6857"/>
                    </a:lnTo>
                  </a:path>
                  <a:path w="165735" h="208914">
                    <a:moveTo>
                      <a:pt x="10668" y="15239"/>
                    </a:moveTo>
                    <a:lnTo>
                      <a:pt x="0" y="15239"/>
                    </a:lnTo>
                  </a:path>
                  <a:path w="165735" h="208914">
                    <a:moveTo>
                      <a:pt x="10668" y="22098"/>
                    </a:moveTo>
                    <a:lnTo>
                      <a:pt x="10668" y="0"/>
                    </a:lnTo>
                  </a:path>
                  <a:path w="165735" h="208914">
                    <a:moveTo>
                      <a:pt x="2286" y="17525"/>
                    </a:moveTo>
                    <a:lnTo>
                      <a:pt x="2286" y="4571"/>
                    </a:lnTo>
                    <a:lnTo>
                      <a:pt x="10668" y="4571"/>
                    </a:lnTo>
                  </a:path>
                  <a:path w="165735" h="208914">
                    <a:moveTo>
                      <a:pt x="0" y="6857"/>
                    </a:moveTo>
                    <a:lnTo>
                      <a:pt x="2286" y="4571"/>
                    </a:lnTo>
                  </a:path>
                  <a:path w="165735" h="208914">
                    <a:moveTo>
                      <a:pt x="0" y="15239"/>
                    </a:moveTo>
                    <a:lnTo>
                      <a:pt x="0" y="6857"/>
                    </a:lnTo>
                  </a:path>
                  <a:path w="165735" h="208914">
                    <a:moveTo>
                      <a:pt x="2286" y="17525"/>
                    </a:moveTo>
                    <a:lnTo>
                      <a:pt x="0" y="15239"/>
                    </a:lnTo>
                  </a:path>
                  <a:path w="165735" h="208914">
                    <a:moveTo>
                      <a:pt x="10668" y="17525"/>
                    </a:moveTo>
                    <a:lnTo>
                      <a:pt x="2286" y="17525"/>
                    </a:lnTo>
                  </a:path>
                  <a:path w="165735" h="208914">
                    <a:moveTo>
                      <a:pt x="116586" y="188213"/>
                    </a:moveTo>
                    <a:lnTo>
                      <a:pt x="108204" y="190500"/>
                    </a:lnTo>
                    <a:lnTo>
                      <a:pt x="101346" y="194310"/>
                    </a:lnTo>
                    <a:lnTo>
                      <a:pt x="97536" y="201167"/>
                    </a:lnTo>
                    <a:lnTo>
                      <a:pt x="96012" y="208787"/>
                    </a:lnTo>
                  </a:path>
                  <a:path w="165735" h="208914">
                    <a:moveTo>
                      <a:pt x="116586" y="196595"/>
                    </a:moveTo>
                    <a:lnTo>
                      <a:pt x="109728" y="198119"/>
                    </a:lnTo>
                    <a:lnTo>
                      <a:pt x="105156" y="202691"/>
                    </a:lnTo>
                    <a:lnTo>
                      <a:pt x="103631" y="208787"/>
                    </a:lnTo>
                  </a:path>
                  <a:path w="165735" h="208914">
                    <a:moveTo>
                      <a:pt x="161544" y="169163"/>
                    </a:moveTo>
                    <a:lnTo>
                      <a:pt x="156972" y="167639"/>
                    </a:lnTo>
                    <a:lnTo>
                      <a:pt x="153162" y="169163"/>
                    </a:lnTo>
                  </a:path>
                  <a:path w="165735" h="208914">
                    <a:moveTo>
                      <a:pt x="165354" y="173736"/>
                    </a:moveTo>
                    <a:lnTo>
                      <a:pt x="148590" y="173736"/>
                    </a:lnTo>
                  </a:path>
                  <a:path w="165735" h="208914">
                    <a:moveTo>
                      <a:pt x="161544" y="178307"/>
                    </a:moveTo>
                    <a:lnTo>
                      <a:pt x="153162" y="178307"/>
                    </a:lnTo>
                  </a:path>
                  <a:path w="165735" h="208914">
                    <a:moveTo>
                      <a:pt x="163830" y="167639"/>
                    </a:moveTo>
                    <a:lnTo>
                      <a:pt x="150875" y="167639"/>
                    </a:lnTo>
                  </a:path>
                  <a:path w="165735" h="208914">
                    <a:moveTo>
                      <a:pt x="153162" y="169163"/>
                    </a:moveTo>
                    <a:lnTo>
                      <a:pt x="151637" y="168401"/>
                    </a:lnTo>
                    <a:lnTo>
                      <a:pt x="150113" y="168401"/>
                    </a:lnTo>
                    <a:lnTo>
                      <a:pt x="148590" y="169163"/>
                    </a:lnTo>
                  </a:path>
                  <a:path w="165735" h="208914">
                    <a:moveTo>
                      <a:pt x="153162" y="173736"/>
                    </a:moveTo>
                    <a:lnTo>
                      <a:pt x="153162" y="188213"/>
                    </a:lnTo>
                  </a:path>
                  <a:path w="165735" h="208914">
                    <a:moveTo>
                      <a:pt x="148590" y="173736"/>
                    </a:moveTo>
                    <a:lnTo>
                      <a:pt x="148590" y="169163"/>
                    </a:lnTo>
                  </a:path>
                  <a:path w="165735" h="208914">
                    <a:moveTo>
                      <a:pt x="153162" y="173736"/>
                    </a:moveTo>
                    <a:lnTo>
                      <a:pt x="153162" y="16916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" name="object 160">
                <a:extLst>
                  <a:ext uri="{FF2B5EF4-FFF2-40B4-BE49-F238E27FC236}">
                    <a16:creationId xmlns:a16="http://schemas.microsoft.com/office/drawing/2014/main" id="{00801F4A-202B-618D-4D21-3910AB62F8BB}"/>
                  </a:ext>
                </a:extLst>
              </p:cNvPr>
              <p:cNvSpPr/>
              <p:nvPr/>
            </p:nvSpPr>
            <p:spPr>
              <a:xfrm>
                <a:off x="2665475" y="5058155"/>
                <a:ext cx="127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0">
                    <a:moveTo>
                      <a:pt x="762" y="2286"/>
                    </a:moveTo>
                    <a:lnTo>
                      <a:pt x="762" y="12192"/>
                    </a:lnTo>
                  </a:path>
                  <a:path w="1269" h="12700">
                    <a:moveTo>
                      <a:pt x="762" y="228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" name="object 161">
                <a:extLst>
                  <a:ext uri="{FF2B5EF4-FFF2-40B4-BE49-F238E27FC236}">
                    <a16:creationId xmlns:a16="http://schemas.microsoft.com/office/drawing/2014/main" id="{50D4424A-E2C0-D1FC-99CB-41682B940569}"/>
                  </a:ext>
                </a:extLst>
              </p:cNvPr>
              <p:cNvSpPr/>
              <p:nvPr/>
            </p:nvSpPr>
            <p:spPr>
              <a:xfrm>
                <a:off x="2673858" y="5050535"/>
                <a:ext cx="3810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20320">
                    <a:moveTo>
                      <a:pt x="3810" y="762"/>
                    </a:moveTo>
                    <a:lnTo>
                      <a:pt x="3048" y="0"/>
                    </a:lnTo>
                    <a:lnTo>
                      <a:pt x="762" y="0"/>
                    </a:lnTo>
                    <a:lnTo>
                      <a:pt x="0" y="762"/>
                    </a:lnTo>
                  </a:path>
                  <a:path w="3810" h="20320">
                    <a:moveTo>
                      <a:pt x="0" y="5334"/>
                    </a:moveTo>
                    <a:lnTo>
                      <a:pt x="0" y="19812"/>
                    </a:lnTo>
                  </a:path>
                  <a:path w="3810" h="20320">
                    <a:moveTo>
                      <a:pt x="3810" y="5334"/>
                    </a:moveTo>
                    <a:lnTo>
                      <a:pt x="3810" y="762"/>
                    </a:lnTo>
                  </a:path>
                  <a:path w="3810" h="20320">
                    <a:moveTo>
                      <a:pt x="0" y="5334"/>
                    </a:moveTo>
                    <a:lnTo>
                      <a:pt x="0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" name="object 162">
                <a:extLst>
                  <a:ext uri="{FF2B5EF4-FFF2-40B4-BE49-F238E27FC236}">
                    <a16:creationId xmlns:a16="http://schemas.microsoft.com/office/drawing/2014/main" id="{31481459-D512-4B6B-A9C7-307C7BA97397}"/>
                  </a:ext>
                </a:extLst>
              </p:cNvPr>
              <p:cNvSpPr/>
              <p:nvPr/>
            </p:nvSpPr>
            <p:spPr>
              <a:xfrm>
                <a:off x="2672334" y="5058155"/>
                <a:ext cx="190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700">
                    <a:moveTo>
                      <a:pt x="0" y="2286"/>
                    </a:moveTo>
                    <a:lnTo>
                      <a:pt x="0" y="12192"/>
                    </a:lnTo>
                  </a:path>
                  <a:path w="1905" h="12700">
                    <a:moveTo>
                      <a:pt x="0" y="2286"/>
                    </a:move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" name="object 163">
                <a:extLst>
                  <a:ext uri="{FF2B5EF4-FFF2-40B4-BE49-F238E27FC236}">
                    <a16:creationId xmlns:a16="http://schemas.microsoft.com/office/drawing/2014/main" id="{87827A38-AF82-5B69-4F72-8AB8FB65A458}"/>
                  </a:ext>
                </a:extLst>
              </p:cNvPr>
              <p:cNvSpPr/>
              <p:nvPr/>
            </p:nvSpPr>
            <p:spPr>
              <a:xfrm>
                <a:off x="2537459" y="4862322"/>
                <a:ext cx="113664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228600">
                    <a:moveTo>
                      <a:pt x="86867" y="228600"/>
                    </a:moveTo>
                    <a:lnTo>
                      <a:pt x="78485" y="228600"/>
                    </a:lnTo>
                  </a:path>
                  <a:path w="113664" h="228600">
                    <a:moveTo>
                      <a:pt x="82295" y="102869"/>
                    </a:moveTo>
                    <a:lnTo>
                      <a:pt x="73913" y="104393"/>
                    </a:lnTo>
                    <a:lnTo>
                      <a:pt x="67817" y="108203"/>
                    </a:lnTo>
                  </a:path>
                  <a:path w="113664" h="228600">
                    <a:moveTo>
                      <a:pt x="71627" y="41148"/>
                    </a:moveTo>
                    <a:lnTo>
                      <a:pt x="81533" y="41148"/>
                    </a:lnTo>
                  </a:path>
                  <a:path w="113664" h="228600">
                    <a:moveTo>
                      <a:pt x="71627" y="20574"/>
                    </a:moveTo>
                    <a:lnTo>
                      <a:pt x="81533" y="20574"/>
                    </a:lnTo>
                  </a:path>
                  <a:path w="113664" h="228600">
                    <a:moveTo>
                      <a:pt x="73913" y="0"/>
                    </a:moveTo>
                    <a:lnTo>
                      <a:pt x="92201" y="0"/>
                    </a:lnTo>
                  </a:path>
                  <a:path w="113664" h="228600">
                    <a:moveTo>
                      <a:pt x="73913" y="6095"/>
                    </a:moveTo>
                    <a:lnTo>
                      <a:pt x="92201" y="6095"/>
                    </a:lnTo>
                  </a:path>
                  <a:path w="113664" h="228600">
                    <a:moveTo>
                      <a:pt x="113537" y="10667"/>
                    </a:moveTo>
                    <a:lnTo>
                      <a:pt x="61721" y="41148"/>
                    </a:lnTo>
                  </a:path>
                  <a:path w="113664" h="228600">
                    <a:moveTo>
                      <a:pt x="44195" y="16001"/>
                    </a:moveTo>
                    <a:lnTo>
                      <a:pt x="44195" y="762"/>
                    </a:lnTo>
                  </a:path>
                  <a:path w="113664" h="228600">
                    <a:moveTo>
                      <a:pt x="73913" y="6095"/>
                    </a:moveTo>
                    <a:lnTo>
                      <a:pt x="69341" y="7619"/>
                    </a:lnTo>
                    <a:lnTo>
                      <a:pt x="67817" y="12191"/>
                    </a:lnTo>
                  </a:path>
                  <a:path w="113664" h="228600">
                    <a:moveTo>
                      <a:pt x="73913" y="0"/>
                    </a:moveTo>
                    <a:lnTo>
                      <a:pt x="67817" y="1524"/>
                    </a:lnTo>
                    <a:lnTo>
                      <a:pt x="63245" y="6095"/>
                    </a:lnTo>
                    <a:lnTo>
                      <a:pt x="61721" y="12191"/>
                    </a:lnTo>
                  </a:path>
                  <a:path w="113664" h="228600">
                    <a:moveTo>
                      <a:pt x="69341" y="49529"/>
                    </a:moveTo>
                    <a:lnTo>
                      <a:pt x="70865" y="48767"/>
                    </a:lnTo>
                    <a:lnTo>
                      <a:pt x="71627" y="47243"/>
                    </a:lnTo>
                  </a:path>
                  <a:path w="113664" h="228600">
                    <a:moveTo>
                      <a:pt x="71627" y="14477"/>
                    </a:moveTo>
                    <a:lnTo>
                      <a:pt x="70865" y="12953"/>
                    </a:lnTo>
                    <a:lnTo>
                      <a:pt x="69341" y="12191"/>
                    </a:lnTo>
                  </a:path>
                  <a:path w="113664" h="228600">
                    <a:moveTo>
                      <a:pt x="67817" y="51053"/>
                    </a:moveTo>
                    <a:lnTo>
                      <a:pt x="67817" y="12191"/>
                    </a:lnTo>
                  </a:path>
                  <a:path w="113664" h="228600">
                    <a:moveTo>
                      <a:pt x="69341" y="49529"/>
                    </a:moveTo>
                    <a:lnTo>
                      <a:pt x="67817" y="49529"/>
                    </a:lnTo>
                  </a:path>
                  <a:path w="113664" h="228600">
                    <a:moveTo>
                      <a:pt x="69341" y="49529"/>
                    </a:moveTo>
                    <a:lnTo>
                      <a:pt x="67817" y="49529"/>
                    </a:lnTo>
                  </a:path>
                  <a:path w="113664" h="228600">
                    <a:moveTo>
                      <a:pt x="67817" y="51053"/>
                    </a:moveTo>
                    <a:lnTo>
                      <a:pt x="61721" y="51053"/>
                    </a:lnTo>
                  </a:path>
                  <a:path w="113664" h="228600">
                    <a:moveTo>
                      <a:pt x="67817" y="12191"/>
                    </a:moveTo>
                    <a:lnTo>
                      <a:pt x="69341" y="12191"/>
                    </a:lnTo>
                  </a:path>
                  <a:path w="113664" h="228600">
                    <a:moveTo>
                      <a:pt x="67817" y="49529"/>
                    </a:moveTo>
                    <a:lnTo>
                      <a:pt x="69341" y="49529"/>
                    </a:lnTo>
                  </a:path>
                  <a:path w="113664" h="228600">
                    <a:moveTo>
                      <a:pt x="71627" y="14477"/>
                    </a:moveTo>
                    <a:lnTo>
                      <a:pt x="71627" y="41148"/>
                    </a:lnTo>
                  </a:path>
                  <a:path w="113664" h="228600">
                    <a:moveTo>
                      <a:pt x="67817" y="12191"/>
                    </a:moveTo>
                    <a:lnTo>
                      <a:pt x="69341" y="12191"/>
                    </a:lnTo>
                  </a:path>
                  <a:path w="113664" h="228600">
                    <a:moveTo>
                      <a:pt x="71627" y="47243"/>
                    </a:moveTo>
                    <a:lnTo>
                      <a:pt x="71627" y="41148"/>
                    </a:lnTo>
                  </a:path>
                  <a:path w="113664" h="228600">
                    <a:moveTo>
                      <a:pt x="16763" y="16001"/>
                    </a:moveTo>
                    <a:lnTo>
                      <a:pt x="30479" y="23622"/>
                    </a:lnTo>
                  </a:path>
                  <a:path w="113664" h="228600">
                    <a:moveTo>
                      <a:pt x="16763" y="762"/>
                    </a:moveTo>
                    <a:lnTo>
                      <a:pt x="16763" y="16001"/>
                    </a:lnTo>
                  </a:path>
                  <a:path w="113664" h="228600">
                    <a:moveTo>
                      <a:pt x="0" y="70865"/>
                    </a:moveTo>
                    <a:lnTo>
                      <a:pt x="61721" y="708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" name="object 164">
                <a:extLst>
                  <a:ext uri="{FF2B5EF4-FFF2-40B4-BE49-F238E27FC236}">
                    <a16:creationId xmlns:a16="http://schemas.microsoft.com/office/drawing/2014/main" id="{83C7E1FE-5152-F1FE-3DB0-A242A4FA7A7E}"/>
                  </a:ext>
                </a:extLst>
              </p:cNvPr>
              <p:cNvSpPr/>
              <p:nvPr/>
            </p:nvSpPr>
            <p:spPr>
              <a:xfrm>
                <a:off x="2545080" y="4870703"/>
                <a:ext cx="450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5085">
                    <a:moveTo>
                      <a:pt x="0" y="0"/>
                    </a:moveTo>
                    <a:lnTo>
                      <a:pt x="44957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" name="object 165">
                <a:extLst>
                  <a:ext uri="{FF2B5EF4-FFF2-40B4-BE49-F238E27FC236}">
                    <a16:creationId xmlns:a16="http://schemas.microsoft.com/office/drawing/2014/main" id="{B8656A28-F0B5-BB13-667F-6C89B3D78D64}"/>
                  </a:ext>
                </a:extLst>
              </p:cNvPr>
              <p:cNvSpPr/>
              <p:nvPr/>
            </p:nvSpPr>
            <p:spPr>
              <a:xfrm>
                <a:off x="2554224" y="4856987"/>
                <a:ext cx="2794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26670">
                    <a:moveTo>
                      <a:pt x="22098" y="13715"/>
                    </a:moveTo>
                    <a:lnTo>
                      <a:pt x="20574" y="9144"/>
                    </a:lnTo>
                    <a:lnTo>
                      <a:pt x="17525" y="6858"/>
                    </a:lnTo>
                    <a:lnTo>
                      <a:pt x="13715" y="5334"/>
                    </a:lnTo>
                    <a:lnTo>
                      <a:pt x="9906" y="6858"/>
                    </a:lnTo>
                    <a:lnTo>
                      <a:pt x="6857" y="9144"/>
                    </a:lnTo>
                    <a:lnTo>
                      <a:pt x="5333" y="13715"/>
                    </a:lnTo>
                    <a:lnTo>
                      <a:pt x="6857" y="17525"/>
                    </a:lnTo>
                    <a:lnTo>
                      <a:pt x="9906" y="20574"/>
                    </a:lnTo>
                    <a:lnTo>
                      <a:pt x="13715" y="22098"/>
                    </a:lnTo>
                    <a:lnTo>
                      <a:pt x="17525" y="20574"/>
                    </a:lnTo>
                    <a:lnTo>
                      <a:pt x="20574" y="17525"/>
                    </a:lnTo>
                    <a:lnTo>
                      <a:pt x="22098" y="13715"/>
                    </a:lnTo>
                  </a:path>
                  <a:path w="27939" h="26670">
                    <a:moveTo>
                      <a:pt x="27431" y="13715"/>
                    </a:moveTo>
                    <a:lnTo>
                      <a:pt x="25145" y="6858"/>
                    </a:lnTo>
                    <a:lnTo>
                      <a:pt x="20574" y="2286"/>
                    </a:lnTo>
                    <a:lnTo>
                      <a:pt x="13715" y="0"/>
                    </a:lnTo>
                    <a:lnTo>
                      <a:pt x="6857" y="2286"/>
                    </a:lnTo>
                    <a:lnTo>
                      <a:pt x="2286" y="6858"/>
                    </a:lnTo>
                    <a:lnTo>
                      <a:pt x="0" y="13715"/>
                    </a:lnTo>
                    <a:lnTo>
                      <a:pt x="2286" y="20574"/>
                    </a:lnTo>
                    <a:lnTo>
                      <a:pt x="6857" y="25146"/>
                    </a:lnTo>
                    <a:lnTo>
                      <a:pt x="13715" y="26670"/>
                    </a:lnTo>
                    <a:lnTo>
                      <a:pt x="20574" y="25146"/>
                    </a:lnTo>
                    <a:lnTo>
                      <a:pt x="25145" y="20574"/>
                    </a:lnTo>
                    <a:lnTo>
                      <a:pt x="27431" y="1371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2" name="object 166">
                <a:extLst>
                  <a:ext uri="{FF2B5EF4-FFF2-40B4-BE49-F238E27FC236}">
                    <a16:creationId xmlns:a16="http://schemas.microsoft.com/office/drawing/2014/main" id="{937ED4D3-ADD8-A0D2-6D0C-EC6344ED1A8D}"/>
                  </a:ext>
                </a:extLst>
              </p:cNvPr>
              <p:cNvSpPr/>
              <p:nvPr/>
            </p:nvSpPr>
            <p:spPr>
              <a:xfrm>
                <a:off x="2561844" y="4864607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12700">
                    <a:moveTo>
                      <a:pt x="6095" y="12191"/>
                    </a:moveTo>
                    <a:lnTo>
                      <a:pt x="10668" y="9905"/>
                    </a:lnTo>
                    <a:lnTo>
                      <a:pt x="12192" y="6095"/>
                    </a:lnTo>
                    <a:lnTo>
                      <a:pt x="10668" y="1524"/>
                    </a:lnTo>
                    <a:lnTo>
                      <a:pt x="6095" y="0"/>
                    </a:lnTo>
                    <a:lnTo>
                      <a:pt x="1524" y="1524"/>
                    </a:lnTo>
                    <a:lnTo>
                      <a:pt x="0" y="609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3" name="object 167">
                <a:extLst>
                  <a:ext uri="{FF2B5EF4-FFF2-40B4-BE49-F238E27FC236}">
                    <a16:creationId xmlns:a16="http://schemas.microsoft.com/office/drawing/2014/main" id="{9CCC7E51-BAFD-A063-EE20-3486AD1D9CBD}"/>
                  </a:ext>
                </a:extLst>
              </p:cNvPr>
              <p:cNvSpPr/>
              <p:nvPr/>
            </p:nvSpPr>
            <p:spPr>
              <a:xfrm>
                <a:off x="2532887" y="4870703"/>
                <a:ext cx="15240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1275">
                    <a:moveTo>
                      <a:pt x="35051" y="15240"/>
                    </a:moveTo>
                    <a:lnTo>
                      <a:pt x="48768" y="7620"/>
                    </a:lnTo>
                  </a:path>
                  <a:path w="152400" h="41275">
                    <a:moveTo>
                      <a:pt x="2286" y="3810"/>
                    </a:moveTo>
                    <a:lnTo>
                      <a:pt x="762" y="4572"/>
                    </a:lnTo>
                    <a:lnTo>
                      <a:pt x="0" y="6096"/>
                    </a:lnTo>
                  </a:path>
                  <a:path w="152400" h="41275">
                    <a:moveTo>
                      <a:pt x="0" y="38862"/>
                    </a:moveTo>
                    <a:lnTo>
                      <a:pt x="762" y="40386"/>
                    </a:lnTo>
                    <a:lnTo>
                      <a:pt x="2286" y="41148"/>
                    </a:lnTo>
                  </a:path>
                  <a:path w="152400" h="41275">
                    <a:moveTo>
                      <a:pt x="0" y="38862"/>
                    </a:moveTo>
                    <a:lnTo>
                      <a:pt x="0" y="6096"/>
                    </a:lnTo>
                  </a:path>
                  <a:path w="152400" h="41275">
                    <a:moveTo>
                      <a:pt x="2286" y="3810"/>
                    </a:moveTo>
                    <a:lnTo>
                      <a:pt x="4572" y="3810"/>
                    </a:lnTo>
                  </a:path>
                  <a:path w="152400" h="41275">
                    <a:moveTo>
                      <a:pt x="2286" y="41148"/>
                    </a:moveTo>
                    <a:lnTo>
                      <a:pt x="4572" y="41148"/>
                    </a:lnTo>
                  </a:path>
                  <a:path w="152400" h="41275">
                    <a:moveTo>
                      <a:pt x="152400" y="0"/>
                    </a:moveTo>
                    <a:lnTo>
                      <a:pt x="128778" y="0"/>
                    </a:lnTo>
                  </a:path>
                  <a:path w="152400" h="41275">
                    <a:moveTo>
                      <a:pt x="86106" y="32766"/>
                    </a:moveTo>
                    <a:lnTo>
                      <a:pt x="87630" y="32004"/>
                    </a:lnTo>
                    <a:lnTo>
                      <a:pt x="88392" y="30480"/>
                    </a:lnTo>
                  </a:path>
                  <a:path w="152400" h="41275">
                    <a:moveTo>
                      <a:pt x="86106" y="32766"/>
                    </a:moveTo>
                    <a:lnTo>
                      <a:pt x="87630" y="32004"/>
                    </a:lnTo>
                    <a:lnTo>
                      <a:pt x="88392" y="30480"/>
                    </a:lnTo>
                  </a:path>
                  <a:path w="152400" h="41275">
                    <a:moveTo>
                      <a:pt x="88392" y="14478"/>
                    </a:moveTo>
                    <a:lnTo>
                      <a:pt x="87630" y="12954"/>
                    </a:lnTo>
                    <a:lnTo>
                      <a:pt x="86106" y="12192"/>
                    </a:lnTo>
                  </a:path>
                  <a:path w="152400" h="41275">
                    <a:moveTo>
                      <a:pt x="88392" y="14478"/>
                    </a:moveTo>
                    <a:lnTo>
                      <a:pt x="88392" y="30480"/>
                    </a:lnTo>
                  </a:path>
                  <a:path w="152400" h="41275">
                    <a:moveTo>
                      <a:pt x="128778" y="0"/>
                    </a:moveTo>
                    <a:lnTo>
                      <a:pt x="118110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4" name="object 168">
                <a:extLst>
                  <a:ext uri="{FF2B5EF4-FFF2-40B4-BE49-F238E27FC236}">
                    <a16:creationId xmlns:a16="http://schemas.microsoft.com/office/drawing/2014/main" id="{11F56A2D-1402-CCE8-8CCD-DAF158C8B9DA}"/>
                  </a:ext>
                </a:extLst>
              </p:cNvPr>
              <p:cNvSpPr/>
              <p:nvPr/>
            </p:nvSpPr>
            <p:spPr>
              <a:xfrm>
                <a:off x="2807969" y="5051297"/>
                <a:ext cx="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h="166370">
                    <a:moveTo>
                      <a:pt x="0" y="1661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" name="object 169">
                <a:extLst>
                  <a:ext uri="{FF2B5EF4-FFF2-40B4-BE49-F238E27FC236}">
                    <a16:creationId xmlns:a16="http://schemas.microsoft.com/office/drawing/2014/main" id="{8F478403-BAE2-894B-3AA4-DC595DD2C658}"/>
                  </a:ext>
                </a:extLst>
              </p:cNvPr>
              <p:cNvSpPr/>
              <p:nvPr/>
            </p:nvSpPr>
            <p:spPr>
              <a:xfrm>
                <a:off x="2722625" y="5052822"/>
                <a:ext cx="67310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67310" h="165100">
                    <a:moveTo>
                      <a:pt x="67056" y="164591"/>
                    </a:moveTo>
                    <a:lnTo>
                      <a:pt x="67056" y="0"/>
                    </a:lnTo>
                  </a:path>
                  <a:path w="67310" h="165100">
                    <a:moveTo>
                      <a:pt x="8381" y="38100"/>
                    </a:moveTo>
                    <a:lnTo>
                      <a:pt x="8381" y="120395"/>
                    </a:lnTo>
                  </a:path>
                  <a:path w="67310" h="165100">
                    <a:moveTo>
                      <a:pt x="0" y="38100"/>
                    </a:moveTo>
                    <a:lnTo>
                      <a:pt x="0" y="120395"/>
                    </a:lnTo>
                  </a:path>
                  <a:path w="67310" h="165100">
                    <a:moveTo>
                      <a:pt x="28193" y="83819"/>
                    </a:moveTo>
                    <a:lnTo>
                      <a:pt x="28956" y="79248"/>
                    </a:lnTo>
                    <a:lnTo>
                      <a:pt x="28193" y="75437"/>
                    </a:lnTo>
                  </a:path>
                  <a:path w="67310" h="165100">
                    <a:moveTo>
                      <a:pt x="28193" y="87629"/>
                    </a:moveTo>
                    <a:lnTo>
                      <a:pt x="28956" y="86105"/>
                    </a:lnTo>
                    <a:lnTo>
                      <a:pt x="28956" y="84581"/>
                    </a:lnTo>
                    <a:lnTo>
                      <a:pt x="28193" y="83819"/>
                    </a:lnTo>
                  </a:path>
                  <a:path w="67310" h="165100">
                    <a:moveTo>
                      <a:pt x="28193" y="75437"/>
                    </a:moveTo>
                    <a:lnTo>
                      <a:pt x="28956" y="73913"/>
                    </a:lnTo>
                    <a:lnTo>
                      <a:pt x="28956" y="72389"/>
                    </a:lnTo>
                    <a:lnTo>
                      <a:pt x="28193" y="70865"/>
                    </a:lnTo>
                  </a:path>
                  <a:path w="67310" h="165100">
                    <a:moveTo>
                      <a:pt x="23622" y="87629"/>
                    </a:moveTo>
                    <a:lnTo>
                      <a:pt x="23622" y="70865"/>
                    </a:lnTo>
                    <a:lnTo>
                      <a:pt x="28193" y="70865"/>
                    </a:lnTo>
                  </a:path>
                  <a:path w="67310" h="165100">
                    <a:moveTo>
                      <a:pt x="23622" y="87629"/>
                    </a:moveTo>
                    <a:lnTo>
                      <a:pt x="28193" y="87629"/>
                    </a:lnTo>
                  </a:path>
                  <a:path w="67310" h="165100">
                    <a:moveTo>
                      <a:pt x="23622" y="75437"/>
                    </a:moveTo>
                    <a:lnTo>
                      <a:pt x="28193" y="75437"/>
                    </a:lnTo>
                  </a:path>
                  <a:path w="67310" h="165100">
                    <a:moveTo>
                      <a:pt x="23622" y="83819"/>
                    </a:moveTo>
                    <a:lnTo>
                      <a:pt x="28193" y="83819"/>
                    </a:lnTo>
                  </a:path>
                  <a:path w="67310" h="165100">
                    <a:moveTo>
                      <a:pt x="19050" y="83819"/>
                    </a:moveTo>
                    <a:lnTo>
                      <a:pt x="19050" y="7543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" name="object 170">
                <a:extLst>
                  <a:ext uri="{FF2B5EF4-FFF2-40B4-BE49-F238E27FC236}">
                    <a16:creationId xmlns:a16="http://schemas.microsoft.com/office/drawing/2014/main" id="{5E07EEBB-1875-1F4B-208B-5BAB51CBCB21}"/>
                  </a:ext>
                </a:extLst>
              </p:cNvPr>
              <p:cNvSpPr/>
              <p:nvPr/>
            </p:nvSpPr>
            <p:spPr>
              <a:xfrm>
                <a:off x="2741675" y="5128259"/>
                <a:ext cx="254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8889">
                    <a:moveTo>
                      <a:pt x="0" y="762"/>
                    </a:moveTo>
                    <a:lnTo>
                      <a:pt x="2286" y="0"/>
                    </a:lnTo>
                  </a:path>
                  <a:path w="2539" h="8889">
                    <a:moveTo>
                      <a:pt x="0" y="6857"/>
                    </a:moveTo>
                    <a:lnTo>
                      <a:pt x="2286" y="838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" name="object 171">
                <a:extLst>
                  <a:ext uri="{FF2B5EF4-FFF2-40B4-BE49-F238E27FC236}">
                    <a16:creationId xmlns:a16="http://schemas.microsoft.com/office/drawing/2014/main" id="{033595EE-C49D-6AFD-C443-B5C363CD111F}"/>
                  </a:ext>
                </a:extLst>
              </p:cNvPr>
              <p:cNvSpPr/>
              <p:nvPr/>
            </p:nvSpPr>
            <p:spPr>
              <a:xfrm>
                <a:off x="2702813" y="5125973"/>
                <a:ext cx="4889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48894" h="79375">
                    <a:moveTo>
                      <a:pt x="48768" y="12191"/>
                    </a:moveTo>
                    <a:lnTo>
                      <a:pt x="48768" y="0"/>
                    </a:lnTo>
                  </a:path>
                  <a:path w="48894" h="79375">
                    <a:moveTo>
                      <a:pt x="7619" y="67817"/>
                    </a:moveTo>
                    <a:lnTo>
                      <a:pt x="16002" y="66293"/>
                    </a:lnTo>
                    <a:lnTo>
                      <a:pt x="22098" y="61722"/>
                    </a:lnTo>
                    <a:lnTo>
                      <a:pt x="26669" y="55625"/>
                    </a:lnTo>
                    <a:lnTo>
                      <a:pt x="28193" y="47243"/>
                    </a:lnTo>
                  </a:path>
                  <a:path w="48894" h="79375">
                    <a:moveTo>
                      <a:pt x="7619" y="59436"/>
                    </a:moveTo>
                    <a:lnTo>
                      <a:pt x="13716" y="57912"/>
                    </a:lnTo>
                    <a:lnTo>
                      <a:pt x="18287" y="53339"/>
                    </a:lnTo>
                    <a:lnTo>
                      <a:pt x="19812" y="47243"/>
                    </a:lnTo>
                  </a:path>
                  <a:path w="48894" h="79375">
                    <a:moveTo>
                      <a:pt x="7619" y="51053"/>
                    </a:moveTo>
                    <a:lnTo>
                      <a:pt x="7619" y="59436"/>
                    </a:lnTo>
                  </a:path>
                  <a:path w="48894" h="79375">
                    <a:moveTo>
                      <a:pt x="0" y="59436"/>
                    </a:moveTo>
                    <a:lnTo>
                      <a:pt x="0" y="67817"/>
                    </a:lnTo>
                  </a:path>
                  <a:path w="48894" h="79375">
                    <a:moveTo>
                      <a:pt x="7619" y="59436"/>
                    </a:moveTo>
                    <a:lnTo>
                      <a:pt x="0" y="59436"/>
                    </a:lnTo>
                  </a:path>
                  <a:path w="48894" h="79375">
                    <a:moveTo>
                      <a:pt x="7619" y="67817"/>
                    </a:moveTo>
                    <a:lnTo>
                      <a:pt x="0" y="67817"/>
                    </a:lnTo>
                  </a:path>
                  <a:path w="48894" h="79375">
                    <a:moveTo>
                      <a:pt x="1524" y="74675"/>
                    </a:moveTo>
                    <a:lnTo>
                      <a:pt x="1524" y="79248"/>
                    </a:lnTo>
                  </a:path>
                  <a:path w="48894" h="79375">
                    <a:moveTo>
                      <a:pt x="43434" y="10667"/>
                    </a:moveTo>
                    <a:lnTo>
                      <a:pt x="28193" y="10667"/>
                    </a:lnTo>
                  </a:path>
                  <a:path w="48894" h="79375">
                    <a:moveTo>
                      <a:pt x="43434" y="2286"/>
                    </a:moveTo>
                    <a:lnTo>
                      <a:pt x="28193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" name="object 172">
                <a:extLst>
                  <a:ext uri="{FF2B5EF4-FFF2-40B4-BE49-F238E27FC236}">
                    <a16:creationId xmlns:a16="http://schemas.microsoft.com/office/drawing/2014/main" id="{FE7111A9-E7FF-C345-FFF9-7EE8A1C55407}"/>
                  </a:ext>
                </a:extLst>
              </p:cNvPr>
              <p:cNvSpPr/>
              <p:nvPr/>
            </p:nvSpPr>
            <p:spPr>
              <a:xfrm>
                <a:off x="2731008" y="5129022"/>
                <a:ext cx="1079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6350">
                    <a:moveTo>
                      <a:pt x="10668" y="0"/>
                    </a:moveTo>
                    <a:lnTo>
                      <a:pt x="0" y="0"/>
                    </a:lnTo>
                  </a:path>
                  <a:path w="10794" h="6350">
                    <a:moveTo>
                      <a:pt x="10668" y="6095"/>
                    </a:moveTo>
                    <a:lnTo>
                      <a:pt x="0" y="609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" name="object 173">
                <a:extLst>
                  <a:ext uri="{FF2B5EF4-FFF2-40B4-BE49-F238E27FC236}">
                    <a16:creationId xmlns:a16="http://schemas.microsoft.com/office/drawing/2014/main" id="{36547633-6752-FA14-642A-E5DAE74A101C}"/>
                  </a:ext>
                </a:extLst>
              </p:cNvPr>
              <p:cNvSpPr/>
              <p:nvPr/>
            </p:nvSpPr>
            <p:spPr>
              <a:xfrm>
                <a:off x="2699003" y="5101589"/>
                <a:ext cx="1905" cy="6223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2229">
                    <a:moveTo>
                      <a:pt x="1523" y="0"/>
                    </a:moveTo>
                    <a:lnTo>
                      <a:pt x="1523" y="61722"/>
                    </a:lnTo>
                  </a:path>
                  <a:path w="1905" h="62229">
                    <a:moveTo>
                      <a:pt x="0" y="61722"/>
                    </a:moveTo>
                    <a:lnTo>
                      <a:pt x="1523" y="6172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" name="object 174">
                <a:extLst>
                  <a:ext uri="{FF2B5EF4-FFF2-40B4-BE49-F238E27FC236}">
                    <a16:creationId xmlns:a16="http://schemas.microsoft.com/office/drawing/2014/main" id="{1AF07FFA-1585-53BF-B138-89FBAFAB683B}"/>
                  </a:ext>
                </a:extLst>
              </p:cNvPr>
              <p:cNvSpPr/>
              <p:nvPr/>
            </p:nvSpPr>
            <p:spPr>
              <a:xfrm>
                <a:off x="2699003" y="5185409"/>
                <a:ext cx="1905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3335">
                    <a:moveTo>
                      <a:pt x="0" y="10667"/>
                    </a:moveTo>
                    <a:lnTo>
                      <a:pt x="1523" y="12953"/>
                    </a:lnTo>
                  </a:path>
                  <a:path w="1905" h="13335">
                    <a:moveTo>
                      <a:pt x="0" y="1066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" name="object 175">
                <a:extLst>
                  <a:ext uri="{FF2B5EF4-FFF2-40B4-BE49-F238E27FC236}">
                    <a16:creationId xmlns:a16="http://schemas.microsoft.com/office/drawing/2014/main" id="{B6DB0006-2836-C9DD-F51F-25C8E7BC5412}"/>
                  </a:ext>
                </a:extLst>
              </p:cNvPr>
              <p:cNvSpPr/>
              <p:nvPr/>
            </p:nvSpPr>
            <p:spPr>
              <a:xfrm>
                <a:off x="2700528" y="5185409"/>
                <a:ext cx="0" cy="20320"/>
              </a:xfrm>
              <a:custGeom>
                <a:avLst/>
                <a:gdLst/>
                <a:ahLst/>
                <a:cxnLst/>
                <a:rect l="l" t="t" r="r" b="b"/>
                <a:pathLst>
                  <a:path h="20320">
                    <a:moveTo>
                      <a:pt x="0" y="15239"/>
                    </a:moveTo>
                    <a:lnTo>
                      <a:pt x="0" y="19812"/>
                    </a:lnTo>
                  </a:path>
                  <a:path h="20320">
                    <a:moveTo>
                      <a:pt x="0" y="1523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" name="object 176">
                <a:extLst>
                  <a:ext uri="{FF2B5EF4-FFF2-40B4-BE49-F238E27FC236}">
                    <a16:creationId xmlns:a16="http://schemas.microsoft.com/office/drawing/2014/main" id="{71396D79-6086-ABD6-DABB-001726AB1C6D}"/>
                  </a:ext>
                </a:extLst>
              </p:cNvPr>
              <p:cNvSpPr/>
              <p:nvPr/>
            </p:nvSpPr>
            <p:spPr>
              <a:xfrm>
                <a:off x="2699003" y="5163311"/>
                <a:ext cx="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h="13970">
                    <a:moveTo>
                      <a:pt x="0" y="1371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" name="object 177">
                <a:extLst>
                  <a:ext uri="{FF2B5EF4-FFF2-40B4-BE49-F238E27FC236}">
                    <a16:creationId xmlns:a16="http://schemas.microsoft.com/office/drawing/2014/main" id="{18F1879E-A514-787D-CB38-904AF6C3EBDA}"/>
                  </a:ext>
                </a:extLst>
              </p:cNvPr>
              <p:cNvSpPr/>
              <p:nvPr/>
            </p:nvSpPr>
            <p:spPr>
              <a:xfrm>
                <a:off x="2700528" y="5128259"/>
                <a:ext cx="22225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78104">
                    <a:moveTo>
                      <a:pt x="0" y="48767"/>
                    </a:moveTo>
                    <a:lnTo>
                      <a:pt x="0" y="35051"/>
                    </a:lnTo>
                  </a:path>
                  <a:path w="22225" h="78104">
                    <a:moveTo>
                      <a:pt x="762" y="0"/>
                    </a:moveTo>
                    <a:lnTo>
                      <a:pt x="762" y="8381"/>
                    </a:lnTo>
                  </a:path>
                  <a:path w="22225" h="78104">
                    <a:moveTo>
                      <a:pt x="0" y="6857"/>
                    </a:moveTo>
                    <a:lnTo>
                      <a:pt x="762" y="8381"/>
                    </a:lnTo>
                  </a:path>
                  <a:path w="22225" h="78104">
                    <a:moveTo>
                      <a:pt x="0" y="762"/>
                    </a:moveTo>
                    <a:lnTo>
                      <a:pt x="762" y="0"/>
                    </a:lnTo>
                  </a:path>
                  <a:path w="22225" h="78104">
                    <a:moveTo>
                      <a:pt x="0" y="6857"/>
                    </a:moveTo>
                    <a:lnTo>
                      <a:pt x="0" y="762"/>
                    </a:lnTo>
                  </a:path>
                  <a:path w="22225" h="78104">
                    <a:moveTo>
                      <a:pt x="0" y="76962"/>
                    </a:moveTo>
                    <a:lnTo>
                      <a:pt x="762" y="77724"/>
                    </a:lnTo>
                    <a:lnTo>
                      <a:pt x="3048" y="77724"/>
                    </a:lnTo>
                    <a:lnTo>
                      <a:pt x="3810" y="76962"/>
                    </a:lnTo>
                  </a:path>
                  <a:path w="22225" h="78104">
                    <a:moveTo>
                      <a:pt x="22098" y="8381"/>
                    </a:moveTo>
                    <a:lnTo>
                      <a:pt x="762" y="83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" name="object 178">
                <a:extLst>
                  <a:ext uri="{FF2B5EF4-FFF2-40B4-BE49-F238E27FC236}">
                    <a16:creationId xmlns:a16="http://schemas.microsoft.com/office/drawing/2014/main" id="{A1BF6013-26B5-C29E-D991-FA8DAF29DA7F}"/>
                  </a:ext>
                </a:extLst>
              </p:cNvPr>
              <p:cNvSpPr/>
              <p:nvPr/>
            </p:nvSpPr>
            <p:spPr>
              <a:xfrm>
                <a:off x="2700528" y="5129022"/>
                <a:ext cx="222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6350">
                    <a:moveTo>
                      <a:pt x="22098" y="6095"/>
                    </a:moveTo>
                    <a:lnTo>
                      <a:pt x="0" y="6095"/>
                    </a:lnTo>
                  </a:path>
                  <a:path w="22225" h="6350">
                    <a:moveTo>
                      <a:pt x="22098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" name="object 179">
                <a:extLst>
                  <a:ext uri="{FF2B5EF4-FFF2-40B4-BE49-F238E27FC236}">
                    <a16:creationId xmlns:a16="http://schemas.microsoft.com/office/drawing/2014/main" id="{D16BC6DE-DEB2-0B0A-F224-8DBC8AB4003A}"/>
                  </a:ext>
                </a:extLst>
              </p:cNvPr>
              <p:cNvSpPr/>
              <p:nvPr/>
            </p:nvSpPr>
            <p:spPr>
              <a:xfrm>
                <a:off x="2701290" y="4870703"/>
                <a:ext cx="58419" cy="257810"/>
              </a:xfrm>
              <a:custGeom>
                <a:avLst/>
                <a:gdLst/>
                <a:ahLst/>
                <a:cxnLst/>
                <a:rect l="l" t="t" r="r" b="b"/>
                <a:pathLst>
                  <a:path w="58419" h="257810">
                    <a:moveTo>
                      <a:pt x="21336" y="257556"/>
                    </a:moveTo>
                    <a:lnTo>
                      <a:pt x="0" y="257556"/>
                    </a:lnTo>
                  </a:path>
                  <a:path w="58419" h="257810">
                    <a:moveTo>
                      <a:pt x="29718" y="220218"/>
                    </a:moveTo>
                    <a:lnTo>
                      <a:pt x="28193" y="212598"/>
                    </a:lnTo>
                    <a:lnTo>
                      <a:pt x="23622" y="205740"/>
                    </a:lnTo>
                    <a:lnTo>
                      <a:pt x="17526" y="201930"/>
                    </a:lnTo>
                    <a:lnTo>
                      <a:pt x="9143" y="199644"/>
                    </a:lnTo>
                  </a:path>
                  <a:path w="58419" h="257810">
                    <a:moveTo>
                      <a:pt x="21336" y="220218"/>
                    </a:moveTo>
                    <a:lnTo>
                      <a:pt x="19812" y="214122"/>
                    </a:lnTo>
                    <a:lnTo>
                      <a:pt x="15240" y="209550"/>
                    </a:lnTo>
                    <a:lnTo>
                      <a:pt x="9143" y="208025"/>
                    </a:lnTo>
                  </a:path>
                  <a:path w="58419" h="257810">
                    <a:moveTo>
                      <a:pt x="57912" y="94487"/>
                    </a:moveTo>
                    <a:lnTo>
                      <a:pt x="5791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96" name="object 180">
                <a:extLst>
                  <a:ext uri="{FF2B5EF4-FFF2-40B4-BE49-F238E27FC236}">
                    <a16:creationId xmlns:a16="http://schemas.microsoft.com/office/drawing/2014/main" id="{981DC11E-A30A-557F-AE96-8E491F3A8C2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04085" y="3823334"/>
                <a:ext cx="183641" cy="72389"/>
              </a:xfrm>
              <a:prstGeom prst="rect">
                <a:avLst/>
              </a:prstGeom>
            </p:spPr>
          </p:pic>
          <p:sp>
            <p:nvSpPr>
              <p:cNvPr id="197" name="object 181">
                <a:extLst>
                  <a:ext uri="{FF2B5EF4-FFF2-40B4-BE49-F238E27FC236}">
                    <a16:creationId xmlns:a16="http://schemas.microsoft.com/office/drawing/2014/main" id="{6BEA2D51-006B-A23D-D13F-4846381AFB40}"/>
                  </a:ext>
                </a:extLst>
              </p:cNvPr>
              <p:cNvSpPr/>
              <p:nvPr/>
            </p:nvSpPr>
            <p:spPr>
              <a:xfrm>
                <a:off x="1838705" y="3932681"/>
                <a:ext cx="563880" cy="291465"/>
              </a:xfrm>
              <a:custGeom>
                <a:avLst/>
                <a:gdLst/>
                <a:ahLst/>
                <a:cxnLst/>
                <a:rect l="l" t="t" r="r" b="b"/>
                <a:pathLst>
                  <a:path w="563880" h="291464">
                    <a:moveTo>
                      <a:pt x="19812" y="249935"/>
                    </a:moveTo>
                    <a:lnTo>
                      <a:pt x="563118" y="249935"/>
                    </a:lnTo>
                  </a:path>
                  <a:path w="563880" h="291464">
                    <a:moveTo>
                      <a:pt x="0" y="291083"/>
                    </a:moveTo>
                    <a:lnTo>
                      <a:pt x="563880" y="291083"/>
                    </a:lnTo>
                  </a:path>
                  <a:path w="563880" h="291464">
                    <a:moveTo>
                      <a:pt x="549401" y="0"/>
                    </a:moveTo>
                    <a:lnTo>
                      <a:pt x="16459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8" name="object 182">
                <a:extLst>
                  <a:ext uri="{FF2B5EF4-FFF2-40B4-BE49-F238E27FC236}">
                    <a16:creationId xmlns:a16="http://schemas.microsoft.com/office/drawing/2014/main" id="{52005AEE-BD9D-EC9A-97CE-7CA2C69E4902}"/>
                  </a:ext>
                </a:extLst>
              </p:cNvPr>
              <p:cNvSpPr/>
              <p:nvPr/>
            </p:nvSpPr>
            <p:spPr>
              <a:xfrm>
                <a:off x="2004060" y="3895343"/>
                <a:ext cx="38417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384175" h="37464">
                    <a:moveTo>
                      <a:pt x="198119" y="37337"/>
                    </a:moveTo>
                    <a:lnTo>
                      <a:pt x="235457" y="0"/>
                    </a:lnTo>
                  </a:path>
                  <a:path w="384175" h="37464">
                    <a:moveTo>
                      <a:pt x="140207" y="37337"/>
                    </a:moveTo>
                    <a:lnTo>
                      <a:pt x="177545" y="0"/>
                    </a:lnTo>
                  </a:path>
                  <a:path w="384175" h="37464">
                    <a:moveTo>
                      <a:pt x="82295" y="37337"/>
                    </a:moveTo>
                    <a:lnTo>
                      <a:pt x="118871" y="0"/>
                    </a:lnTo>
                  </a:path>
                  <a:path w="384175" h="37464">
                    <a:moveTo>
                      <a:pt x="24383" y="37337"/>
                    </a:moveTo>
                    <a:lnTo>
                      <a:pt x="60959" y="0"/>
                    </a:lnTo>
                  </a:path>
                  <a:path w="384175" h="37464">
                    <a:moveTo>
                      <a:pt x="0" y="3047"/>
                    </a:moveTo>
                    <a:lnTo>
                      <a:pt x="3047" y="0"/>
                    </a:lnTo>
                  </a:path>
                  <a:path w="384175" h="37464">
                    <a:moveTo>
                      <a:pt x="256794" y="37337"/>
                    </a:moveTo>
                    <a:lnTo>
                      <a:pt x="293369" y="0"/>
                    </a:lnTo>
                  </a:path>
                  <a:path w="384175" h="37464">
                    <a:moveTo>
                      <a:pt x="314706" y="37337"/>
                    </a:moveTo>
                    <a:lnTo>
                      <a:pt x="351281" y="0"/>
                    </a:lnTo>
                  </a:path>
                  <a:path w="384175" h="37464">
                    <a:moveTo>
                      <a:pt x="372617" y="37337"/>
                    </a:moveTo>
                    <a:lnTo>
                      <a:pt x="384047" y="25907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" name="object 183">
                <a:extLst>
                  <a:ext uri="{FF2B5EF4-FFF2-40B4-BE49-F238E27FC236}">
                    <a16:creationId xmlns:a16="http://schemas.microsoft.com/office/drawing/2014/main" id="{FBF17F11-9535-039D-9C4B-0DCE3A13B46A}"/>
                  </a:ext>
                </a:extLst>
              </p:cNvPr>
              <p:cNvSpPr/>
              <p:nvPr/>
            </p:nvSpPr>
            <p:spPr>
              <a:xfrm>
                <a:off x="1725930" y="3960875"/>
                <a:ext cx="934719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934719" h="165100">
                    <a:moveTo>
                      <a:pt x="574547" y="164591"/>
                    </a:moveTo>
                    <a:lnTo>
                      <a:pt x="934212" y="164591"/>
                    </a:lnTo>
                  </a:path>
                  <a:path w="934719" h="165100">
                    <a:moveTo>
                      <a:pt x="883157" y="26670"/>
                    </a:moveTo>
                    <a:lnTo>
                      <a:pt x="61721" y="26670"/>
                    </a:lnTo>
                  </a:path>
                  <a:path w="934719" h="165100">
                    <a:moveTo>
                      <a:pt x="9906" y="133350"/>
                    </a:moveTo>
                    <a:lnTo>
                      <a:pt x="934212" y="133350"/>
                    </a:lnTo>
                  </a:path>
                  <a:path w="934719" h="165100">
                    <a:moveTo>
                      <a:pt x="9906" y="0"/>
                    </a:moveTo>
                    <a:lnTo>
                      <a:pt x="934212" y="0"/>
                    </a:lnTo>
                  </a:path>
                  <a:path w="934719" h="165100">
                    <a:moveTo>
                      <a:pt x="934212" y="16763"/>
                    </a:moveTo>
                    <a:lnTo>
                      <a:pt x="9906" y="16763"/>
                    </a:lnTo>
                  </a:path>
                  <a:path w="934719" h="165100">
                    <a:moveTo>
                      <a:pt x="9906" y="106679"/>
                    </a:moveTo>
                    <a:lnTo>
                      <a:pt x="934212" y="106679"/>
                    </a:lnTo>
                  </a:path>
                  <a:path w="934719" h="165100">
                    <a:moveTo>
                      <a:pt x="0" y="123444"/>
                    </a:moveTo>
                    <a:lnTo>
                      <a:pt x="934212" y="12344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" name="object 184">
                <a:extLst>
                  <a:ext uri="{FF2B5EF4-FFF2-40B4-BE49-F238E27FC236}">
                    <a16:creationId xmlns:a16="http://schemas.microsoft.com/office/drawing/2014/main" id="{17A782E7-0CA4-C585-BD79-78DFEAD28892}"/>
                  </a:ext>
                </a:extLst>
              </p:cNvPr>
              <p:cNvSpPr/>
              <p:nvPr/>
            </p:nvSpPr>
            <p:spPr>
              <a:xfrm>
                <a:off x="1860804" y="4531613"/>
                <a:ext cx="674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4369">
                    <a:moveTo>
                      <a:pt x="0" y="0"/>
                    </a:moveTo>
                    <a:lnTo>
                      <a:pt x="176021" y="0"/>
                    </a:lnTo>
                  </a:path>
                  <a:path w="674369">
                    <a:moveTo>
                      <a:pt x="256794" y="0"/>
                    </a:moveTo>
                    <a:lnTo>
                      <a:pt x="417575" y="0"/>
                    </a:lnTo>
                  </a:path>
                  <a:path w="674369">
                    <a:moveTo>
                      <a:pt x="498347" y="0"/>
                    </a:moveTo>
                    <a:lnTo>
                      <a:pt x="674369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" name="object 185">
                <a:extLst>
                  <a:ext uri="{FF2B5EF4-FFF2-40B4-BE49-F238E27FC236}">
                    <a16:creationId xmlns:a16="http://schemas.microsoft.com/office/drawing/2014/main" id="{4E8D40D2-B5B6-7E76-E2B9-2D4A988880DD}"/>
                  </a:ext>
                </a:extLst>
              </p:cNvPr>
              <p:cNvSpPr/>
              <p:nvPr/>
            </p:nvSpPr>
            <p:spPr>
              <a:xfrm>
                <a:off x="1890522" y="4223765"/>
                <a:ext cx="610870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610869" h="615950">
                    <a:moveTo>
                      <a:pt x="603503" y="307848"/>
                    </a:moveTo>
                    <a:lnTo>
                      <a:pt x="595883" y="242316"/>
                    </a:lnTo>
                    <a:lnTo>
                      <a:pt x="573785" y="179832"/>
                    </a:lnTo>
                    <a:lnTo>
                      <a:pt x="538733" y="123444"/>
                    </a:lnTo>
                    <a:lnTo>
                      <a:pt x="492251" y="76962"/>
                    </a:lnTo>
                    <a:lnTo>
                      <a:pt x="435863" y="41910"/>
                    </a:lnTo>
                    <a:lnTo>
                      <a:pt x="373379" y="19812"/>
                    </a:lnTo>
                    <a:lnTo>
                      <a:pt x="307847" y="12192"/>
                    </a:lnTo>
                    <a:lnTo>
                      <a:pt x="274319" y="14478"/>
                    </a:lnTo>
                    <a:lnTo>
                      <a:pt x="210311" y="28956"/>
                    </a:lnTo>
                    <a:lnTo>
                      <a:pt x="150113" y="57912"/>
                    </a:lnTo>
                    <a:lnTo>
                      <a:pt x="98297" y="99060"/>
                    </a:lnTo>
                    <a:lnTo>
                      <a:pt x="57150" y="150875"/>
                    </a:lnTo>
                    <a:lnTo>
                      <a:pt x="28193" y="210312"/>
                    </a:lnTo>
                    <a:lnTo>
                      <a:pt x="13715" y="275082"/>
                    </a:lnTo>
                    <a:lnTo>
                      <a:pt x="11429" y="307848"/>
                    </a:lnTo>
                    <a:lnTo>
                      <a:pt x="13715" y="341375"/>
                    </a:lnTo>
                    <a:lnTo>
                      <a:pt x="28193" y="405384"/>
                    </a:lnTo>
                    <a:lnTo>
                      <a:pt x="57150" y="465582"/>
                    </a:lnTo>
                    <a:lnTo>
                      <a:pt x="98297" y="517398"/>
                    </a:lnTo>
                    <a:lnTo>
                      <a:pt x="150113" y="558546"/>
                    </a:lnTo>
                    <a:lnTo>
                      <a:pt x="210311" y="586739"/>
                    </a:lnTo>
                    <a:lnTo>
                      <a:pt x="274319" y="601980"/>
                    </a:lnTo>
                    <a:lnTo>
                      <a:pt x="307847" y="603504"/>
                    </a:lnTo>
                    <a:lnTo>
                      <a:pt x="340613" y="601980"/>
                    </a:lnTo>
                    <a:lnTo>
                      <a:pt x="405383" y="586739"/>
                    </a:lnTo>
                    <a:lnTo>
                      <a:pt x="464819" y="558546"/>
                    </a:lnTo>
                    <a:lnTo>
                      <a:pt x="516635" y="517398"/>
                    </a:lnTo>
                    <a:lnTo>
                      <a:pt x="557783" y="465582"/>
                    </a:lnTo>
                    <a:lnTo>
                      <a:pt x="586739" y="405384"/>
                    </a:lnTo>
                    <a:lnTo>
                      <a:pt x="601217" y="341375"/>
                    </a:lnTo>
                    <a:lnTo>
                      <a:pt x="603503" y="307848"/>
                    </a:lnTo>
                  </a:path>
                  <a:path w="610869" h="615950">
                    <a:moveTo>
                      <a:pt x="610361" y="250698"/>
                    </a:moveTo>
                    <a:lnTo>
                      <a:pt x="592073" y="188975"/>
                    </a:lnTo>
                    <a:lnTo>
                      <a:pt x="560832" y="133350"/>
                    </a:lnTo>
                    <a:lnTo>
                      <a:pt x="518921" y="84582"/>
                    </a:lnTo>
                    <a:lnTo>
                      <a:pt x="467867" y="44958"/>
                    </a:lnTo>
                    <a:lnTo>
                      <a:pt x="409955" y="17525"/>
                    </a:lnTo>
                    <a:lnTo>
                      <a:pt x="348233" y="3048"/>
                    </a:lnTo>
                    <a:lnTo>
                      <a:pt x="316229" y="0"/>
                    </a:lnTo>
                    <a:lnTo>
                      <a:pt x="283463" y="762"/>
                    </a:lnTo>
                    <a:lnTo>
                      <a:pt x="220217" y="12954"/>
                    </a:lnTo>
                    <a:lnTo>
                      <a:pt x="161544" y="37337"/>
                    </a:lnTo>
                    <a:lnTo>
                      <a:pt x="108203" y="73151"/>
                    </a:lnTo>
                    <a:lnTo>
                      <a:pt x="64007" y="119634"/>
                    </a:lnTo>
                    <a:lnTo>
                      <a:pt x="30479" y="173736"/>
                    </a:lnTo>
                    <a:lnTo>
                      <a:pt x="8381" y="234696"/>
                    </a:lnTo>
                    <a:lnTo>
                      <a:pt x="0" y="297942"/>
                    </a:lnTo>
                    <a:lnTo>
                      <a:pt x="0" y="329946"/>
                    </a:lnTo>
                    <a:lnTo>
                      <a:pt x="11429" y="393192"/>
                    </a:lnTo>
                    <a:lnTo>
                      <a:pt x="35813" y="452628"/>
                    </a:lnTo>
                    <a:lnTo>
                      <a:pt x="71627" y="505968"/>
                    </a:lnTo>
                    <a:lnTo>
                      <a:pt x="117347" y="550163"/>
                    </a:lnTo>
                    <a:lnTo>
                      <a:pt x="172211" y="584454"/>
                    </a:lnTo>
                    <a:lnTo>
                      <a:pt x="232409" y="606551"/>
                    </a:lnTo>
                    <a:lnTo>
                      <a:pt x="295655" y="615696"/>
                    </a:lnTo>
                    <a:lnTo>
                      <a:pt x="327659" y="614934"/>
                    </a:lnTo>
                    <a:lnTo>
                      <a:pt x="390905" y="604266"/>
                    </a:lnTo>
                    <a:lnTo>
                      <a:pt x="451103" y="580644"/>
                    </a:lnTo>
                    <a:lnTo>
                      <a:pt x="504444" y="544830"/>
                    </a:lnTo>
                    <a:lnTo>
                      <a:pt x="549401" y="499110"/>
                    </a:lnTo>
                    <a:lnTo>
                      <a:pt x="583691" y="445008"/>
                    </a:lnTo>
                    <a:lnTo>
                      <a:pt x="605789" y="38481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" name="object 186">
                <a:extLst>
                  <a:ext uri="{FF2B5EF4-FFF2-40B4-BE49-F238E27FC236}">
                    <a16:creationId xmlns:a16="http://schemas.microsoft.com/office/drawing/2014/main" id="{750ED4B9-83D9-BCD8-5D4F-6E7C2D3E5E62}"/>
                  </a:ext>
                </a:extLst>
              </p:cNvPr>
              <p:cNvSpPr/>
              <p:nvPr/>
            </p:nvSpPr>
            <p:spPr>
              <a:xfrm>
                <a:off x="1889760" y="4223765"/>
                <a:ext cx="616585" cy="615950"/>
              </a:xfrm>
              <a:custGeom>
                <a:avLst/>
                <a:gdLst/>
                <a:ahLst/>
                <a:cxnLst/>
                <a:rect l="l" t="t" r="r" b="b"/>
                <a:pathLst>
                  <a:path w="616585" h="615950">
                    <a:moveTo>
                      <a:pt x="176021" y="43434"/>
                    </a:moveTo>
                    <a:lnTo>
                      <a:pt x="199644" y="19812"/>
                    </a:lnTo>
                  </a:path>
                  <a:path w="616585" h="615950">
                    <a:moveTo>
                      <a:pt x="19812" y="199644"/>
                    </a:moveTo>
                    <a:lnTo>
                      <a:pt x="44195" y="176022"/>
                    </a:lnTo>
                  </a:path>
                  <a:path w="616585" h="615950">
                    <a:moveTo>
                      <a:pt x="243839" y="19812"/>
                    </a:moveTo>
                    <a:lnTo>
                      <a:pt x="259079" y="3810"/>
                    </a:lnTo>
                  </a:path>
                  <a:path w="616585" h="615950">
                    <a:moveTo>
                      <a:pt x="3809" y="259080"/>
                    </a:moveTo>
                    <a:lnTo>
                      <a:pt x="19812" y="243078"/>
                    </a:lnTo>
                  </a:path>
                  <a:path w="616585" h="615950">
                    <a:moveTo>
                      <a:pt x="294131" y="12954"/>
                    </a:moveTo>
                    <a:lnTo>
                      <a:pt x="306323" y="0"/>
                    </a:lnTo>
                  </a:path>
                  <a:path w="616585" h="615950">
                    <a:moveTo>
                      <a:pt x="0" y="306324"/>
                    </a:moveTo>
                    <a:lnTo>
                      <a:pt x="12953" y="293370"/>
                    </a:lnTo>
                  </a:path>
                  <a:path w="616585" h="615950">
                    <a:moveTo>
                      <a:pt x="336803" y="13716"/>
                    </a:moveTo>
                    <a:lnTo>
                      <a:pt x="347471" y="2286"/>
                    </a:lnTo>
                  </a:path>
                  <a:path w="616585" h="615950">
                    <a:moveTo>
                      <a:pt x="3047" y="347472"/>
                    </a:moveTo>
                    <a:lnTo>
                      <a:pt x="13715" y="336042"/>
                    </a:lnTo>
                  </a:path>
                  <a:path w="616585" h="615950">
                    <a:moveTo>
                      <a:pt x="374141" y="19812"/>
                    </a:moveTo>
                    <a:lnTo>
                      <a:pt x="384047" y="9906"/>
                    </a:lnTo>
                  </a:path>
                  <a:path w="616585" h="615950">
                    <a:moveTo>
                      <a:pt x="9906" y="384048"/>
                    </a:moveTo>
                    <a:lnTo>
                      <a:pt x="19812" y="374142"/>
                    </a:lnTo>
                  </a:path>
                  <a:path w="616585" h="615950">
                    <a:moveTo>
                      <a:pt x="407669" y="29718"/>
                    </a:moveTo>
                    <a:lnTo>
                      <a:pt x="417575" y="19812"/>
                    </a:lnTo>
                  </a:path>
                  <a:path w="616585" h="615950">
                    <a:moveTo>
                      <a:pt x="19812" y="416813"/>
                    </a:moveTo>
                    <a:lnTo>
                      <a:pt x="29717" y="407670"/>
                    </a:lnTo>
                  </a:path>
                  <a:path w="616585" h="615950">
                    <a:moveTo>
                      <a:pt x="438912" y="42672"/>
                    </a:moveTo>
                    <a:lnTo>
                      <a:pt x="448056" y="33528"/>
                    </a:lnTo>
                  </a:path>
                  <a:path w="616585" h="615950">
                    <a:moveTo>
                      <a:pt x="33527" y="447294"/>
                    </a:moveTo>
                    <a:lnTo>
                      <a:pt x="42671" y="438150"/>
                    </a:lnTo>
                  </a:path>
                  <a:path w="616585" h="615950">
                    <a:moveTo>
                      <a:pt x="466344" y="57912"/>
                    </a:moveTo>
                    <a:lnTo>
                      <a:pt x="475488" y="49530"/>
                    </a:lnTo>
                  </a:path>
                  <a:path w="616585" h="615950">
                    <a:moveTo>
                      <a:pt x="49529" y="474725"/>
                    </a:moveTo>
                    <a:lnTo>
                      <a:pt x="58673" y="466344"/>
                    </a:lnTo>
                  </a:path>
                  <a:path w="616585" h="615950">
                    <a:moveTo>
                      <a:pt x="492251" y="76200"/>
                    </a:moveTo>
                    <a:lnTo>
                      <a:pt x="500633" y="67818"/>
                    </a:lnTo>
                  </a:path>
                  <a:path w="616585" h="615950">
                    <a:moveTo>
                      <a:pt x="67817" y="499872"/>
                    </a:moveTo>
                    <a:lnTo>
                      <a:pt x="76200" y="491489"/>
                    </a:lnTo>
                  </a:path>
                  <a:path w="616585" h="615950">
                    <a:moveTo>
                      <a:pt x="515112" y="96774"/>
                    </a:moveTo>
                    <a:lnTo>
                      <a:pt x="524256" y="87630"/>
                    </a:lnTo>
                  </a:path>
                  <a:path w="616585" h="615950">
                    <a:moveTo>
                      <a:pt x="88391" y="523494"/>
                    </a:moveTo>
                    <a:lnTo>
                      <a:pt x="96773" y="514350"/>
                    </a:lnTo>
                  </a:path>
                  <a:path w="616585" h="615950">
                    <a:moveTo>
                      <a:pt x="535685" y="119634"/>
                    </a:moveTo>
                    <a:lnTo>
                      <a:pt x="544829" y="110489"/>
                    </a:lnTo>
                  </a:path>
                  <a:path w="616585" h="615950">
                    <a:moveTo>
                      <a:pt x="110489" y="544068"/>
                    </a:moveTo>
                    <a:lnTo>
                      <a:pt x="119633" y="535686"/>
                    </a:lnTo>
                  </a:path>
                  <a:path w="616585" h="615950">
                    <a:moveTo>
                      <a:pt x="554735" y="144018"/>
                    </a:moveTo>
                    <a:lnTo>
                      <a:pt x="563879" y="135636"/>
                    </a:lnTo>
                  </a:path>
                  <a:path w="616585" h="615950">
                    <a:moveTo>
                      <a:pt x="135635" y="563118"/>
                    </a:moveTo>
                    <a:lnTo>
                      <a:pt x="144779" y="553974"/>
                    </a:lnTo>
                  </a:path>
                  <a:path w="616585" h="615950">
                    <a:moveTo>
                      <a:pt x="570738" y="171450"/>
                    </a:moveTo>
                    <a:lnTo>
                      <a:pt x="579882" y="162306"/>
                    </a:lnTo>
                  </a:path>
                  <a:path w="616585" h="615950">
                    <a:moveTo>
                      <a:pt x="163067" y="579120"/>
                    </a:moveTo>
                    <a:lnTo>
                      <a:pt x="171450" y="570738"/>
                    </a:lnTo>
                  </a:path>
                  <a:path w="616585" h="615950">
                    <a:moveTo>
                      <a:pt x="584453" y="201930"/>
                    </a:moveTo>
                    <a:lnTo>
                      <a:pt x="593597" y="192024"/>
                    </a:lnTo>
                  </a:path>
                  <a:path w="616585" h="615950">
                    <a:moveTo>
                      <a:pt x="192023" y="593598"/>
                    </a:moveTo>
                    <a:lnTo>
                      <a:pt x="201929" y="583692"/>
                    </a:lnTo>
                  </a:path>
                  <a:path w="616585" h="615950">
                    <a:moveTo>
                      <a:pt x="595121" y="234696"/>
                    </a:moveTo>
                    <a:lnTo>
                      <a:pt x="605027" y="224789"/>
                    </a:lnTo>
                  </a:path>
                  <a:path w="616585" h="615950">
                    <a:moveTo>
                      <a:pt x="224789" y="604266"/>
                    </a:moveTo>
                    <a:lnTo>
                      <a:pt x="234695" y="594360"/>
                    </a:lnTo>
                  </a:path>
                  <a:path w="616585" h="615950">
                    <a:moveTo>
                      <a:pt x="601979" y="271272"/>
                    </a:moveTo>
                    <a:lnTo>
                      <a:pt x="612647" y="260604"/>
                    </a:lnTo>
                  </a:path>
                  <a:path w="616585" h="615950">
                    <a:moveTo>
                      <a:pt x="260603" y="611886"/>
                    </a:moveTo>
                    <a:lnTo>
                      <a:pt x="271271" y="601218"/>
                    </a:lnTo>
                  </a:path>
                  <a:path w="616585" h="615950">
                    <a:moveTo>
                      <a:pt x="604265" y="312420"/>
                    </a:moveTo>
                    <a:lnTo>
                      <a:pt x="616457" y="300228"/>
                    </a:lnTo>
                  </a:path>
                  <a:path w="616585" h="615950">
                    <a:moveTo>
                      <a:pt x="300989" y="615696"/>
                    </a:moveTo>
                    <a:lnTo>
                      <a:pt x="313181" y="603504"/>
                    </a:lnTo>
                  </a:path>
                  <a:path w="616585" h="615950">
                    <a:moveTo>
                      <a:pt x="599694" y="361188"/>
                    </a:moveTo>
                    <a:lnTo>
                      <a:pt x="614171" y="345948"/>
                    </a:lnTo>
                  </a:path>
                  <a:path w="616585" h="615950">
                    <a:moveTo>
                      <a:pt x="346709" y="613410"/>
                    </a:moveTo>
                    <a:lnTo>
                      <a:pt x="361188" y="598932"/>
                    </a:lnTo>
                  </a:path>
                  <a:path w="616585" h="615950">
                    <a:moveTo>
                      <a:pt x="580644" y="422910"/>
                    </a:moveTo>
                    <a:lnTo>
                      <a:pt x="601979" y="402336"/>
                    </a:lnTo>
                  </a:path>
                  <a:path w="616585" h="615950">
                    <a:moveTo>
                      <a:pt x="402335" y="601218"/>
                    </a:moveTo>
                    <a:lnTo>
                      <a:pt x="422909" y="580644"/>
                    </a:lnTo>
                  </a:path>
                  <a:path w="616585" h="615950">
                    <a:moveTo>
                      <a:pt x="491489" y="555498"/>
                    </a:moveTo>
                    <a:lnTo>
                      <a:pt x="555497" y="491489"/>
                    </a:lnTo>
                  </a:path>
                  <a:path w="616585" h="615950">
                    <a:moveTo>
                      <a:pt x="49529" y="140970"/>
                    </a:moveTo>
                    <a:lnTo>
                      <a:pt x="140969" y="49530"/>
                    </a:lnTo>
                  </a:path>
                  <a:path w="616585" h="615950">
                    <a:moveTo>
                      <a:pt x="201929" y="32004"/>
                    </a:moveTo>
                    <a:lnTo>
                      <a:pt x="221741" y="12954"/>
                    </a:lnTo>
                  </a:path>
                  <a:path w="616585" h="615950">
                    <a:moveTo>
                      <a:pt x="12953" y="220980"/>
                    </a:moveTo>
                    <a:lnTo>
                      <a:pt x="32765" y="201930"/>
                    </a:lnTo>
                  </a:path>
                  <a:path w="616585" h="615950">
                    <a:moveTo>
                      <a:pt x="261365" y="16001"/>
                    </a:moveTo>
                    <a:lnTo>
                      <a:pt x="275844" y="1524"/>
                    </a:lnTo>
                  </a:path>
                  <a:path w="616585" h="615950">
                    <a:moveTo>
                      <a:pt x="2285" y="275844"/>
                    </a:moveTo>
                    <a:lnTo>
                      <a:pt x="16001" y="261366"/>
                    </a:lnTo>
                  </a:path>
                  <a:path w="616585" h="615950">
                    <a:moveTo>
                      <a:pt x="308609" y="12192"/>
                    </a:moveTo>
                    <a:lnTo>
                      <a:pt x="320801" y="762"/>
                    </a:lnTo>
                  </a:path>
                  <a:path w="616585" h="615950">
                    <a:moveTo>
                      <a:pt x="762" y="320801"/>
                    </a:moveTo>
                    <a:lnTo>
                      <a:pt x="12191" y="308610"/>
                    </a:lnTo>
                  </a:path>
                  <a:path w="616585" h="615950">
                    <a:moveTo>
                      <a:pt x="349757" y="15239"/>
                    </a:moveTo>
                    <a:lnTo>
                      <a:pt x="360425" y="4572"/>
                    </a:lnTo>
                  </a:path>
                  <a:path w="616585" h="615950">
                    <a:moveTo>
                      <a:pt x="4571" y="359663"/>
                    </a:moveTo>
                    <a:lnTo>
                      <a:pt x="15239" y="348996"/>
                    </a:lnTo>
                  </a:path>
                  <a:path w="616585" h="615950">
                    <a:moveTo>
                      <a:pt x="385571" y="22860"/>
                    </a:moveTo>
                    <a:lnTo>
                      <a:pt x="395477" y="12954"/>
                    </a:lnTo>
                  </a:path>
                  <a:path w="616585" h="615950">
                    <a:moveTo>
                      <a:pt x="12953" y="395478"/>
                    </a:moveTo>
                    <a:lnTo>
                      <a:pt x="22859" y="385572"/>
                    </a:lnTo>
                  </a:path>
                  <a:path w="616585" h="615950">
                    <a:moveTo>
                      <a:pt x="418338" y="33528"/>
                    </a:moveTo>
                    <a:lnTo>
                      <a:pt x="427481" y="24384"/>
                    </a:lnTo>
                  </a:path>
                  <a:path w="616585" h="615950">
                    <a:moveTo>
                      <a:pt x="24383" y="427482"/>
                    </a:moveTo>
                    <a:lnTo>
                      <a:pt x="33527" y="418338"/>
                    </a:lnTo>
                  </a:path>
                  <a:path w="616585" h="615950">
                    <a:moveTo>
                      <a:pt x="448056" y="47244"/>
                    </a:moveTo>
                    <a:lnTo>
                      <a:pt x="457200" y="38862"/>
                    </a:lnTo>
                  </a:path>
                  <a:path w="616585" h="615950">
                    <a:moveTo>
                      <a:pt x="38862" y="457200"/>
                    </a:moveTo>
                    <a:lnTo>
                      <a:pt x="48006" y="448056"/>
                    </a:lnTo>
                  </a:path>
                  <a:path w="616585" h="615950">
                    <a:moveTo>
                      <a:pt x="475488" y="64008"/>
                    </a:moveTo>
                    <a:lnTo>
                      <a:pt x="483869" y="54863"/>
                    </a:lnTo>
                  </a:path>
                  <a:path w="616585" h="615950">
                    <a:moveTo>
                      <a:pt x="54863" y="483870"/>
                    </a:moveTo>
                    <a:lnTo>
                      <a:pt x="64007" y="474725"/>
                    </a:lnTo>
                  </a:path>
                  <a:path w="616585" h="615950">
                    <a:moveTo>
                      <a:pt x="499871" y="83058"/>
                    </a:moveTo>
                    <a:lnTo>
                      <a:pt x="508253" y="73913"/>
                    </a:lnTo>
                  </a:path>
                  <a:path w="616585" h="615950">
                    <a:moveTo>
                      <a:pt x="73913" y="508254"/>
                    </a:moveTo>
                    <a:lnTo>
                      <a:pt x="83057" y="499872"/>
                    </a:lnTo>
                  </a:path>
                  <a:path w="616585" h="615950">
                    <a:moveTo>
                      <a:pt x="522731" y="103632"/>
                    </a:moveTo>
                    <a:lnTo>
                      <a:pt x="531113" y="95250"/>
                    </a:lnTo>
                  </a:path>
                  <a:path w="616585" h="615950">
                    <a:moveTo>
                      <a:pt x="95250" y="530351"/>
                    </a:moveTo>
                    <a:lnTo>
                      <a:pt x="104393" y="521970"/>
                    </a:lnTo>
                  </a:path>
                  <a:path w="616585" h="615950">
                    <a:moveTo>
                      <a:pt x="542544" y="127254"/>
                    </a:moveTo>
                    <a:lnTo>
                      <a:pt x="550926" y="118872"/>
                    </a:lnTo>
                  </a:path>
                  <a:path w="616585" h="615950">
                    <a:moveTo>
                      <a:pt x="118871" y="550926"/>
                    </a:moveTo>
                    <a:lnTo>
                      <a:pt x="127253" y="541782"/>
                    </a:lnTo>
                  </a:path>
                  <a:path w="616585" h="615950">
                    <a:moveTo>
                      <a:pt x="560069" y="153162"/>
                    </a:moveTo>
                    <a:lnTo>
                      <a:pt x="569213" y="144018"/>
                    </a:lnTo>
                  </a:path>
                  <a:path w="616585" h="615950">
                    <a:moveTo>
                      <a:pt x="144779" y="568451"/>
                    </a:moveTo>
                    <a:lnTo>
                      <a:pt x="153162" y="560070"/>
                    </a:lnTo>
                  </a:path>
                  <a:path w="616585" h="615950">
                    <a:moveTo>
                      <a:pt x="575309" y="181356"/>
                    </a:moveTo>
                    <a:lnTo>
                      <a:pt x="585215" y="172212"/>
                    </a:lnTo>
                  </a:path>
                  <a:path w="616585" h="615950">
                    <a:moveTo>
                      <a:pt x="172212" y="584454"/>
                    </a:moveTo>
                    <a:lnTo>
                      <a:pt x="181356" y="575310"/>
                    </a:lnTo>
                  </a:path>
                  <a:path w="616585" h="615950">
                    <a:moveTo>
                      <a:pt x="588263" y="212598"/>
                    </a:moveTo>
                    <a:lnTo>
                      <a:pt x="598169" y="202692"/>
                    </a:lnTo>
                  </a:path>
                  <a:path w="616585" h="615950">
                    <a:moveTo>
                      <a:pt x="202691" y="597408"/>
                    </a:moveTo>
                    <a:lnTo>
                      <a:pt x="212597" y="587501"/>
                    </a:lnTo>
                  </a:path>
                  <a:path w="616585" h="615950">
                    <a:moveTo>
                      <a:pt x="597407" y="246125"/>
                    </a:moveTo>
                    <a:lnTo>
                      <a:pt x="608076" y="236220"/>
                    </a:lnTo>
                  </a:path>
                  <a:path w="616585" h="615950">
                    <a:moveTo>
                      <a:pt x="236219" y="607313"/>
                    </a:moveTo>
                    <a:lnTo>
                      <a:pt x="246887" y="597408"/>
                    </a:lnTo>
                  </a:path>
                  <a:path w="616585" h="615950">
                    <a:moveTo>
                      <a:pt x="603503" y="284225"/>
                    </a:moveTo>
                    <a:lnTo>
                      <a:pt x="614171" y="273558"/>
                    </a:lnTo>
                  </a:path>
                  <a:path w="616585" h="615950">
                    <a:moveTo>
                      <a:pt x="273557" y="614172"/>
                    </a:moveTo>
                    <a:lnTo>
                      <a:pt x="284988" y="602742"/>
                    </a:lnTo>
                  </a:path>
                  <a:path w="616585" h="615950">
                    <a:moveTo>
                      <a:pt x="603503" y="327660"/>
                    </a:moveTo>
                    <a:lnTo>
                      <a:pt x="616457" y="314706"/>
                    </a:lnTo>
                  </a:path>
                  <a:path w="616585" h="615950">
                    <a:moveTo>
                      <a:pt x="315467" y="615696"/>
                    </a:moveTo>
                    <a:lnTo>
                      <a:pt x="328421" y="602742"/>
                    </a:lnTo>
                  </a:path>
                  <a:path w="616585" h="615950">
                    <a:moveTo>
                      <a:pt x="595121" y="379475"/>
                    </a:moveTo>
                    <a:lnTo>
                      <a:pt x="611123" y="363474"/>
                    </a:lnTo>
                  </a:path>
                  <a:path w="616585" h="615950">
                    <a:moveTo>
                      <a:pt x="363473" y="611124"/>
                    </a:moveTo>
                    <a:lnTo>
                      <a:pt x="379475" y="595122"/>
                    </a:lnTo>
                  </a:path>
                  <a:path w="616585" h="615950">
                    <a:moveTo>
                      <a:pt x="566927" y="451104"/>
                    </a:moveTo>
                    <a:lnTo>
                      <a:pt x="593597" y="424434"/>
                    </a:lnTo>
                  </a:path>
                  <a:path w="616585" h="615950">
                    <a:moveTo>
                      <a:pt x="425195" y="592836"/>
                    </a:moveTo>
                    <a:lnTo>
                      <a:pt x="451103" y="566928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" name="object 187">
                <a:extLst>
                  <a:ext uri="{FF2B5EF4-FFF2-40B4-BE49-F238E27FC236}">
                    <a16:creationId xmlns:a16="http://schemas.microsoft.com/office/drawing/2014/main" id="{13D1D87A-A385-425F-9C37-739E5E2ADACC}"/>
                  </a:ext>
                </a:extLst>
              </p:cNvPr>
              <p:cNvSpPr/>
              <p:nvPr/>
            </p:nvSpPr>
            <p:spPr>
              <a:xfrm>
                <a:off x="1949196" y="3895343"/>
                <a:ext cx="608965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608964" h="250825">
                    <a:moveTo>
                      <a:pt x="608838" y="250697"/>
                    </a:moveTo>
                    <a:lnTo>
                      <a:pt x="0" y="250697"/>
                    </a:lnTo>
                  </a:path>
                  <a:path w="608964" h="250825">
                    <a:moveTo>
                      <a:pt x="585216" y="112013"/>
                    </a:moveTo>
                    <a:lnTo>
                      <a:pt x="403098" y="112013"/>
                    </a:lnTo>
                  </a:path>
                  <a:path w="608964" h="250825">
                    <a:moveTo>
                      <a:pt x="585216" y="136397"/>
                    </a:moveTo>
                    <a:lnTo>
                      <a:pt x="403098" y="136397"/>
                    </a:lnTo>
                  </a:path>
                  <a:path w="608964" h="250825">
                    <a:moveTo>
                      <a:pt x="54864" y="0"/>
                    </a:moveTo>
                    <a:lnTo>
                      <a:pt x="53340" y="441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" name="object 188">
                <a:extLst>
                  <a:ext uri="{FF2B5EF4-FFF2-40B4-BE49-F238E27FC236}">
                    <a16:creationId xmlns:a16="http://schemas.microsoft.com/office/drawing/2014/main" id="{E66B58CE-31F8-EB99-96D1-4B09764E42C5}"/>
                  </a:ext>
                </a:extLst>
              </p:cNvPr>
              <p:cNvSpPr/>
              <p:nvPr/>
            </p:nvSpPr>
            <p:spPr>
              <a:xfrm>
                <a:off x="1832610" y="3912107"/>
                <a:ext cx="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h="48895">
                    <a:moveTo>
                      <a:pt x="0" y="4876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" name="object 189">
                <a:extLst>
                  <a:ext uri="{FF2B5EF4-FFF2-40B4-BE49-F238E27FC236}">
                    <a16:creationId xmlns:a16="http://schemas.microsoft.com/office/drawing/2014/main" id="{2F099C01-040B-F307-59B2-BA1F3C40D787}"/>
                  </a:ext>
                </a:extLst>
              </p:cNvPr>
              <p:cNvSpPr/>
              <p:nvPr/>
            </p:nvSpPr>
            <p:spPr>
              <a:xfrm>
                <a:off x="1838705" y="3895343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0" y="3733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" name="object 190">
                <a:extLst>
                  <a:ext uri="{FF2B5EF4-FFF2-40B4-BE49-F238E27FC236}">
                    <a16:creationId xmlns:a16="http://schemas.microsoft.com/office/drawing/2014/main" id="{5ABD66C2-DC03-E549-55B6-B96FD6E3C9BF}"/>
                  </a:ext>
                </a:extLst>
              </p:cNvPr>
              <p:cNvSpPr/>
              <p:nvPr/>
            </p:nvSpPr>
            <p:spPr>
              <a:xfrm>
                <a:off x="1853183" y="3895343"/>
                <a:ext cx="12890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37464">
                    <a:moveTo>
                      <a:pt x="58674" y="37337"/>
                    </a:moveTo>
                    <a:lnTo>
                      <a:pt x="95250" y="0"/>
                    </a:lnTo>
                  </a:path>
                  <a:path w="128905" h="37464">
                    <a:moveTo>
                      <a:pt x="0" y="37337"/>
                    </a:moveTo>
                    <a:lnTo>
                      <a:pt x="37338" y="0"/>
                    </a:lnTo>
                  </a:path>
                  <a:path w="128905" h="37464">
                    <a:moveTo>
                      <a:pt x="116586" y="37337"/>
                    </a:moveTo>
                    <a:lnTo>
                      <a:pt x="128778" y="25145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" name="object 191">
                <a:extLst>
                  <a:ext uri="{FF2B5EF4-FFF2-40B4-BE49-F238E27FC236}">
                    <a16:creationId xmlns:a16="http://schemas.microsoft.com/office/drawing/2014/main" id="{8FDFEEF6-3CD0-858A-B24C-B9366FD6C1B7}"/>
                  </a:ext>
                </a:extLst>
              </p:cNvPr>
              <p:cNvSpPr/>
              <p:nvPr/>
            </p:nvSpPr>
            <p:spPr>
              <a:xfrm>
                <a:off x="1581912" y="3895343"/>
                <a:ext cx="4000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4450">
                    <a:moveTo>
                      <a:pt x="400050" y="44195"/>
                    </a:moveTo>
                    <a:lnTo>
                      <a:pt x="399288" y="0"/>
                    </a:lnTo>
                  </a:path>
                  <a:path w="400050" h="44450">
                    <a:moveTo>
                      <a:pt x="9906" y="9143"/>
                    </a:moveTo>
                    <a:lnTo>
                      <a:pt x="0" y="2819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" name="object 192">
                <a:extLst>
                  <a:ext uri="{FF2B5EF4-FFF2-40B4-BE49-F238E27FC236}">
                    <a16:creationId xmlns:a16="http://schemas.microsoft.com/office/drawing/2014/main" id="{49733937-845D-D570-A57D-F0EF67913319}"/>
                  </a:ext>
                </a:extLst>
              </p:cNvPr>
              <p:cNvSpPr/>
              <p:nvPr/>
            </p:nvSpPr>
            <p:spPr>
              <a:xfrm>
                <a:off x="1633728" y="3912107"/>
                <a:ext cx="10922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109219" h="45085">
                    <a:moveTo>
                      <a:pt x="108966" y="0"/>
                    </a:moveTo>
                    <a:lnTo>
                      <a:pt x="85344" y="1524"/>
                    </a:lnTo>
                    <a:lnTo>
                      <a:pt x="61722" y="7619"/>
                    </a:lnTo>
                    <a:lnTo>
                      <a:pt x="38862" y="16763"/>
                    </a:lnTo>
                    <a:lnTo>
                      <a:pt x="18288" y="28955"/>
                    </a:lnTo>
                    <a:lnTo>
                      <a:pt x="0" y="44957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" name="object 193">
                <a:extLst>
                  <a:ext uri="{FF2B5EF4-FFF2-40B4-BE49-F238E27FC236}">
                    <a16:creationId xmlns:a16="http://schemas.microsoft.com/office/drawing/2014/main" id="{9F53CC9B-CAEA-E929-DD74-67A0FFF62532}"/>
                  </a:ext>
                </a:extLst>
              </p:cNvPr>
              <p:cNvSpPr/>
              <p:nvPr/>
            </p:nvSpPr>
            <p:spPr>
              <a:xfrm>
                <a:off x="1992630" y="3803141"/>
                <a:ext cx="0" cy="148590"/>
              </a:xfrm>
              <a:custGeom>
                <a:avLst/>
                <a:gdLst/>
                <a:ahLst/>
                <a:cxnLst/>
                <a:rect l="l" t="t" r="r" b="b"/>
                <a:pathLst>
                  <a:path h="148589">
                    <a:moveTo>
                      <a:pt x="0" y="0"/>
                    </a:moveTo>
                    <a:lnTo>
                      <a:pt x="0" y="14859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" name="object 194">
                <a:extLst>
                  <a:ext uri="{FF2B5EF4-FFF2-40B4-BE49-F238E27FC236}">
                    <a16:creationId xmlns:a16="http://schemas.microsoft.com/office/drawing/2014/main" id="{8A249405-D599-06A7-01A4-E92459351AAC}"/>
                  </a:ext>
                </a:extLst>
              </p:cNvPr>
              <p:cNvSpPr/>
              <p:nvPr/>
            </p:nvSpPr>
            <p:spPr>
              <a:xfrm>
                <a:off x="1581912" y="3706367"/>
                <a:ext cx="212090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212089" h="217170">
                    <a:moveTo>
                      <a:pt x="9906" y="210312"/>
                    </a:moveTo>
                    <a:lnTo>
                      <a:pt x="9906" y="0"/>
                    </a:lnTo>
                  </a:path>
                  <a:path w="212089" h="217170">
                    <a:moveTo>
                      <a:pt x="191262" y="115824"/>
                    </a:moveTo>
                    <a:lnTo>
                      <a:pt x="124968" y="145542"/>
                    </a:lnTo>
                    <a:lnTo>
                      <a:pt x="61721" y="179070"/>
                    </a:lnTo>
                    <a:lnTo>
                      <a:pt x="0" y="217170"/>
                    </a:lnTo>
                  </a:path>
                  <a:path w="212089" h="217170">
                    <a:moveTo>
                      <a:pt x="211836" y="107442"/>
                    </a:moveTo>
                    <a:lnTo>
                      <a:pt x="159258" y="129540"/>
                    </a:lnTo>
                    <a:lnTo>
                      <a:pt x="108204" y="153924"/>
                    </a:lnTo>
                    <a:lnTo>
                      <a:pt x="58674" y="180594"/>
                    </a:lnTo>
                    <a:lnTo>
                      <a:pt x="9906" y="21031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" name="object 195">
                <a:extLst>
                  <a:ext uri="{FF2B5EF4-FFF2-40B4-BE49-F238E27FC236}">
                    <a16:creationId xmlns:a16="http://schemas.microsoft.com/office/drawing/2014/main" id="{88D52871-3CCF-0663-E3AC-25F8E2291B29}"/>
                  </a:ext>
                </a:extLst>
              </p:cNvPr>
              <p:cNvSpPr/>
              <p:nvPr/>
            </p:nvSpPr>
            <p:spPr>
              <a:xfrm>
                <a:off x="1079754" y="3854195"/>
                <a:ext cx="622935" cy="970915"/>
              </a:xfrm>
              <a:custGeom>
                <a:avLst/>
                <a:gdLst/>
                <a:ahLst/>
                <a:cxnLst/>
                <a:rect l="l" t="t" r="r" b="b"/>
                <a:pathLst>
                  <a:path w="622935" h="970914">
                    <a:moveTo>
                      <a:pt x="11430" y="843533"/>
                    </a:moveTo>
                    <a:lnTo>
                      <a:pt x="30480" y="823721"/>
                    </a:lnTo>
                  </a:path>
                  <a:path w="622935" h="970914">
                    <a:moveTo>
                      <a:pt x="23621" y="772667"/>
                    </a:moveTo>
                    <a:lnTo>
                      <a:pt x="44958" y="751331"/>
                    </a:lnTo>
                  </a:path>
                  <a:path w="622935" h="970914">
                    <a:moveTo>
                      <a:pt x="42671" y="695705"/>
                    </a:moveTo>
                    <a:lnTo>
                      <a:pt x="67056" y="671321"/>
                    </a:lnTo>
                  </a:path>
                  <a:path w="622935" h="970914">
                    <a:moveTo>
                      <a:pt x="70865" y="608838"/>
                    </a:moveTo>
                    <a:lnTo>
                      <a:pt x="100584" y="579881"/>
                    </a:lnTo>
                  </a:path>
                  <a:path w="622935" h="970914">
                    <a:moveTo>
                      <a:pt x="115823" y="506729"/>
                    </a:moveTo>
                    <a:lnTo>
                      <a:pt x="154685" y="467867"/>
                    </a:lnTo>
                  </a:path>
                  <a:path w="622935" h="970914">
                    <a:moveTo>
                      <a:pt x="583691" y="38862"/>
                    </a:moveTo>
                    <a:lnTo>
                      <a:pt x="622554" y="0"/>
                    </a:lnTo>
                  </a:path>
                  <a:path w="622935" h="970914">
                    <a:moveTo>
                      <a:pt x="198881" y="364998"/>
                    </a:moveTo>
                    <a:lnTo>
                      <a:pt x="300227" y="263651"/>
                    </a:lnTo>
                  </a:path>
                  <a:path w="622935" h="970914">
                    <a:moveTo>
                      <a:pt x="380237" y="184403"/>
                    </a:moveTo>
                    <a:lnTo>
                      <a:pt x="480821" y="83819"/>
                    </a:lnTo>
                  </a:path>
                  <a:path w="622935" h="970914">
                    <a:moveTo>
                      <a:pt x="3809" y="909065"/>
                    </a:moveTo>
                    <a:lnTo>
                      <a:pt x="22098" y="890777"/>
                    </a:lnTo>
                  </a:path>
                  <a:path w="622935" h="970914">
                    <a:moveTo>
                      <a:pt x="0" y="970788"/>
                    </a:moveTo>
                    <a:lnTo>
                      <a:pt x="17526" y="953262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12" name="object 196">
                <a:extLst>
                  <a:ext uri="{FF2B5EF4-FFF2-40B4-BE49-F238E27FC236}">
                    <a16:creationId xmlns:a16="http://schemas.microsoft.com/office/drawing/2014/main" id="{B7123B67-2DCC-EE3C-3F9C-D5B3ECB6D2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605915" y="3977258"/>
                <a:ext cx="128778" cy="303275"/>
              </a:xfrm>
              <a:prstGeom prst="rect">
                <a:avLst/>
              </a:prstGeom>
            </p:spPr>
          </p:pic>
          <p:sp>
            <p:nvSpPr>
              <p:cNvPr id="213" name="object 197">
                <a:extLst>
                  <a:ext uri="{FF2B5EF4-FFF2-40B4-BE49-F238E27FC236}">
                    <a16:creationId xmlns:a16="http://schemas.microsoft.com/office/drawing/2014/main" id="{E3F7F3BB-03B7-2342-C2F4-172F8C93902B}"/>
                  </a:ext>
                </a:extLst>
              </p:cNvPr>
              <p:cNvSpPr/>
              <p:nvPr/>
            </p:nvSpPr>
            <p:spPr>
              <a:xfrm>
                <a:off x="1690116" y="4483607"/>
                <a:ext cx="330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19">
                    <a:moveTo>
                      <a:pt x="32765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14" name="object 198">
                <a:extLst>
                  <a:ext uri="{FF2B5EF4-FFF2-40B4-BE49-F238E27FC236}">
                    <a16:creationId xmlns:a16="http://schemas.microsoft.com/office/drawing/2014/main" id="{27A8056E-7B3C-7A90-D502-91023CA70D13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639062" y="4606670"/>
                <a:ext cx="171069" cy="152400"/>
              </a:xfrm>
              <a:prstGeom prst="rect">
                <a:avLst/>
              </a:prstGeom>
            </p:spPr>
          </p:pic>
          <p:sp>
            <p:nvSpPr>
              <p:cNvPr id="215" name="object 199">
                <a:extLst>
                  <a:ext uri="{FF2B5EF4-FFF2-40B4-BE49-F238E27FC236}">
                    <a16:creationId xmlns:a16="http://schemas.microsoft.com/office/drawing/2014/main" id="{BE78BA15-BF0E-E7C2-ED72-6BB02B012885}"/>
                  </a:ext>
                </a:extLst>
              </p:cNvPr>
              <p:cNvSpPr/>
              <p:nvPr/>
            </p:nvSpPr>
            <p:spPr>
              <a:xfrm>
                <a:off x="1409700" y="4114037"/>
                <a:ext cx="604520" cy="405765"/>
              </a:xfrm>
              <a:custGeom>
                <a:avLst/>
                <a:gdLst/>
                <a:ahLst/>
                <a:cxnLst/>
                <a:rect l="l" t="t" r="r" b="b"/>
                <a:pathLst>
                  <a:path w="604519" h="405764">
                    <a:moveTo>
                      <a:pt x="604266" y="0"/>
                    </a:moveTo>
                    <a:lnTo>
                      <a:pt x="537972" y="6858"/>
                    </a:lnTo>
                    <a:lnTo>
                      <a:pt x="473963" y="27432"/>
                    </a:lnTo>
                    <a:lnTo>
                      <a:pt x="416051" y="60960"/>
                    </a:lnTo>
                    <a:lnTo>
                      <a:pt x="366522" y="105917"/>
                    </a:lnTo>
                    <a:lnTo>
                      <a:pt x="326898" y="160020"/>
                    </a:lnTo>
                    <a:lnTo>
                      <a:pt x="299466" y="220979"/>
                    </a:lnTo>
                    <a:lnTo>
                      <a:pt x="285750" y="287274"/>
                    </a:lnTo>
                    <a:lnTo>
                      <a:pt x="284225" y="320039"/>
                    </a:lnTo>
                  </a:path>
                  <a:path w="604519" h="405764">
                    <a:moveTo>
                      <a:pt x="604266" y="24384"/>
                    </a:moveTo>
                    <a:lnTo>
                      <a:pt x="538733" y="32003"/>
                    </a:lnTo>
                    <a:lnTo>
                      <a:pt x="476250" y="54101"/>
                    </a:lnTo>
                    <a:lnTo>
                      <a:pt x="419862" y="89153"/>
                    </a:lnTo>
                    <a:lnTo>
                      <a:pt x="373380" y="135636"/>
                    </a:lnTo>
                    <a:lnTo>
                      <a:pt x="338327" y="192024"/>
                    </a:lnTo>
                    <a:lnTo>
                      <a:pt x="316230" y="254508"/>
                    </a:lnTo>
                    <a:lnTo>
                      <a:pt x="310895" y="287274"/>
                    </a:lnTo>
                    <a:lnTo>
                      <a:pt x="308610" y="320039"/>
                    </a:lnTo>
                  </a:path>
                  <a:path w="604519" h="405764">
                    <a:moveTo>
                      <a:pt x="51815" y="268224"/>
                    </a:moveTo>
                    <a:lnTo>
                      <a:pt x="13715" y="293370"/>
                    </a:lnTo>
                    <a:lnTo>
                      <a:pt x="0" y="336803"/>
                    </a:lnTo>
                    <a:lnTo>
                      <a:pt x="1524" y="352044"/>
                    </a:lnTo>
                    <a:lnTo>
                      <a:pt x="25908" y="390906"/>
                    </a:lnTo>
                    <a:lnTo>
                      <a:pt x="69341" y="405384"/>
                    </a:lnTo>
                    <a:lnTo>
                      <a:pt x="84581" y="403860"/>
                    </a:lnTo>
                    <a:lnTo>
                      <a:pt x="123443" y="379475"/>
                    </a:lnTo>
                    <a:lnTo>
                      <a:pt x="139446" y="336803"/>
                    </a:lnTo>
                    <a:lnTo>
                      <a:pt x="137922" y="321563"/>
                    </a:lnTo>
                    <a:lnTo>
                      <a:pt x="114299" y="281939"/>
                    </a:lnTo>
                    <a:lnTo>
                      <a:pt x="86867" y="2682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" name="object 200">
                <a:extLst>
                  <a:ext uri="{FF2B5EF4-FFF2-40B4-BE49-F238E27FC236}">
                    <a16:creationId xmlns:a16="http://schemas.microsoft.com/office/drawing/2014/main" id="{4CE93250-2AB4-0218-66E2-25F5BEA10811}"/>
                  </a:ext>
                </a:extLst>
              </p:cNvPr>
              <p:cNvSpPr/>
              <p:nvPr/>
            </p:nvSpPr>
            <p:spPr>
              <a:xfrm>
                <a:off x="1479042" y="4312919"/>
                <a:ext cx="0" cy="224790"/>
              </a:xfrm>
              <a:custGeom>
                <a:avLst/>
                <a:gdLst/>
                <a:ahLst/>
                <a:cxnLst/>
                <a:rect l="l" t="t" r="r" b="b"/>
                <a:pathLst>
                  <a:path h="224789">
                    <a:moveTo>
                      <a:pt x="0" y="2247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7" name="object 201">
                <a:extLst>
                  <a:ext uri="{FF2B5EF4-FFF2-40B4-BE49-F238E27FC236}">
                    <a16:creationId xmlns:a16="http://schemas.microsoft.com/office/drawing/2014/main" id="{6BB08384-FD2E-7D9A-5D14-808C2B770DC4}"/>
                  </a:ext>
                </a:extLst>
              </p:cNvPr>
              <p:cNvSpPr/>
              <p:nvPr/>
            </p:nvSpPr>
            <p:spPr>
              <a:xfrm>
                <a:off x="1612392" y="4323587"/>
                <a:ext cx="10795" cy="28067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280670">
                    <a:moveTo>
                      <a:pt x="0" y="239267"/>
                    </a:moveTo>
                    <a:lnTo>
                      <a:pt x="0" y="0"/>
                    </a:lnTo>
                  </a:path>
                  <a:path w="10794" h="280670">
                    <a:moveTo>
                      <a:pt x="10668" y="280415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" name="object 202">
                <a:extLst>
                  <a:ext uri="{FF2B5EF4-FFF2-40B4-BE49-F238E27FC236}">
                    <a16:creationId xmlns:a16="http://schemas.microsoft.com/office/drawing/2014/main" id="{32FC4DCE-A3DD-9BC3-5030-972087802E44}"/>
                  </a:ext>
                </a:extLst>
              </p:cNvPr>
              <p:cNvSpPr/>
              <p:nvPr/>
            </p:nvSpPr>
            <p:spPr>
              <a:xfrm>
                <a:off x="1594104" y="4323587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5">
                    <a:moveTo>
                      <a:pt x="0" y="20116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9" name="object 203">
                <a:extLst>
                  <a:ext uri="{FF2B5EF4-FFF2-40B4-BE49-F238E27FC236}">
                    <a16:creationId xmlns:a16="http://schemas.microsoft.com/office/drawing/2014/main" id="{BFDF3FA6-A22E-1634-5A0B-BFB951C2EFDF}"/>
                  </a:ext>
                </a:extLst>
              </p:cNvPr>
              <p:cNvSpPr/>
              <p:nvPr/>
            </p:nvSpPr>
            <p:spPr>
              <a:xfrm>
                <a:off x="1383792" y="4354067"/>
                <a:ext cx="19050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190500" h="191770">
                    <a:moveTo>
                      <a:pt x="95250" y="191262"/>
                    </a:moveTo>
                    <a:lnTo>
                      <a:pt x="95249" y="0"/>
                    </a:lnTo>
                  </a:path>
                  <a:path w="190500" h="191770">
                    <a:moveTo>
                      <a:pt x="0" y="96012"/>
                    </a:moveTo>
                    <a:lnTo>
                      <a:pt x="190500" y="96012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" name="object 204">
                <a:extLst>
                  <a:ext uri="{FF2B5EF4-FFF2-40B4-BE49-F238E27FC236}">
                    <a16:creationId xmlns:a16="http://schemas.microsoft.com/office/drawing/2014/main" id="{328605B7-A42E-AEB7-B8D0-75251D74E81B}"/>
                  </a:ext>
                </a:extLst>
              </p:cNvPr>
              <p:cNvSpPr/>
              <p:nvPr/>
            </p:nvSpPr>
            <p:spPr>
              <a:xfrm>
                <a:off x="1417320" y="4387595"/>
                <a:ext cx="273050" cy="21971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219710">
                    <a:moveTo>
                      <a:pt x="124206" y="62483"/>
                    </a:moveTo>
                    <a:lnTo>
                      <a:pt x="110489" y="23621"/>
                    </a:lnTo>
                    <a:lnTo>
                      <a:pt x="75437" y="1524"/>
                    </a:lnTo>
                    <a:lnTo>
                      <a:pt x="61721" y="0"/>
                    </a:lnTo>
                    <a:lnTo>
                      <a:pt x="48005" y="1524"/>
                    </a:lnTo>
                    <a:lnTo>
                      <a:pt x="12953" y="23621"/>
                    </a:lnTo>
                    <a:lnTo>
                      <a:pt x="0" y="62483"/>
                    </a:lnTo>
                    <a:lnTo>
                      <a:pt x="1524" y="76200"/>
                    </a:lnTo>
                    <a:lnTo>
                      <a:pt x="22860" y="110489"/>
                    </a:lnTo>
                    <a:lnTo>
                      <a:pt x="61721" y="124205"/>
                    </a:lnTo>
                    <a:lnTo>
                      <a:pt x="75438" y="122681"/>
                    </a:lnTo>
                    <a:lnTo>
                      <a:pt x="110490" y="100583"/>
                    </a:lnTo>
                    <a:lnTo>
                      <a:pt x="124206" y="62483"/>
                    </a:lnTo>
                  </a:path>
                  <a:path w="273050" h="219710">
                    <a:moveTo>
                      <a:pt x="118110" y="62483"/>
                    </a:moveTo>
                    <a:lnTo>
                      <a:pt x="101345" y="22098"/>
                    </a:lnTo>
                    <a:lnTo>
                      <a:pt x="61721" y="6095"/>
                    </a:lnTo>
                    <a:lnTo>
                      <a:pt x="47243" y="7619"/>
                    </a:lnTo>
                    <a:lnTo>
                      <a:pt x="12954" y="34289"/>
                    </a:lnTo>
                    <a:lnTo>
                      <a:pt x="5334" y="62483"/>
                    </a:lnTo>
                    <a:lnTo>
                      <a:pt x="7620" y="76962"/>
                    </a:lnTo>
                    <a:lnTo>
                      <a:pt x="33528" y="111251"/>
                    </a:lnTo>
                    <a:lnTo>
                      <a:pt x="61721" y="118109"/>
                    </a:lnTo>
                    <a:lnTo>
                      <a:pt x="76200" y="116586"/>
                    </a:lnTo>
                    <a:lnTo>
                      <a:pt x="110490" y="90677"/>
                    </a:lnTo>
                    <a:lnTo>
                      <a:pt x="118110" y="62483"/>
                    </a:lnTo>
                  </a:path>
                  <a:path w="273050" h="219710">
                    <a:moveTo>
                      <a:pt x="272796" y="96012"/>
                    </a:moveTo>
                    <a:lnTo>
                      <a:pt x="272796" y="219455"/>
                    </a:lnTo>
                  </a:path>
                  <a:path w="273050" h="219710">
                    <a:moveTo>
                      <a:pt x="195072" y="175259"/>
                    </a:moveTo>
                    <a:lnTo>
                      <a:pt x="188976" y="17525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" name="object 205">
                <a:extLst>
                  <a:ext uri="{FF2B5EF4-FFF2-40B4-BE49-F238E27FC236}">
                    <a16:creationId xmlns:a16="http://schemas.microsoft.com/office/drawing/2014/main" id="{9774FC23-F8BE-71F9-9D3F-04B7363156ED}"/>
                  </a:ext>
                </a:extLst>
              </p:cNvPr>
              <p:cNvSpPr/>
              <p:nvPr/>
            </p:nvSpPr>
            <p:spPr>
              <a:xfrm>
                <a:off x="1590294" y="4583429"/>
                <a:ext cx="60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0325">
                    <a:moveTo>
                      <a:pt x="60198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" name="object 206">
                <a:extLst>
                  <a:ext uri="{FF2B5EF4-FFF2-40B4-BE49-F238E27FC236}">
                    <a16:creationId xmlns:a16="http://schemas.microsoft.com/office/drawing/2014/main" id="{5D0DD47B-4C71-2FB8-D71E-41FBE5D70BAA}"/>
                  </a:ext>
                </a:extLst>
              </p:cNvPr>
              <p:cNvSpPr/>
              <p:nvPr/>
            </p:nvSpPr>
            <p:spPr>
              <a:xfrm>
                <a:off x="1588008" y="4524755"/>
                <a:ext cx="63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38100">
                    <a:moveTo>
                      <a:pt x="6095" y="0"/>
                    </a:moveTo>
                    <a:lnTo>
                      <a:pt x="0" y="3810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" name="object 207">
                <a:extLst>
                  <a:ext uri="{FF2B5EF4-FFF2-40B4-BE49-F238E27FC236}">
                    <a16:creationId xmlns:a16="http://schemas.microsoft.com/office/drawing/2014/main" id="{31A14197-FB1D-BDB7-013F-9CC71527B227}"/>
                  </a:ext>
                </a:extLst>
              </p:cNvPr>
              <p:cNvSpPr/>
              <p:nvPr/>
            </p:nvSpPr>
            <p:spPr>
              <a:xfrm>
                <a:off x="1612392" y="4434077"/>
                <a:ext cx="81915" cy="170180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170179">
                    <a:moveTo>
                      <a:pt x="63246" y="102870"/>
                    </a:moveTo>
                    <a:lnTo>
                      <a:pt x="61721" y="110489"/>
                    </a:lnTo>
                    <a:lnTo>
                      <a:pt x="63246" y="117348"/>
                    </a:lnTo>
                    <a:lnTo>
                      <a:pt x="61721" y="121158"/>
                    </a:lnTo>
                    <a:lnTo>
                      <a:pt x="63246" y="124968"/>
                    </a:lnTo>
                  </a:path>
                  <a:path w="81914" h="170179">
                    <a:moveTo>
                      <a:pt x="63246" y="95250"/>
                    </a:moveTo>
                    <a:lnTo>
                      <a:pt x="61721" y="99060"/>
                    </a:lnTo>
                    <a:lnTo>
                      <a:pt x="63246" y="102870"/>
                    </a:lnTo>
                  </a:path>
                  <a:path w="81914" h="170179">
                    <a:moveTo>
                      <a:pt x="63246" y="139446"/>
                    </a:moveTo>
                    <a:lnTo>
                      <a:pt x="61721" y="147066"/>
                    </a:lnTo>
                    <a:lnTo>
                      <a:pt x="63246" y="153924"/>
                    </a:lnTo>
                    <a:lnTo>
                      <a:pt x="61721" y="157734"/>
                    </a:lnTo>
                    <a:lnTo>
                      <a:pt x="63246" y="161544"/>
                    </a:lnTo>
                  </a:path>
                  <a:path w="81914" h="170179">
                    <a:moveTo>
                      <a:pt x="63246" y="132587"/>
                    </a:moveTo>
                    <a:lnTo>
                      <a:pt x="61721" y="136398"/>
                    </a:lnTo>
                    <a:lnTo>
                      <a:pt x="63246" y="139446"/>
                    </a:lnTo>
                  </a:path>
                  <a:path w="81914" h="170179">
                    <a:moveTo>
                      <a:pt x="72390" y="92963"/>
                    </a:moveTo>
                    <a:lnTo>
                      <a:pt x="77724" y="92963"/>
                    </a:lnTo>
                  </a:path>
                  <a:path w="81914" h="170179">
                    <a:moveTo>
                      <a:pt x="63246" y="124968"/>
                    </a:moveTo>
                    <a:lnTo>
                      <a:pt x="72390" y="124968"/>
                    </a:lnTo>
                  </a:path>
                  <a:path w="81914" h="170179">
                    <a:moveTo>
                      <a:pt x="72390" y="117348"/>
                    </a:moveTo>
                    <a:lnTo>
                      <a:pt x="63246" y="117348"/>
                    </a:lnTo>
                  </a:path>
                  <a:path w="81914" h="170179">
                    <a:moveTo>
                      <a:pt x="61721" y="99060"/>
                    </a:moveTo>
                    <a:lnTo>
                      <a:pt x="61721" y="121158"/>
                    </a:lnTo>
                  </a:path>
                  <a:path w="81914" h="170179">
                    <a:moveTo>
                      <a:pt x="72390" y="102870"/>
                    </a:moveTo>
                    <a:lnTo>
                      <a:pt x="63246" y="102870"/>
                    </a:lnTo>
                  </a:path>
                  <a:path w="81914" h="170179">
                    <a:moveTo>
                      <a:pt x="72390" y="127254"/>
                    </a:moveTo>
                    <a:lnTo>
                      <a:pt x="72390" y="92963"/>
                    </a:lnTo>
                  </a:path>
                  <a:path w="81914" h="170179">
                    <a:moveTo>
                      <a:pt x="72390" y="95250"/>
                    </a:moveTo>
                    <a:lnTo>
                      <a:pt x="63246" y="95250"/>
                    </a:lnTo>
                  </a:path>
                  <a:path w="81914" h="170179">
                    <a:moveTo>
                      <a:pt x="72390" y="127254"/>
                    </a:moveTo>
                    <a:lnTo>
                      <a:pt x="77724" y="127254"/>
                    </a:lnTo>
                  </a:path>
                  <a:path w="81914" h="170179">
                    <a:moveTo>
                      <a:pt x="72390" y="129539"/>
                    </a:moveTo>
                    <a:lnTo>
                      <a:pt x="77724" y="129539"/>
                    </a:lnTo>
                  </a:path>
                  <a:path w="81914" h="170179">
                    <a:moveTo>
                      <a:pt x="63246" y="161544"/>
                    </a:moveTo>
                    <a:lnTo>
                      <a:pt x="72390" y="161544"/>
                    </a:lnTo>
                  </a:path>
                  <a:path w="81914" h="170179">
                    <a:moveTo>
                      <a:pt x="72390" y="153924"/>
                    </a:moveTo>
                    <a:lnTo>
                      <a:pt x="63246" y="153924"/>
                    </a:lnTo>
                  </a:path>
                  <a:path w="81914" h="170179">
                    <a:moveTo>
                      <a:pt x="61721" y="136398"/>
                    </a:moveTo>
                    <a:lnTo>
                      <a:pt x="61721" y="157734"/>
                    </a:lnTo>
                  </a:path>
                  <a:path w="81914" h="170179">
                    <a:moveTo>
                      <a:pt x="72390" y="139446"/>
                    </a:moveTo>
                    <a:lnTo>
                      <a:pt x="63246" y="139446"/>
                    </a:lnTo>
                  </a:path>
                  <a:path w="81914" h="170179">
                    <a:moveTo>
                      <a:pt x="72390" y="164592"/>
                    </a:moveTo>
                    <a:lnTo>
                      <a:pt x="72390" y="129539"/>
                    </a:lnTo>
                  </a:path>
                  <a:path w="81914" h="170179">
                    <a:moveTo>
                      <a:pt x="72390" y="132587"/>
                    </a:moveTo>
                    <a:lnTo>
                      <a:pt x="63246" y="132587"/>
                    </a:lnTo>
                  </a:path>
                  <a:path w="81914" h="170179">
                    <a:moveTo>
                      <a:pt x="72390" y="164592"/>
                    </a:moveTo>
                    <a:lnTo>
                      <a:pt x="77724" y="164592"/>
                    </a:lnTo>
                  </a:path>
                  <a:path w="81914" h="170179">
                    <a:moveTo>
                      <a:pt x="0" y="169925"/>
                    </a:moveTo>
                    <a:lnTo>
                      <a:pt x="0" y="128777"/>
                    </a:lnTo>
                  </a:path>
                  <a:path w="81914" h="170179">
                    <a:moveTo>
                      <a:pt x="10668" y="169925"/>
                    </a:moveTo>
                    <a:lnTo>
                      <a:pt x="0" y="169925"/>
                    </a:lnTo>
                  </a:path>
                  <a:path w="81914" h="170179">
                    <a:moveTo>
                      <a:pt x="81534" y="49530"/>
                    </a:moveTo>
                    <a:lnTo>
                      <a:pt x="8153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" name="object 208">
                <a:extLst>
                  <a:ext uri="{FF2B5EF4-FFF2-40B4-BE49-F238E27FC236}">
                    <a16:creationId xmlns:a16="http://schemas.microsoft.com/office/drawing/2014/main" id="{459D4FD1-5D60-CAE7-4E93-1CA92350263C}"/>
                  </a:ext>
                </a:extLst>
              </p:cNvPr>
              <p:cNvSpPr/>
              <p:nvPr/>
            </p:nvSpPr>
            <p:spPr>
              <a:xfrm>
                <a:off x="1350263" y="4315967"/>
                <a:ext cx="628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865">
                    <a:moveTo>
                      <a:pt x="6248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" name="object 209">
                <a:extLst>
                  <a:ext uri="{FF2B5EF4-FFF2-40B4-BE49-F238E27FC236}">
                    <a16:creationId xmlns:a16="http://schemas.microsoft.com/office/drawing/2014/main" id="{757802AE-2D9C-9B91-DA67-0C40CC12561B}"/>
                  </a:ext>
                </a:extLst>
              </p:cNvPr>
              <p:cNvSpPr/>
              <p:nvPr/>
            </p:nvSpPr>
            <p:spPr>
              <a:xfrm>
                <a:off x="1321308" y="4200905"/>
                <a:ext cx="43180" cy="13589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135889">
                    <a:moveTo>
                      <a:pt x="42671" y="0"/>
                    </a:moveTo>
                    <a:lnTo>
                      <a:pt x="28955" y="15240"/>
                    </a:lnTo>
                    <a:lnTo>
                      <a:pt x="17525" y="32766"/>
                    </a:lnTo>
                    <a:lnTo>
                      <a:pt x="10667" y="51054"/>
                    </a:lnTo>
                    <a:lnTo>
                      <a:pt x="6857" y="70866"/>
                    </a:lnTo>
                    <a:lnTo>
                      <a:pt x="0" y="13563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" name="object 210">
                <a:extLst>
                  <a:ext uri="{FF2B5EF4-FFF2-40B4-BE49-F238E27FC236}">
                    <a16:creationId xmlns:a16="http://schemas.microsoft.com/office/drawing/2014/main" id="{20851C67-6CF5-6C69-B849-1F4EE4654253}"/>
                  </a:ext>
                </a:extLst>
              </p:cNvPr>
              <p:cNvSpPr/>
              <p:nvPr/>
            </p:nvSpPr>
            <p:spPr>
              <a:xfrm>
                <a:off x="1487424" y="4043933"/>
                <a:ext cx="20129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01294" h="234950">
                    <a:moveTo>
                      <a:pt x="12191" y="234695"/>
                    </a:moveTo>
                    <a:lnTo>
                      <a:pt x="201168" y="9905"/>
                    </a:lnTo>
                  </a:path>
                  <a:path w="201294" h="234950">
                    <a:moveTo>
                      <a:pt x="0" y="224789"/>
                    </a:moveTo>
                    <a:lnTo>
                      <a:pt x="18821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" name="object 211">
                <a:extLst>
                  <a:ext uri="{FF2B5EF4-FFF2-40B4-BE49-F238E27FC236}">
                    <a16:creationId xmlns:a16="http://schemas.microsoft.com/office/drawing/2014/main" id="{E16F747F-BD05-E27C-FB05-86D76E7DA561}"/>
                  </a:ext>
                </a:extLst>
              </p:cNvPr>
              <p:cNvSpPr/>
              <p:nvPr/>
            </p:nvSpPr>
            <p:spPr>
              <a:xfrm>
                <a:off x="1363980" y="3966971"/>
                <a:ext cx="26035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260350" h="234314">
                    <a:moveTo>
                      <a:pt x="0" y="233933"/>
                    </a:moveTo>
                    <a:lnTo>
                      <a:pt x="85343" y="157733"/>
                    </a:lnTo>
                  </a:path>
                  <a:path w="260350" h="234314">
                    <a:moveTo>
                      <a:pt x="174497" y="76962"/>
                    </a:moveTo>
                    <a:lnTo>
                      <a:pt x="25984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" name="object 212">
                <a:extLst>
                  <a:ext uri="{FF2B5EF4-FFF2-40B4-BE49-F238E27FC236}">
                    <a16:creationId xmlns:a16="http://schemas.microsoft.com/office/drawing/2014/main" id="{2E2A89B7-A5E5-0C44-1ADB-5930C265336F}"/>
                  </a:ext>
                </a:extLst>
              </p:cNvPr>
              <p:cNvSpPr/>
              <p:nvPr/>
            </p:nvSpPr>
            <p:spPr>
              <a:xfrm>
                <a:off x="1396746" y="4004309"/>
                <a:ext cx="266700" cy="241935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241935">
                    <a:moveTo>
                      <a:pt x="6857" y="241553"/>
                    </a:moveTo>
                    <a:lnTo>
                      <a:pt x="266700" y="7619"/>
                    </a:lnTo>
                  </a:path>
                  <a:path w="266700" h="241935">
                    <a:moveTo>
                      <a:pt x="0" y="233934"/>
                    </a:moveTo>
                    <a:lnTo>
                      <a:pt x="25984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" name="object 213">
                <a:extLst>
                  <a:ext uri="{FF2B5EF4-FFF2-40B4-BE49-F238E27FC236}">
                    <a16:creationId xmlns:a16="http://schemas.microsoft.com/office/drawing/2014/main" id="{E88D5450-FF87-E878-EAC4-68FC17270809}"/>
                  </a:ext>
                </a:extLst>
              </p:cNvPr>
              <p:cNvSpPr/>
              <p:nvPr/>
            </p:nvSpPr>
            <p:spPr>
              <a:xfrm>
                <a:off x="1437894" y="4347209"/>
                <a:ext cx="90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0805">
                    <a:moveTo>
                      <a:pt x="0" y="0"/>
                    </a:moveTo>
                    <a:lnTo>
                      <a:pt x="90678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" name="object 214">
                <a:extLst>
                  <a:ext uri="{FF2B5EF4-FFF2-40B4-BE49-F238E27FC236}">
                    <a16:creationId xmlns:a16="http://schemas.microsoft.com/office/drawing/2014/main" id="{BF2F7DC2-A280-6789-B4EB-4ADE4EEF58E8}"/>
                  </a:ext>
                </a:extLst>
              </p:cNvPr>
              <p:cNvSpPr/>
              <p:nvPr/>
            </p:nvSpPr>
            <p:spPr>
              <a:xfrm>
                <a:off x="1370076" y="4238243"/>
                <a:ext cx="13335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32079">
                    <a:moveTo>
                      <a:pt x="117348" y="30479"/>
                    </a:moveTo>
                    <a:lnTo>
                      <a:pt x="108204" y="43433"/>
                    </a:lnTo>
                    <a:lnTo>
                      <a:pt x="102870" y="58673"/>
                    </a:lnTo>
                    <a:lnTo>
                      <a:pt x="100584" y="74675"/>
                    </a:lnTo>
                  </a:path>
                  <a:path w="133350" h="132079">
                    <a:moveTo>
                      <a:pt x="33528" y="7619"/>
                    </a:moveTo>
                    <a:lnTo>
                      <a:pt x="24384" y="18287"/>
                    </a:lnTo>
                    <a:lnTo>
                      <a:pt x="18287" y="31241"/>
                    </a:lnTo>
                    <a:lnTo>
                      <a:pt x="16764" y="45719"/>
                    </a:lnTo>
                  </a:path>
                  <a:path w="133350" h="132079">
                    <a:moveTo>
                      <a:pt x="26670" y="0"/>
                    </a:moveTo>
                    <a:lnTo>
                      <a:pt x="18287" y="9143"/>
                    </a:lnTo>
                    <a:lnTo>
                      <a:pt x="11430" y="20573"/>
                    </a:lnTo>
                    <a:lnTo>
                      <a:pt x="7620" y="32765"/>
                    </a:lnTo>
                    <a:lnTo>
                      <a:pt x="6096" y="45719"/>
                    </a:lnTo>
                  </a:path>
                  <a:path w="133350" h="132079">
                    <a:moveTo>
                      <a:pt x="16764" y="45719"/>
                    </a:moveTo>
                    <a:lnTo>
                      <a:pt x="16764" y="98297"/>
                    </a:lnTo>
                  </a:path>
                  <a:path w="133350" h="132079">
                    <a:moveTo>
                      <a:pt x="6096" y="57150"/>
                    </a:moveTo>
                    <a:lnTo>
                      <a:pt x="0" y="57150"/>
                    </a:lnTo>
                  </a:path>
                  <a:path w="133350" h="132079">
                    <a:moveTo>
                      <a:pt x="6096" y="98297"/>
                    </a:moveTo>
                    <a:lnTo>
                      <a:pt x="16764" y="98297"/>
                    </a:lnTo>
                  </a:path>
                  <a:path w="133350" h="132079">
                    <a:moveTo>
                      <a:pt x="129540" y="40385"/>
                    </a:moveTo>
                    <a:lnTo>
                      <a:pt x="122682" y="51053"/>
                    </a:lnTo>
                    <a:lnTo>
                      <a:pt x="118872" y="62483"/>
                    </a:lnTo>
                    <a:lnTo>
                      <a:pt x="117348" y="74675"/>
                    </a:lnTo>
                  </a:path>
                  <a:path w="133350" h="132079">
                    <a:moveTo>
                      <a:pt x="117348" y="131825"/>
                    </a:moveTo>
                    <a:lnTo>
                      <a:pt x="117348" y="74675"/>
                    </a:lnTo>
                  </a:path>
                  <a:path w="133350" h="132079">
                    <a:moveTo>
                      <a:pt x="123443" y="131825"/>
                    </a:moveTo>
                    <a:lnTo>
                      <a:pt x="123443" y="88391"/>
                    </a:lnTo>
                  </a:path>
                  <a:path w="133350" h="132079">
                    <a:moveTo>
                      <a:pt x="133350" y="114300"/>
                    </a:moveTo>
                    <a:lnTo>
                      <a:pt x="133350" y="97535"/>
                    </a:lnTo>
                  </a:path>
                  <a:path w="133350" h="132079">
                    <a:moveTo>
                      <a:pt x="133350" y="120395"/>
                    </a:moveTo>
                    <a:lnTo>
                      <a:pt x="133350" y="114300"/>
                    </a:lnTo>
                  </a:path>
                  <a:path w="133350" h="132079">
                    <a:moveTo>
                      <a:pt x="124206" y="102869"/>
                    </a:moveTo>
                    <a:lnTo>
                      <a:pt x="124206" y="114300"/>
                    </a:lnTo>
                  </a:path>
                  <a:path w="133350" h="132079">
                    <a:moveTo>
                      <a:pt x="124206" y="97535"/>
                    </a:moveTo>
                    <a:lnTo>
                      <a:pt x="124206" y="102869"/>
                    </a:lnTo>
                  </a:path>
                  <a:path w="133350" h="132079">
                    <a:moveTo>
                      <a:pt x="124206" y="114300"/>
                    </a:moveTo>
                    <a:lnTo>
                      <a:pt x="124206" y="1203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" name="object 215">
                <a:extLst>
                  <a:ext uri="{FF2B5EF4-FFF2-40B4-BE49-F238E27FC236}">
                    <a16:creationId xmlns:a16="http://schemas.microsoft.com/office/drawing/2014/main" id="{0FBB8EF8-DE88-04FC-E18E-7C74FF47CF66}"/>
                  </a:ext>
                </a:extLst>
              </p:cNvPr>
              <p:cNvSpPr/>
              <p:nvPr/>
            </p:nvSpPr>
            <p:spPr>
              <a:xfrm>
                <a:off x="1504188" y="4342637"/>
                <a:ext cx="1016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8889">
                    <a:moveTo>
                      <a:pt x="9906" y="0"/>
                    </a:moveTo>
                    <a:lnTo>
                      <a:pt x="0" y="0"/>
                    </a:lnTo>
                  </a:path>
                  <a:path w="10159" h="8889">
                    <a:moveTo>
                      <a:pt x="9906" y="8382"/>
                    </a:moveTo>
                    <a:lnTo>
                      <a:pt x="0" y="8382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" name="object 216">
                <a:extLst>
                  <a:ext uri="{FF2B5EF4-FFF2-40B4-BE49-F238E27FC236}">
                    <a16:creationId xmlns:a16="http://schemas.microsoft.com/office/drawing/2014/main" id="{16EA0F5B-5555-ED1F-4D7E-E1DF0B039AF4}"/>
                  </a:ext>
                </a:extLst>
              </p:cNvPr>
              <p:cNvSpPr/>
              <p:nvPr/>
            </p:nvSpPr>
            <p:spPr>
              <a:xfrm>
                <a:off x="1450086" y="4275581"/>
                <a:ext cx="17335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73355" h="107950">
                    <a:moveTo>
                      <a:pt x="61721" y="65531"/>
                    </a:moveTo>
                    <a:lnTo>
                      <a:pt x="54101" y="65531"/>
                    </a:lnTo>
                  </a:path>
                  <a:path w="173355" h="107950">
                    <a:moveTo>
                      <a:pt x="54101" y="80009"/>
                    </a:moveTo>
                    <a:lnTo>
                      <a:pt x="54101" y="63245"/>
                    </a:lnTo>
                  </a:path>
                  <a:path w="173355" h="107950">
                    <a:moveTo>
                      <a:pt x="53339" y="65531"/>
                    </a:moveTo>
                    <a:lnTo>
                      <a:pt x="44195" y="65531"/>
                    </a:lnTo>
                  </a:path>
                  <a:path w="173355" h="107950">
                    <a:moveTo>
                      <a:pt x="53339" y="76962"/>
                    </a:moveTo>
                    <a:lnTo>
                      <a:pt x="44195" y="76962"/>
                    </a:lnTo>
                  </a:path>
                  <a:path w="173355" h="107950">
                    <a:moveTo>
                      <a:pt x="53339" y="83057"/>
                    </a:moveTo>
                    <a:lnTo>
                      <a:pt x="44195" y="83057"/>
                    </a:lnTo>
                  </a:path>
                  <a:path w="173355" h="107950">
                    <a:moveTo>
                      <a:pt x="53339" y="60197"/>
                    </a:moveTo>
                    <a:lnTo>
                      <a:pt x="44195" y="60197"/>
                    </a:lnTo>
                  </a:path>
                  <a:path w="173355" h="107950">
                    <a:moveTo>
                      <a:pt x="61721" y="77723"/>
                    </a:moveTo>
                    <a:lnTo>
                      <a:pt x="61721" y="65531"/>
                    </a:lnTo>
                  </a:path>
                  <a:path w="173355" h="107950">
                    <a:moveTo>
                      <a:pt x="54101" y="77723"/>
                    </a:moveTo>
                    <a:lnTo>
                      <a:pt x="61721" y="77723"/>
                    </a:lnTo>
                    <a:lnTo>
                      <a:pt x="64007" y="75437"/>
                    </a:lnTo>
                    <a:lnTo>
                      <a:pt x="64007" y="67055"/>
                    </a:lnTo>
                    <a:lnTo>
                      <a:pt x="61721" y="65531"/>
                    </a:lnTo>
                  </a:path>
                  <a:path w="173355" h="107950">
                    <a:moveTo>
                      <a:pt x="43433" y="51053"/>
                    </a:moveTo>
                    <a:lnTo>
                      <a:pt x="37337" y="51053"/>
                    </a:lnTo>
                  </a:path>
                  <a:path w="173355" h="107950">
                    <a:moveTo>
                      <a:pt x="43433" y="64007"/>
                    </a:moveTo>
                    <a:lnTo>
                      <a:pt x="37337" y="64007"/>
                    </a:lnTo>
                  </a:path>
                  <a:path w="173355" h="107950">
                    <a:moveTo>
                      <a:pt x="37337" y="78485"/>
                    </a:moveTo>
                    <a:lnTo>
                      <a:pt x="43433" y="78485"/>
                    </a:lnTo>
                  </a:path>
                  <a:path w="173355" h="107950">
                    <a:moveTo>
                      <a:pt x="20573" y="94487"/>
                    </a:moveTo>
                    <a:lnTo>
                      <a:pt x="20573" y="37337"/>
                    </a:lnTo>
                  </a:path>
                  <a:path w="173355" h="107950">
                    <a:moveTo>
                      <a:pt x="14477" y="86867"/>
                    </a:moveTo>
                    <a:lnTo>
                      <a:pt x="13715" y="86867"/>
                    </a:lnTo>
                  </a:path>
                  <a:path w="173355" h="107950">
                    <a:moveTo>
                      <a:pt x="13715" y="56387"/>
                    </a:moveTo>
                    <a:lnTo>
                      <a:pt x="14477" y="56387"/>
                    </a:lnTo>
                  </a:path>
                  <a:path w="173355" h="107950">
                    <a:moveTo>
                      <a:pt x="14477" y="51053"/>
                    </a:moveTo>
                    <a:lnTo>
                      <a:pt x="14477" y="56387"/>
                    </a:lnTo>
                    <a:lnTo>
                      <a:pt x="13715" y="65531"/>
                    </a:lnTo>
                    <a:lnTo>
                      <a:pt x="13715" y="77723"/>
                    </a:lnTo>
                  </a:path>
                  <a:path w="173355" h="107950">
                    <a:moveTo>
                      <a:pt x="14477" y="56387"/>
                    </a:moveTo>
                    <a:lnTo>
                      <a:pt x="14477" y="86867"/>
                    </a:lnTo>
                  </a:path>
                  <a:path w="173355" h="107950">
                    <a:moveTo>
                      <a:pt x="13715" y="77723"/>
                    </a:moveTo>
                    <a:lnTo>
                      <a:pt x="14477" y="86867"/>
                    </a:lnTo>
                  </a:path>
                  <a:path w="173355" h="107950">
                    <a:moveTo>
                      <a:pt x="14477" y="78485"/>
                    </a:moveTo>
                    <a:lnTo>
                      <a:pt x="20573" y="78485"/>
                    </a:lnTo>
                  </a:path>
                  <a:path w="173355" h="107950">
                    <a:moveTo>
                      <a:pt x="20573" y="64007"/>
                    </a:moveTo>
                    <a:lnTo>
                      <a:pt x="14477" y="64007"/>
                    </a:lnTo>
                  </a:path>
                  <a:path w="173355" h="107950">
                    <a:moveTo>
                      <a:pt x="20573" y="51053"/>
                    </a:moveTo>
                    <a:lnTo>
                      <a:pt x="14477" y="51053"/>
                    </a:lnTo>
                  </a:path>
                  <a:path w="173355" h="107950">
                    <a:moveTo>
                      <a:pt x="20573" y="92201"/>
                    </a:moveTo>
                    <a:lnTo>
                      <a:pt x="37337" y="92201"/>
                    </a:lnTo>
                  </a:path>
                  <a:path w="173355" h="107950">
                    <a:moveTo>
                      <a:pt x="49529" y="107441"/>
                    </a:moveTo>
                    <a:lnTo>
                      <a:pt x="46481" y="106679"/>
                    </a:lnTo>
                  </a:path>
                  <a:path w="173355" h="107950">
                    <a:moveTo>
                      <a:pt x="37337" y="94487"/>
                    </a:moveTo>
                    <a:lnTo>
                      <a:pt x="38861" y="99821"/>
                    </a:lnTo>
                    <a:lnTo>
                      <a:pt x="41909" y="104393"/>
                    </a:lnTo>
                    <a:lnTo>
                      <a:pt x="46481" y="106679"/>
                    </a:lnTo>
                  </a:path>
                  <a:path w="173355" h="107950">
                    <a:moveTo>
                      <a:pt x="0" y="80771"/>
                    </a:moveTo>
                    <a:lnTo>
                      <a:pt x="761" y="81533"/>
                    </a:lnTo>
                    <a:lnTo>
                      <a:pt x="1523" y="81533"/>
                    </a:lnTo>
                  </a:path>
                  <a:path w="173355" h="107950">
                    <a:moveTo>
                      <a:pt x="1523" y="60959"/>
                    </a:moveTo>
                    <a:lnTo>
                      <a:pt x="0" y="62483"/>
                    </a:lnTo>
                  </a:path>
                  <a:path w="173355" h="107950">
                    <a:moveTo>
                      <a:pt x="12953" y="77723"/>
                    </a:moveTo>
                    <a:lnTo>
                      <a:pt x="12953" y="64769"/>
                    </a:lnTo>
                  </a:path>
                  <a:path w="173355" h="107950">
                    <a:moveTo>
                      <a:pt x="0" y="62483"/>
                    </a:moveTo>
                    <a:lnTo>
                      <a:pt x="0" y="80771"/>
                    </a:lnTo>
                  </a:path>
                  <a:path w="173355" h="107950">
                    <a:moveTo>
                      <a:pt x="1523" y="81533"/>
                    </a:moveTo>
                    <a:lnTo>
                      <a:pt x="12953" y="81533"/>
                    </a:lnTo>
                  </a:path>
                  <a:path w="173355" h="107950">
                    <a:moveTo>
                      <a:pt x="12953" y="64769"/>
                    </a:moveTo>
                    <a:lnTo>
                      <a:pt x="12953" y="60959"/>
                    </a:lnTo>
                  </a:path>
                  <a:path w="173355" h="107950">
                    <a:moveTo>
                      <a:pt x="1523" y="60959"/>
                    </a:moveTo>
                    <a:lnTo>
                      <a:pt x="12953" y="60959"/>
                    </a:lnTo>
                  </a:path>
                  <a:path w="173355" h="107950">
                    <a:moveTo>
                      <a:pt x="12953" y="81533"/>
                    </a:moveTo>
                    <a:lnTo>
                      <a:pt x="12953" y="78485"/>
                    </a:lnTo>
                  </a:path>
                  <a:path w="173355" h="107950">
                    <a:moveTo>
                      <a:pt x="12953" y="77723"/>
                    </a:moveTo>
                    <a:lnTo>
                      <a:pt x="12953" y="65531"/>
                    </a:lnTo>
                  </a:path>
                  <a:path w="173355" h="107950">
                    <a:moveTo>
                      <a:pt x="13715" y="86867"/>
                    </a:moveTo>
                    <a:lnTo>
                      <a:pt x="12953" y="77723"/>
                    </a:lnTo>
                  </a:path>
                  <a:path w="173355" h="107950">
                    <a:moveTo>
                      <a:pt x="12953" y="64769"/>
                    </a:moveTo>
                    <a:lnTo>
                      <a:pt x="13715" y="56387"/>
                    </a:lnTo>
                  </a:path>
                  <a:path w="173355" h="107950">
                    <a:moveTo>
                      <a:pt x="11429" y="106679"/>
                    </a:moveTo>
                    <a:lnTo>
                      <a:pt x="16763" y="104393"/>
                    </a:lnTo>
                    <a:lnTo>
                      <a:pt x="19811" y="99821"/>
                    </a:lnTo>
                    <a:lnTo>
                      <a:pt x="20573" y="94487"/>
                    </a:lnTo>
                  </a:path>
                  <a:path w="173355" h="107950">
                    <a:moveTo>
                      <a:pt x="172973" y="0"/>
                    </a:moveTo>
                    <a:lnTo>
                      <a:pt x="166877" y="15239"/>
                    </a:lnTo>
                    <a:lnTo>
                      <a:pt x="163829" y="31241"/>
                    </a:lnTo>
                    <a:lnTo>
                      <a:pt x="162305" y="4800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" name="object 217">
                <a:extLst>
                  <a:ext uri="{FF2B5EF4-FFF2-40B4-BE49-F238E27FC236}">
                    <a16:creationId xmlns:a16="http://schemas.microsoft.com/office/drawing/2014/main" id="{AA642827-D833-E68A-4604-0A2C0FC56839}"/>
                  </a:ext>
                </a:extLst>
              </p:cNvPr>
              <p:cNvSpPr/>
              <p:nvPr/>
            </p:nvSpPr>
            <p:spPr>
              <a:xfrm>
                <a:off x="1594104" y="4267961"/>
                <a:ext cx="12700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55879">
                    <a:moveTo>
                      <a:pt x="12192" y="0"/>
                    </a:moveTo>
                    <a:lnTo>
                      <a:pt x="5334" y="17525"/>
                    </a:lnTo>
                    <a:lnTo>
                      <a:pt x="1524" y="36575"/>
                    </a:lnTo>
                    <a:lnTo>
                      <a:pt x="0" y="55625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" name="object 218">
                <a:extLst>
                  <a:ext uri="{FF2B5EF4-FFF2-40B4-BE49-F238E27FC236}">
                    <a16:creationId xmlns:a16="http://schemas.microsoft.com/office/drawing/2014/main" id="{6C029825-1D16-DDAA-94D3-C66DFC858498}"/>
                  </a:ext>
                </a:extLst>
              </p:cNvPr>
              <p:cNvSpPr/>
              <p:nvPr/>
            </p:nvSpPr>
            <p:spPr>
              <a:xfrm>
                <a:off x="1623060" y="4280153"/>
                <a:ext cx="174625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74625" h="403860">
                    <a:moveTo>
                      <a:pt x="9906" y="0"/>
                    </a:moveTo>
                    <a:lnTo>
                      <a:pt x="2286" y="21336"/>
                    </a:lnTo>
                    <a:lnTo>
                      <a:pt x="0" y="43434"/>
                    </a:lnTo>
                  </a:path>
                  <a:path w="174625" h="403860">
                    <a:moveTo>
                      <a:pt x="174498" y="325374"/>
                    </a:moveTo>
                    <a:lnTo>
                      <a:pt x="174498" y="40386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" name="object 219">
                <a:extLst>
                  <a:ext uri="{FF2B5EF4-FFF2-40B4-BE49-F238E27FC236}">
                    <a16:creationId xmlns:a16="http://schemas.microsoft.com/office/drawing/2014/main" id="{6E470066-FA6E-F219-A7D1-0EC6FF691AD1}"/>
                  </a:ext>
                </a:extLst>
              </p:cNvPr>
              <p:cNvSpPr/>
              <p:nvPr/>
            </p:nvSpPr>
            <p:spPr>
              <a:xfrm>
                <a:off x="1735074" y="4588001"/>
                <a:ext cx="0" cy="200660"/>
              </a:xfrm>
              <a:custGeom>
                <a:avLst/>
                <a:gdLst/>
                <a:ahLst/>
                <a:cxnLst/>
                <a:rect l="l" t="t" r="r" b="b"/>
                <a:pathLst>
                  <a:path h="200660">
                    <a:moveTo>
                      <a:pt x="0" y="20040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" name="object 220">
                <a:extLst>
                  <a:ext uri="{FF2B5EF4-FFF2-40B4-BE49-F238E27FC236}">
                    <a16:creationId xmlns:a16="http://schemas.microsoft.com/office/drawing/2014/main" id="{BD68BC19-F875-6294-EABF-D3ABE0310378}"/>
                  </a:ext>
                </a:extLst>
              </p:cNvPr>
              <p:cNvSpPr/>
              <p:nvPr/>
            </p:nvSpPr>
            <p:spPr>
              <a:xfrm>
                <a:off x="1766316" y="4609337"/>
                <a:ext cx="14414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44144" h="190500">
                    <a:moveTo>
                      <a:pt x="19050" y="12953"/>
                    </a:moveTo>
                    <a:lnTo>
                      <a:pt x="25145" y="11429"/>
                    </a:lnTo>
                    <a:lnTo>
                      <a:pt x="29717" y="6858"/>
                    </a:lnTo>
                    <a:lnTo>
                      <a:pt x="31241" y="762"/>
                    </a:lnTo>
                  </a:path>
                  <a:path w="144144" h="190500">
                    <a:moveTo>
                      <a:pt x="19050" y="12191"/>
                    </a:moveTo>
                    <a:lnTo>
                      <a:pt x="25145" y="10667"/>
                    </a:lnTo>
                    <a:lnTo>
                      <a:pt x="29717" y="6096"/>
                    </a:lnTo>
                    <a:lnTo>
                      <a:pt x="31241" y="0"/>
                    </a:lnTo>
                  </a:path>
                  <a:path w="144144" h="190500">
                    <a:moveTo>
                      <a:pt x="144017" y="179832"/>
                    </a:moveTo>
                    <a:lnTo>
                      <a:pt x="92963" y="179832"/>
                    </a:lnTo>
                  </a:path>
                  <a:path w="144144" h="190500">
                    <a:moveTo>
                      <a:pt x="31241" y="74675"/>
                    </a:moveTo>
                    <a:lnTo>
                      <a:pt x="31241" y="190500"/>
                    </a:lnTo>
                  </a:path>
                  <a:path w="144144" h="190500">
                    <a:moveTo>
                      <a:pt x="10667" y="136398"/>
                    </a:moveTo>
                    <a:lnTo>
                      <a:pt x="19050" y="136398"/>
                    </a:lnTo>
                  </a:path>
                  <a:path w="144144" h="190500">
                    <a:moveTo>
                      <a:pt x="19050" y="142494"/>
                    </a:moveTo>
                    <a:lnTo>
                      <a:pt x="0" y="14249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" name="object 221">
                <a:extLst>
                  <a:ext uri="{FF2B5EF4-FFF2-40B4-BE49-F238E27FC236}">
                    <a16:creationId xmlns:a16="http://schemas.microsoft.com/office/drawing/2014/main" id="{F5DD5BD2-AE49-6E31-6568-81D437038C26}"/>
                  </a:ext>
                </a:extLst>
              </p:cNvPr>
              <p:cNvSpPr/>
              <p:nvPr/>
            </p:nvSpPr>
            <p:spPr>
              <a:xfrm>
                <a:off x="1735455" y="4745354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" name="object 222">
                <a:extLst>
                  <a:ext uri="{FF2B5EF4-FFF2-40B4-BE49-F238E27FC236}">
                    <a16:creationId xmlns:a16="http://schemas.microsoft.com/office/drawing/2014/main" id="{84EAA94B-E8A5-BB0F-8433-961001CC324E}"/>
                  </a:ext>
                </a:extLst>
              </p:cNvPr>
              <p:cNvSpPr/>
              <p:nvPr/>
            </p:nvSpPr>
            <p:spPr>
              <a:xfrm>
                <a:off x="1729740" y="4621529"/>
                <a:ext cx="67945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80975">
                    <a:moveTo>
                      <a:pt x="10668" y="137160"/>
                    </a:moveTo>
                    <a:lnTo>
                      <a:pt x="9143" y="124206"/>
                    </a:lnTo>
                  </a:path>
                  <a:path w="67944" h="180975">
                    <a:moveTo>
                      <a:pt x="0" y="137160"/>
                    </a:moveTo>
                    <a:lnTo>
                      <a:pt x="1524" y="124206"/>
                    </a:lnTo>
                  </a:path>
                  <a:path w="67944" h="180975">
                    <a:moveTo>
                      <a:pt x="61722" y="136398"/>
                    </a:moveTo>
                    <a:lnTo>
                      <a:pt x="59436" y="131825"/>
                    </a:lnTo>
                    <a:lnTo>
                      <a:pt x="55626" y="130302"/>
                    </a:lnTo>
                  </a:path>
                  <a:path w="67944" h="180975">
                    <a:moveTo>
                      <a:pt x="61722" y="136398"/>
                    </a:moveTo>
                    <a:lnTo>
                      <a:pt x="61722" y="180594"/>
                    </a:lnTo>
                  </a:path>
                  <a:path w="67944" h="180975">
                    <a:moveTo>
                      <a:pt x="67818" y="136398"/>
                    </a:moveTo>
                    <a:lnTo>
                      <a:pt x="66293" y="130302"/>
                    </a:lnTo>
                    <a:lnTo>
                      <a:pt x="61722" y="125730"/>
                    </a:lnTo>
                    <a:lnTo>
                      <a:pt x="55626" y="124206"/>
                    </a:lnTo>
                  </a:path>
                  <a:path w="67944" h="180975">
                    <a:moveTo>
                      <a:pt x="67818" y="180594"/>
                    </a:moveTo>
                    <a:lnTo>
                      <a:pt x="61722" y="180594"/>
                    </a:lnTo>
                  </a:path>
                  <a:path w="67944" h="180975">
                    <a:moveTo>
                      <a:pt x="47243" y="0"/>
                    </a:moveTo>
                    <a:lnTo>
                      <a:pt x="5562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" name="object 223">
                <a:extLst>
                  <a:ext uri="{FF2B5EF4-FFF2-40B4-BE49-F238E27FC236}">
                    <a16:creationId xmlns:a16="http://schemas.microsoft.com/office/drawing/2014/main" id="{79709E34-C83F-B95E-300C-F89D310893CC}"/>
                  </a:ext>
                </a:extLst>
              </p:cNvPr>
              <p:cNvSpPr/>
              <p:nvPr/>
            </p:nvSpPr>
            <p:spPr>
              <a:xfrm>
                <a:off x="1796796" y="4684013"/>
                <a:ext cx="33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">
                    <a:moveTo>
                      <a:pt x="0" y="0"/>
                    </a:moveTo>
                    <a:lnTo>
                      <a:pt x="33528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" name="object 224">
                <a:extLst>
                  <a:ext uri="{FF2B5EF4-FFF2-40B4-BE49-F238E27FC236}">
                    <a16:creationId xmlns:a16="http://schemas.microsoft.com/office/drawing/2014/main" id="{DB7FB4C2-F5E9-FA5E-4CC4-B31B556C9421}"/>
                  </a:ext>
                </a:extLst>
              </p:cNvPr>
              <p:cNvSpPr/>
              <p:nvPr/>
            </p:nvSpPr>
            <p:spPr>
              <a:xfrm>
                <a:off x="1718310" y="4018787"/>
                <a:ext cx="603250" cy="821690"/>
              </a:xfrm>
              <a:custGeom>
                <a:avLst/>
                <a:gdLst/>
                <a:ahLst/>
                <a:cxnLst/>
                <a:rect l="l" t="t" r="r" b="b"/>
                <a:pathLst>
                  <a:path w="603250" h="821689">
                    <a:moveTo>
                      <a:pt x="248412" y="713994"/>
                    </a:moveTo>
                    <a:lnTo>
                      <a:pt x="192023" y="770382"/>
                    </a:lnTo>
                  </a:path>
                  <a:path w="603250" h="821689">
                    <a:moveTo>
                      <a:pt x="4571" y="464820"/>
                    </a:moveTo>
                    <a:lnTo>
                      <a:pt x="4571" y="588263"/>
                    </a:lnTo>
                  </a:path>
                  <a:path w="603250" h="821689">
                    <a:moveTo>
                      <a:pt x="59435" y="533400"/>
                    </a:moveTo>
                    <a:lnTo>
                      <a:pt x="61721" y="531113"/>
                    </a:lnTo>
                  </a:path>
                  <a:path w="603250" h="821689">
                    <a:moveTo>
                      <a:pt x="61721" y="519684"/>
                    </a:moveTo>
                    <a:lnTo>
                      <a:pt x="59435" y="517398"/>
                    </a:lnTo>
                  </a:path>
                  <a:path w="603250" h="821689">
                    <a:moveTo>
                      <a:pt x="59435" y="570738"/>
                    </a:moveTo>
                    <a:lnTo>
                      <a:pt x="61721" y="567689"/>
                    </a:lnTo>
                  </a:path>
                  <a:path w="603250" h="821689">
                    <a:moveTo>
                      <a:pt x="61721" y="557022"/>
                    </a:moveTo>
                    <a:lnTo>
                      <a:pt x="59435" y="553974"/>
                    </a:lnTo>
                  </a:path>
                  <a:path w="603250" h="821689">
                    <a:moveTo>
                      <a:pt x="61721" y="531113"/>
                    </a:moveTo>
                    <a:lnTo>
                      <a:pt x="47243" y="531113"/>
                    </a:lnTo>
                  </a:path>
                  <a:path w="603250" h="821689">
                    <a:moveTo>
                      <a:pt x="61721" y="519684"/>
                    </a:moveTo>
                    <a:lnTo>
                      <a:pt x="47243" y="519684"/>
                    </a:lnTo>
                  </a:path>
                  <a:path w="603250" h="821689">
                    <a:moveTo>
                      <a:pt x="61721" y="567689"/>
                    </a:moveTo>
                    <a:lnTo>
                      <a:pt x="47243" y="567689"/>
                    </a:lnTo>
                  </a:path>
                  <a:path w="603250" h="821689">
                    <a:moveTo>
                      <a:pt x="61721" y="557022"/>
                    </a:moveTo>
                    <a:lnTo>
                      <a:pt x="47243" y="557022"/>
                    </a:lnTo>
                  </a:path>
                  <a:path w="603250" h="821689">
                    <a:moveTo>
                      <a:pt x="48006" y="596646"/>
                    </a:moveTo>
                    <a:lnTo>
                      <a:pt x="67056" y="596646"/>
                    </a:lnTo>
                  </a:path>
                  <a:path w="603250" h="821689">
                    <a:moveTo>
                      <a:pt x="59435" y="533400"/>
                    </a:moveTo>
                    <a:lnTo>
                      <a:pt x="59435" y="517398"/>
                    </a:lnTo>
                  </a:path>
                  <a:path w="603250" h="821689">
                    <a:moveTo>
                      <a:pt x="59435" y="570738"/>
                    </a:moveTo>
                    <a:lnTo>
                      <a:pt x="59435" y="553974"/>
                    </a:lnTo>
                  </a:path>
                  <a:path w="603250" h="821689">
                    <a:moveTo>
                      <a:pt x="35051" y="518160"/>
                    </a:moveTo>
                    <a:lnTo>
                      <a:pt x="35051" y="540258"/>
                    </a:lnTo>
                  </a:path>
                  <a:path w="603250" h="821689">
                    <a:moveTo>
                      <a:pt x="35051" y="510539"/>
                    </a:moveTo>
                    <a:lnTo>
                      <a:pt x="35051" y="518160"/>
                    </a:lnTo>
                  </a:path>
                  <a:path w="603250" h="821689">
                    <a:moveTo>
                      <a:pt x="46481" y="532638"/>
                    </a:moveTo>
                    <a:lnTo>
                      <a:pt x="46481" y="518160"/>
                    </a:lnTo>
                  </a:path>
                  <a:path w="603250" h="821689">
                    <a:moveTo>
                      <a:pt x="46481" y="540258"/>
                    </a:moveTo>
                    <a:lnTo>
                      <a:pt x="46481" y="532638"/>
                    </a:lnTo>
                  </a:path>
                  <a:path w="603250" h="821689">
                    <a:moveTo>
                      <a:pt x="46481" y="518160"/>
                    </a:moveTo>
                    <a:lnTo>
                      <a:pt x="46481" y="510539"/>
                    </a:lnTo>
                  </a:path>
                  <a:path w="603250" h="821689">
                    <a:moveTo>
                      <a:pt x="35051" y="554736"/>
                    </a:moveTo>
                    <a:lnTo>
                      <a:pt x="35051" y="576834"/>
                    </a:lnTo>
                  </a:path>
                  <a:path w="603250" h="821689">
                    <a:moveTo>
                      <a:pt x="35051" y="547877"/>
                    </a:moveTo>
                    <a:lnTo>
                      <a:pt x="35051" y="554736"/>
                    </a:lnTo>
                  </a:path>
                  <a:path w="603250" h="821689">
                    <a:moveTo>
                      <a:pt x="46481" y="569213"/>
                    </a:moveTo>
                    <a:lnTo>
                      <a:pt x="46481" y="554736"/>
                    </a:lnTo>
                  </a:path>
                  <a:path w="603250" h="821689">
                    <a:moveTo>
                      <a:pt x="46481" y="576834"/>
                    </a:moveTo>
                    <a:lnTo>
                      <a:pt x="46481" y="569213"/>
                    </a:lnTo>
                  </a:path>
                  <a:path w="603250" h="821689">
                    <a:moveTo>
                      <a:pt x="46481" y="554736"/>
                    </a:moveTo>
                    <a:lnTo>
                      <a:pt x="46481" y="547877"/>
                    </a:lnTo>
                  </a:path>
                  <a:path w="603250" h="821689">
                    <a:moveTo>
                      <a:pt x="33527" y="508253"/>
                    </a:moveTo>
                    <a:lnTo>
                      <a:pt x="28956" y="508253"/>
                    </a:lnTo>
                  </a:path>
                  <a:path w="603250" h="821689">
                    <a:moveTo>
                      <a:pt x="33527" y="542544"/>
                    </a:moveTo>
                    <a:lnTo>
                      <a:pt x="33527" y="508253"/>
                    </a:lnTo>
                  </a:path>
                  <a:path w="603250" h="821689">
                    <a:moveTo>
                      <a:pt x="35051" y="532638"/>
                    </a:moveTo>
                    <a:lnTo>
                      <a:pt x="46481" y="532638"/>
                    </a:lnTo>
                  </a:path>
                  <a:path w="603250" h="821689">
                    <a:moveTo>
                      <a:pt x="35051" y="518160"/>
                    </a:moveTo>
                    <a:lnTo>
                      <a:pt x="46481" y="518160"/>
                    </a:lnTo>
                  </a:path>
                  <a:path w="603250" h="821689">
                    <a:moveTo>
                      <a:pt x="35051" y="510539"/>
                    </a:moveTo>
                    <a:lnTo>
                      <a:pt x="46481" y="510539"/>
                    </a:lnTo>
                  </a:path>
                  <a:path w="603250" h="821689">
                    <a:moveTo>
                      <a:pt x="35051" y="540258"/>
                    </a:moveTo>
                    <a:lnTo>
                      <a:pt x="46481" y="540258"/>
                    </a:lnTo>
                  </a:path>
                  <a:path w="603250" h="821689">
                    <a:moveTo>
                      <a:pt x="47243" y="536448"/>
                    </a:moveTo>
                    <a:lnTo>
                      <a:pt x="47243" y="514350"/>
                    </a:lnTo>
                  </a:path>
                  <a:path w="603250" h="821689">
                    <a:moveTo>
                      <a:pt x="28956" y="542544"/>
                    </a:moveTo>
                    <a:lnTo>
                      <a:pt x="33527" y="542544"/>
                    </a:lnTo>
                  </a:path>
                  <a:path w="603250" h="821689">
                    <a:moveTo>
                      <a:pt x="33527" y="544829"/>
                    </a:moveTo>
                    <a:lnTo>
                      <a:pt x="28956" y="544829"/>
                    </a:lnTo>
                  </a:path>
                  <a:path w="603250" h="821689">
                    <a:moveTo>
                      <a:pt x="28956" y="497586"/>
                    </a:moveTo>
                    <a:lnTo>
                      <a:pt x="28956" y="591312"/>
                    </a:lnTo>
                  </a:path>
                  <a:path w="603250" h="821689">
                    <a:moveTo>
                      <a:pt x="33527" y="579882"/>
                    </a:moveTo>
                    <a:lnTo>
                      <a:pt x="33527" y="544829"/>
                    </a:lnTo>
                  </a:path>
                  <a:path w="603250" h="821689">
                    <a:moveTo>
                      <a:pt x="35051" y="569213"/>
                    </a:moveTo>
                    <a:lnTo>
                      <a:pt x="46481" y="569213"/>
                    </a:lnTo>
                  </a:path>
                  <a:path w="603250" h="821689">
                    <a:moveTo>
                      <a:pt x="35051" y="554736"/>
                    </a:moveTo>
                    <a:lnTo>
                      <a:pt x="46481" y="554736"/>
                    </a:lnTo>
                  </a:path>
                  <a:path w="603250" h="821689">
                    <a:moveTo>
                      <a:pt x="35051" y="576834"/>
                    </a:moveTo>
                    <a:lnTo>
                      <a:pt x="46481" y="576834"/>
                    </a:lnTo>
                  </a:path>
                  <a:path w="603250" h="821689">
                    <a:moveTo>
                      <a:pt x="47243" y="573024"/>
                    </a:moveTo>
                    <a:lnTo>
                      <a:pt x="47243" y="551688"/>
                    </a:lnTo>
                  </a:path>
                  <a:path w="603250" h="821689">
                    <a:moveTo>
                      <a:pt x="46481" y="547877"/>
                    </a:moveTo>
                    <a:lnTo>
                      <a:pt x="35051" y="547877"/>
                    </a:lnTo>
                  </a:path>
                  <a:path w="603250" h="821689">
                    <a:moveTo>
                      <a:pt x="28956" y="579882"/>
                    </a:moveTo>
                    <a:lnTo>
                      <a:pt x="33527" y="579882"/>
                    </a:lnTo>
                  </a:path>
                  <a:path w="603250" h="821689">
                    <a:moveTo>
                      <a:pt x="59435" y="517398"/>
                    </a:moveTo>
                    <a:lnTo>
                      <a:pt x="47243" y="517398"/>
                    </a:lnTo>
                  </a:path>
                  <a:path w="603250" h="821689">
                    <a:moveTo>
                      <a:pt x="47243" y="533400"/>
                    </a:moveTo>
                    <a:lnTo>
                      <a:pt x="59435" y="533400"/>
                    </a:lnTo>
                  </a:path>
                  <a:path w="603250" h="821689">
                    <a:moveTo>
                      <a:pt x="59435" y="553974"/>
                    </a:moveTo>
                    <a:lnTo>
                      <a:pt x="47243" y="553974"/>
                    </a:lnTo>
                  </a:path>
                  <a:path w="603250" h="821689">
                    <a:moveTo>
                      <a:pt x="47243" y="570738"/>
                    </a:moveTo>
                    <a:lnTo>
                      <a:pt x="59435" y="570738"/>
                    </a:lnTo>
                  </a:path>
                  <a:path w="603250" h="821689">
                    <a:moveTo>
                      <a:pt x="4571" y="591312"/>
                    </a:moveTo>
                    <a:lnTo>
                      <a:pt x="4571" y="588263"/>
                    </a:lnTo>
                  </a:path>
                  <a:path w="603250" h="821689">
                    <a:moveTo>
                      <a:pt x="4571" y="497586"/>
                    </a:moveTo>
                    <a:lnTo>
                      <a:pt x="28956" y="497586"/>
                    </a:lnTo>
                  </a:path>
                  <a:path w="603250" h="821689">
                    <a:moveTo>
                      <a:pt x="140969" y="594360"/>
                    </a:moveTo>
                    <a:lnTo>
                      <a:pt x="140969" y="536448"/>
                    </a:lnTo>
                  </a:path>
                  <a:path w="603250" h="821689">
                    <a:moveTo>
                      <a:pt x="79247" y="573786"/>
                    </a:moveTo>
                    <a:lnTo>
                      <a:pt x="79247" y="561594"/>
                    </a:lnTo>
                  </a:path>
                  <a:path w="603250" h="821689">
                    <a:moveTo>
                      <a:pt x="79247" y="586739"/>
                    </a:moveTo>
                    <a:lnTo>
                      <a:pt x="79247" y="573786"/>
                    </a:lnTo>
                  </a:path>
                  <a:path w="603250" h="821689">
                    <a:moveTo>
                      <a:pt x="79247" y="561594"/>
                    </a:moveTo>
                    <a:lnTo>
                      <a:pt x="79247" y="536448"/>
                    </a:lnTo>
                    <a:lnTo>
                      <a:pt x="140969" y="536448"/>
                    </a:lnTo>
                  </a:path>
                  <a:path w="603250" h="821689">
                    <a:moveTo>
                      <a:pt x="73151" y="547115"/>
                    </a:moveTo>
                    <a:lnTo>
                      <a:pt x="73151" y="591312"/>
                    </a:lnTo>
                  </a:path>
                  <a:path w="603250" h="821689">
                    <a:moveTo>
                      <a:pt x="61721" y="531113"/>
                    </a:moveTo>
                    <a:lnTo>
                      <a:pt x="61721" y="519684"/>
                    </a:lnTo>
                  </a:path>
                  <a:path w="603250" h="821689">
                    <a:moveTo>
                      <a:pt x="61721" y="567689"/>
                    </a:moveTo>
                    <a:lnTo>
                      <a:pt x="61721" y="557022"/>
                    </a:lnTo>
                  </a:path>
                  <a:path w="603250" h="821689">
                    <a:moveTo>
                      <a:pt x="67056" y="596646"/>
                    </a:moveTo>
                    <a:lnTo>
                      <a:pt x="70865" y="595122"/>
                    </a:lnTo>
                    <a:lnTo>
                      <a:pt x="73151" y="590550"/>
                    </a:lnTo>
                  </a:path>
                  <a:path w="603250" h="821689">
                    <a:moveTo>
                      <a:pt x="73151" y="547115"/>
                    </a:moveTo>
                    <a:lnTo>
                      <a:pt x="79247" y="547115"/>
                    </a:lnTo>
                  </a:path>
                  <a:path w="603250" h="821689">
                    <a:moveTo>
                      <a:pt x="0" y="464820"/>
                    </a:moveTo>
                    <a:lnTo>
                      <a:pt x="0" y="415289"/>
                    </a:lnTo>
                  </a:path>
                  <a:path w="603250" h="821689">
                    <a:moveTo>
                      <a:pt x="356615" y="801624"/>
                    </a:moveTo>
                    <a:lnTo>
                      <a:pt x="358139" y="810006"/>
                    </a:lnTo>
                    <a:lnTo>
                      <a:pt x="363473" y="816863"/>
                    </a:lnTo>
                    <a:lnTo>
                      <a:pt x="370331" y="821436"/>
                    </a:lnTo>
                  </a:path>
                  <a:path w="603250" h="821689">
                    <a:moveTo>
                      <a:pt x="356615" y="794003"/>
                    </a:moveTo>
                    <a:lnTo>
                      <a:pt x="356615" y="801624"/>
                    </a:lnTo>
                  </a:path>
                  <a:path w="603250" h="821689">
                    <a:moveTo>
                      <a:pt x="602741" y="794003"/>
                    </a:moveTo>
                    <a:lnTo>
                      <a:pt x="602741" y="801624"/>
                    </a:lnTo>
                  </a:path>
                  <a:path w="603250" h="821689">
                    <a:moveTo>
                      <a:pt x="589026" y="821436"/>
                    </a:moveTo>
                    <a:lnTo>
                      <a:pt x="596645" y="816863"/>
                    </a:lnTo>
                    <a:lnTo>
                      <a:pt x="601217" y="810006"/>
                    </a:lnTo>
                    <a:lnTo>
                      <a:pt x="602741" y="801624"/>
                    </a:lnTo>
                  </a:path>
                  <a:path w="603250" h="821689">
                    <a:moveTo>
                      <a:pt x="324612" y="95250"/>
                    </a:moveTo>
                    <a:lnTo>
                      <a:pt x="295656" y="95250"/>
                    </a:lnTo>
                  </a:path>
                  <a:path w="603250" h="821689">
                    <a:moveTo>
                      <a:pt x="324612" y="119634"/>
                    </a:moveTo>
                    <a:lnTo>
                      <a:pt x="295656" y="119634"/>
                    </a:lnTo>
                  </a:path>
                  <a:path w="603250" h="821689">
                    <a:moveTo>
                      <a:pt x="377189" y="0"/>
                    </a:moveTo>
                    <a:lnTo>
                      <a:pt x="69341" y="0"/>
                    </a:lnTo>
                  </a:path>
                  <a:path w="603250" h="821689">
                    <a:moveTo>
                      <a:pt x="120395" y="127253"/>
                    </a:moveTo>
                    <a:lnTo>
                      <a:pt x="120395" y="14782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" name="object 225">
                <a:extLst>
                  <a:ext uri="{FF2B5EF4-FFF2-40B4-BE49-F238E27FC236}">
                    <a16:creationId xmlns:a16="http://schemas.microsoft.com/office/drawing/2014/main" id="{98C549E1-C381-92DB-9EEF-C64648666701}"/>
                  </a:ext>
                </a:extLst>
              </p:cNvPr>
              <p:cNvSpPr/>
              <p:nvPr/>
            </p:nvSpPr>
            <p:spPr>
              <a:xfrm>
                <a:off x="1943862" y="4124705"/>
                <a:ext cx="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h="166370">
                    <a:moveTo>
                      <a:pt x="0" y="16611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" name="object 226">
                <a:extLst>
                  <a:ext uri="{FF2B5EF4-FFF2-40B4-BE49-F238E27FC236}">
                    <a16:creationId xmlns:a16="http://schemas.microsoft.com/office/drawing/2014/main" id="{D638FE16-833A-E45C-3F37-BCEE3937D1A7}"/>
                  </a:ext>
                </a:extLst>
              </p:cNvPr>
              <p:cNvSpPr/>
              <p:nvPr/>
            </p:nvSpPr>
            <p:spPr>
              <a:xfrm>
                <a:off x="1729740" y="3932681"/>
                <a:ext cx="283845" cy="416559"/>
              </a:xfrm>
              <a:custGeom>
                <a:avLst/>
                <a:gdLst/>
                <a:ahLst/>
                <a:cxnLst/>
                <a:rect l="l" t="t" r="r" b="b"/>
                <a:pathLst>
                  <a:path w="283844" h="416560">
                    <a:moveTo>
                      <a:pt x="108966" y="354329"/>
                    </a:moveTo>
                    <a:lnTo>
                      <a:pt x="191262" y="416051"/>
                    </a:lnTo>
                  </a:path>
                  <a:path w="283844" h="416560">
                    <a:moveTo>
                      <a:pt x="108966" y="263651"/>
                    </a:moveTo>
                    <a:lnTo>
                      <a:pt x="108966" y="354329"/>
                    </a:lnTo>
                  </a:path>
                  <a:path w="283844" h="416560">
                    <a:moveTo>
                      <a:pt x="283464" y="354329"/>
                    </a:moveTo>
                    <a:lnTo>
                      <a:pt x="283464" y="291083"/>
                    </a:lnTo>
                  </a:path>
                  <a:path w="283844" h="416560">
                    <a:moveTo>
                      <a:pt x="191262" y="416051"/>
                    </a:moveTo>
                    <a:lnTo>
                      <a:pt x="222504" y="416051"/>
                    </a:lnTo>
                  </a:path>
                  <a:path w="283844" h="416560">
                    <a:moveTo>
                      <a:pt x="145542" y="213359"/>
                    </a:moveTo>
                    <a:lnTo>
                      <a:pt x="108966" y="213359"/>
                    </a:lnTo>
                  </a:path>
                  <a:path w="283844" h="416560">
                    <a:moveTo>
                      <a:pt x="108966" y="0"/>
                    </a:moveTo>
                    <a:lnTo>
                      <a:pt x="252222" y="0"/>
                    </a:lnTo>
                  </a:path>
                  <a:path w="283844" h="416560">
                    <a:moveTo>
                      <a:pt x="6096" y="192785"/>
                    </a:moveTo>
                    <a:lnTo>
                      <a:pt x="200406" y="192785"/>
                    </a:lnTo>
                  </a:path>
                  <a:path w="283844" h="416560">
                    <a:moveTo>
                      <a:pt x="0" y="102107"/>
                    </a:moveTo>
                    <a:lnTo>
                      <a:pt x="150114" y="10210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" name="object 227">
                <a:extLst>
                  <a:ext uri="{FF2B5EF4-FFF2-40B4-BE49-F238E27FC236}">
                    <a16:creationId xmlns:a16="http://schemas.microsoft.com/office/drawing/2014/main" id="{E016D0C9-FF10-AFB4-28D1-5FE78F001D59}"/>
                  </a:ext>
                </a:extLst>
              </p:cNvPr>
              <p:cNvSpPr/>
              <p:nvPr/>
            </p:nvSpPr>
            <p:spPr>
              <a:xfrm>
                <a:off x="1734312" y="404926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4724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" name="object 228">
                <a:extLst>
                  <a:ext uri="{FF2B5EF4-FFF2-40B4-BE49-F238E27FC236}">
                    <a16:creationId xmlns:a16="http://schemas.microsoft.com/office/drawing/2014/main" id="{99B51FE6-E112-D5F9-663C-5E7616811B0E}"/>
                  </a:ext>
                </a:extLst>
              </p:cNvPr>
              <p:cNvSpPr/>
              <p:nvPr/>
            </p:nvSpPr>
            <p:spPr>
              <a:xfrm>
                <a:off x="1735836" y="4067555"/>
                <a:ext cx="0" cy="58419"/>
              </a:xfrm>
              <a:custGeom>
                <a:avLst/>
                <a:gdLst/>
                <a:ahLst/>
                <a:cxnLst/>
                <a:rect l="l" t="t" r="r" b="b"/>
                <a:pathLst>
                  <a:path h="58420">
                    <a:moveTo>
                      <a:pt x="0" y="26670"/>
                    </a:moveTo>
                    <a:lnTo>
                      <a:pt x="0" y="0"/>
                    </a:lnTo>
                  </a:path>
                  <a:path h="58420">
                    <a:moveTo>
                      <a:pt x="0" y="57912"/>
                    </a:moveTo>
                    <a:lnTo>
                      <a:pt x="0" y="2667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" name="object 229">
                <a:extLst>
                  <a:ext uri="{FF2B5EF4-FFF2-40B4-BE49-F238E27FC236}">
                    <a16:creationId xmlns:a16="http://schemas.microsoft.com/office/drawing/2014/main" id="{5C23A388-E6AD-1C04-E7D8-9F9AC77416E0}"/>
                  </a:ext>
                </a:extLst>
              </p:cNvPr>
              <p:cNvSpPr/>
              <p:nvPr/>
            </p:nvSpPr>
            <p:spPr>
              <a:xfrm>
                <a:off x="1757172" y="4057649"/>
                <a:ext cx="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h="74929">
                    <a:moveTo>
                      <a:pt x="0" y="7467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" name="object 230">
                <a:extLst>
                  <a:ext uri="{FF2B5EF4-FFF2-40B4-BE49-F238E27FC236}">
                    <a16:creationId xmlns:a16="http://schemas.microsoft.com/office/drawing/2014/main" id="{9C726511-8544-9618-5D40-C64DB7BCD102}"/>
                  </a:ext>
                </a:extLst>
              </p:cNvPr>
              <p:cNvSpPr/>
              <p:nvPr/>
            </p:nvSpPr>
            <p:spPr>
              <a:xfrm>
                <a:off x="1706880" y="4084319"/>
                <a:ext cx="41910" cy="16510"/>
              </a:xfrm>
              <a:custGeom>
                <a:avLst/>
                <a:gdLst/>
                <a:ahLst/>
                <a:cxnLst/>
                <a:rect l="l" t="t" r="r" b="b"/>
                <a:pathLst>
                  <a:path w="41910" h="16510">
                    <a:moveTo>
                      <a:pt x="19050" y="9905"/>
                    </a:moveTo>
                    <a:lnTo>
                      <a:pt x="12953" y="12191"/>
                    </a:lnTo>
                    <a:lnTo>
                      <a:pt x="9906" y="16001"/>
                    </a:lnTo>
                  </a:path>
                  <a:path w="41910" h="16510">
                    <a:moveTo>
                      <a:pt x="19050" y="9905"/>
                    </a:moveTo>
                    <a:lnTo>
                      <a:pt x="41909" y="9905"/>
                    </a:lnTo>
                  </a:path>
                  <a:path w="41910" h="16510">
                    <a:moveTo>
                      <a:pt x="19050" y="0"/>
                    </a:moveTo>
                    <a:lnTo>
                      <a:pt x="11430" y="1524"/>
                    </a:lnTo>
                    <a:lnTo>
                      <a:pt x="4571" y="5333"/>
                    </a:lnTo>
                    <a:lnTo>
                      <a:pt x="0" y="1142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" name="object 231">
                <a:extLst>
                  <a:ext uri="{FF2B5EF4-FFF2-40B4-BE49-F238E27FC236}">
                    <a16:creationId xmlns:a16="http://schemas.microsoft.com/office/drawing/2014/main" id="{DAAD75D8-B6B0-12B8-8DE3-53CBB1E16A23}"/>
                  </a:ext>
                </a:extLst>
              </p:cNvPr>
              <p:cNvSpPr/>
              <p:nvPr/>
            </p:nvSpPr>
            <p:spPr>
              <a:xfrm>
                <a:off x="1781555" y="4049267"/>
                <a:ext cx="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h="18414">
                    <a:moveTo>
                      <a:pt x="0" y="1828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" name="object 232">
                <a:extLst>
                  <a:ext uri="{FF2B5EF4-FFF2-40B4-BE49-F238E27FC236}">
                    <a16:creationId xmlns:a16="http://schemas.microsoft.com/office/drawing/2014/main" id="{E9668125-F74D-F3B6-AD48-A459D13FB048}"/>
                  </a:ext>
                </a:extLst>
              </p:cNvPr>
              <p:cNvSpPr/>
              <p:nvPr/>
            </p:nvSpPr>
            <p:spPr>
              <a:xfrm>
                <a:off x="1725930" y="3960875"/>
                <a:ext cx="74295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74294" h="58420">
                    <a:moveTo>
                      <a:pt x="0" y="26670"/>
                    </a:moveTo>
                    <a:lnTo>
                      <a:pt x="61721" y="26670"/>
                    </a:lnTo>
                  </a:path>
                  <a:path w="74294" h="58420">
                    <a:moveTo>
                      <a:pt x="3809" y="57912"/>
                    </a:moveTo>
                    <a:lnTo>
                      <a:pt x="73913" y="57912"/>
                    </a:lnTo>
                  </a:path>
                  <a:path w="74294" h="58420">
                    <a:moveTo>
                      <a:pt x="9906" y="0"/>
                    </a:moveTo>
                    <a:lnTo>
                      <a:pt x="9906" y="16763"/>
                    </a:lnTo>
                    <a:lnTo>
                      <a:pt x="0" y="1676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" name="object 233">
                <a:extLst>
                  <a:ext uri="{FF2B5EF4-FFF2-40B4-BE49-F238E27FC236}">
                    <a16:creationId xmlns:a16="http://schemas.microsoft.com/office/drawing/2014/main" id="{FF992617-2CE8-50A7-E3A2-87DDB1CE726B}"/>
                  </a:ext>
                </a:extLst>
              </p:cNvPr>
              <p:cNvSpPr/>
              <p:nvPr/>
            </p:nvSpPr>
            <p:spPr>
              <a:xfrm>
                <a:off x="1808226" y="3953255"/>
                <a:ext cx="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h="74929">
                    <a:moveTo>
                      <a:pt x="0" y="7467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" name="object 234">
                <a:extLst>
                  <a:ext uri="{FF2B5EF4-FFF2-40B4-BE49-F238E27FC236}">
                    <a16:creationId xmlns:a16="http://schemas.microsoft.com/office/drawing/2014/main" id="{9AA5AE39-1313-DDB3-23B3-14FD5DAB6908}"/>
                  </a:ext>
                </a:extLst>
              </p:cNvPr>
              <p:cNvSpPr/>
              <p:nvPr/>
            </p:nvSpPr>
            <p:spPr>
              <a:xfrm>
                <a:off x="1787652" y="3932681"/>
                <a:ext cx="565150" cy="208915"/>
              </a:xfrm>
              <a:custGeom>
                <a:avLst/>
                <a:gdLst/>
                <a:ahLst/>
                <a:cxnLst/>
                <a:rect l="l" t="t" r="r" b="b"/>
                <a:pathLst>
                  <a:path w="565150" h="208914">
                    <a:moveTo>
                      <a:pt x="0" y="86105"/>
                    </a:moveTo>
                    <a:lnTo>
                      <a:pt x="0" y="54863"/>
                    </a:lnTo>
                  </a:path>
                  <a:path w="565150" h="208914">
                    <a:moveTo>
                      <a:pt x="92202" y="102107"/>
                    </a:moveTo>
                    <a:lnTo>
                      <a:pt x="92202" y="86105"/>
                    </a:lnTo>
                  </a:path>
                  <a:path w="565150" h="208914">
                    <a:moveTo>
                      <a:pt x="102108" y="86105"/>
                    </a:moveTo>
                    <a:lnTo>
                      <a:pt x="102108" y="134873"/>
                    </a:lnTo>
                  </a:path>
                  <a:path w="565150" h="208914">
                    <a:moveTo>
                      <a:pt x="102108" y="0"/>
                    </a:moveTo>
                    <a:lnTo>
                      <a:pt x="102108" y="28193"/>
                    </a:lnTo>
                  </a:path>
                  <a:path w="565150" h="208914">
                    <a:moveTo>
                      <a:pt x="194310" y="6857"/>
                    </a:moveTo>
                    <a:lnTo>
                      <a:pt x="214884" y="6857"/>
                    </a:lnTo>
                  </a:path>
                  <a:path w="565150" h="208914">
                    <a:moveTo>
                      <a:pt x="198120" y="9905"/>
                    </a:moveTo>
                    <a:lnTo>
                      <a:pt x="211836" y="9905"/>
                    </a:lnTo>
                  </a:path>
                  <a:path w="565150" h="208914">
                    <a:moveTo>
                      <a:pt x="194310" y="6857"/>
                    </a:moveTo>
                    <a:lnTo>
                      <a:pt x="198120" y="9905"/>
                    </a:lnTo>
                  </a:path>
                  <a:path w="565150" h="208914">
                    <a:moveTo>
                      <a:pt x="211836" y="9905"/>
                    </a:moveTo>
                    <a:lnTo>
                      <a:pt x="214884" y="6857"/>
                    </a:lnTo>
                  </a:path>
                  <a:path w="565150" h="208914">
                    <a:moveTo>
                      <a:pt x="307848" y="208787"/>
                    </a:moveTo>
                    <a:lnTo>
                      <a:pt x="512825" y="208787"/>
                    </a:lnTo>
                  </a:path>
                  <a:path w="565150" h="208914">
                    <a:moveTo>
                      <a:pt x="512825" y="178307"/>
                    </a:moveTo>
                    <a:lnTo>
                      <a:pt x="307848" y="178307"/>
                    </a:lnTo>
                  </a:path>
                  <a:path w="565150" h="208914">
                    <a:moveTo>
                      <a:pt x="512825" y="71627"/>
                    </a:moveTo>
                    <a:lnTo>
                      <a:pt x="307848" y="71627"/>
                    </a:lnTo>
                  </a:path>
                  <a:path w="565150" h="208914">
                    <a:moveTo>
                      <a:pt x="307848" y="102107"/>
                    </a:moveTo>
                    <a:lnTo>
                      <a:pt x="512825" y="102107"/>
                    </a:lnTo>
                  </a:path>
                  <a:path w="565150" h="208914">
                    <a:moveTo>
                      <a:pt x="307848" y="71627"/>
                    </a:moveTo>
                    <a:lnTo>
                      <a:pt x="307848" y="102107"/>
                    </a:lnTo>
                  </a:path>
                  <a:path w="565150" h="208914">
                    <a:moveTo>
                      <a:pt x="307848" y="178307"/>
                    </a:moveTo>
                    <a:lnTo>
                      <a:pt x="307848" y="183641"/>
                    </a:lnTo>
                    <a:lnTo>
                      <a:pt x="255270" y="181355"/>
                    </a:lnTo>
                  </a:path>
                  <a:path w="565150" h="208914">
                    <a:moveTo>
                      <a:pt x="307848" y="204215"/>
                    </a:moveTo>
                    <a:lnTo>
                      <a:pt x="307848" y="208787"/>
                    </a:lnTo>
                  </a:path>
                  <a:path w="565150" h="208914">
                    <a:moveTo>
                      <a:pt x="307848" y="204215"/>
                    </a:moveTo>
                    <a:lnTo>
                      <a:pt x="255270" y="205739"/>
                    </a:lnTo>
                  </a:path>
                  <a:path w="565150" h="208914">
                    <a:moveTo>
                      <a:pt x="307848" y="183641"/>
                    </a:moveTo>
                    <a:lnTo>
                      <a:pt x="307848" y="204215"/>
                    </a:lnTo>
                  </a:path>
                  <a:path w="565150" h="208914">
                    <a:moveTo>
                      <a:pt x="512825" y="102107"/>
                    </a:moveTo>
                    <a:lnTo>
                      <a:pt x="512825" y="97535"/>
                    </a:lnTo>
                  </a:path>
                  <a:path w="565150" h="208914">
                    <a:moveTo>
                      <a:pt x="564642" y="99059"/>
                    </a:moveTo>
                    <a:lnTo>
                      <a:pt x="512825" y="97535"/>
                    </a:lnTo>
                  </a:path>
                  <a:path w="565150" h="208914">
                    <a:moveTo>
                      <a:pt x="512825" y="208787"/>
                    </a:moveTo>
                    <a:lnTo>
                      <a:pt x="512825" y="178307"/>
                    </a:lnTo>
                  </a:path>
                  <a:path w="565150" h="208914">
                    <a:moveTo>
                      <a:pt x="512825" y="76962"/>
                    </a:moveTo>
                    <a:lnTo>
                      <a:pt x="512825" y="71627"/>
                    </a:lnTo>
                  </a:path>
                  <a:path w="565150" h="208914">
                    <a:moveTo>
                      <a:pt x="512825" y="97535"/>
                    </a:moveTo>
                    <a:lnTo>
                      <a:pt x="512825" y="76962"/>
                    </a:lnTo>
                  </a:path>
                  <a:path w="565150" h="208914">
                    <a:moveTo>
                      <a:pt x="564642" y="74675"/>
                    </a:moveTo>
                    <a:lnTo>
                      <a:pt x="512825" y="769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" name="object 235">
                <a:extLst>
                  <a:ext uri="{FF2B5EF4-FFF2-40B4-BE49-F238E27FC236}">
                    <a16:creationId xmlns:a16="http://schemas.microsoft.com/office/drawing/2014/main" id="{3FF4F894-2D5A-FB33-997E-25DC26F1EEA5}"/>
                  </a:ext>
                </a:extLst>
              </p:cNvPr>
              <p:cNvSpPr/>
              <p:nvPr/>
            </p:nvSpPr>
            <p:spPr>
              <a:xfrm>
                <a:off x="1674113" y="3623309"/>
                <a:ext cx="127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904">
                    <a:moveTo>
                      <a:pt x="762" y="152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2" name="object 236">
                <a:extLst>
                  <a:ext uri="{FF2B5EF4-FFF2-40B4-BE49-F238E27FC236}">
                    <a16:creationId xmlns:a16="http://schemas.microsoft.com/office/drawing/2014/main" id="{217153AD-B86F-7F5A-DDF8-A1FDFEDD96B6}"/>
                  </a:ext>
                </a:extLst>
              </p:cNvPr>
              <p:cNvSpPr/>
              <p:nvPr/>
            </p:nvSpPr>
            <p:spPr>
              <a:xfrm>
                <a:off x="1674113" y="3503675"/>
                <a:ext cx="37465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48895">
                    <a:moveTo>
                      <a:pt x="31242" y="48768"/>
                    </a:moveTo>
                    <a:lnTo>
                      <a:pt x="0" y="48768"/>
                    </a:lnTo>
                  </a:path>
                  <a:path w="37464" h="48895">
                    <a:moveTo>
                      <a:pt x="31242" y="48768"/>
                    </a:moveTo>
                    <a:lnTo>
                      <a:pt x="8381" y="48768"/>
                    </a:lnTo>
                  </a:path>
                  <a:path w="37464" h="48895">
                    <a:moveTo>
                      <a:pt x="37337" y="6096"/>
                    </a:moveTo>
                    <a:lnTo>
                      <a:pt x="30480" y="1524"/>
                    </a:lnTo>
                    <a:lnTo>
                      <a:pt x="22860" y="0"/>
                    </a:lnTo>
                    <a:lnTo>
                      <a:pt x="15240" y="1524"/>
                    </a:lnTo>
                    <a:lnTo>
                      <a:pt x="8381" y="6096"/>
                    </a:lnTo>
                  </a:path>
                  <a:path w="37464" h="48895">
                    <a:moveTo>
                      <a:pt x="8381" y="42672"/>
                    </a:moveTo>
                    <a:lnTo>
                      <a:pt x="15240" y="47244"/>
                    </a:lnTo>
                    <a:lnTo>
                      <a:pt x="22860" y="48768"/>
                    </a:lnTo>
                    <a:lnTo>
                      <a:pt x="30480" y="47244"/>
                    </a:lnTo>
                    <a:lnTo>
                      <a:pt x="37337" y="4267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" name="object 237">
                <a:extLst>
                  <a:ext uri="{FF2B5EF4-FFF2-40B4-BE49-F238E27FC236}">
                    <a16:creationId xmlns:a16="http://schemas.microsoft.com/office/drawing/2014/main" id="{502F8C75-6EDA-4D36-B5D9-E4BFB573A9AA}"/>
                  </a:ext>
                </a:extLst>
              </p:cNvPr>
              <p:cNvSpPr/>
              <p:nvPr/>
            </p:nvSpPr>
            <p:spPr>
              <a:xfrm>
                <a:off x="1674113" y="3565397"/>
                <a:ext cx="317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31242" y="3124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" name="object 238">
                <a:extLst>
                  <a:ext uri="{FF2B5EF4-FFF2-40B4-BE49-F238E27FC236}">
                    <a16:creationId xmlns:a16="http://schemas.microsoft.com/office/drawing/2014/main" id="{59B1C5EC-89FD-2D40-3997-CB6E67E139EF}"/>
                  </a:ext>
                </a:extLst>
              </p:cNvPr>
              <p:cNvSpPr/>
              <p:nvPr/>
            </p:nvSpPr>
            <p:spPr>
              <a:xfrm>
                <a:off x="1674113" y="3624833"/>
                <a:ext cx="317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750">
                    <a:moveTo>
                      <a:pt x="3124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55" name="object 239">
                <a:extLst>
                  <a:ext uri="{FF2B5EF4-FFF2-40B4-BE49-F238E27FC236}">
                    <a16:creationId xmlns:a16="http://schemas.microsoft.com/office/drawing/2014/main" id="{08121D2F-CE8B-479E-5549-629626168CF4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591437" y="3705986"/>
                <a:ext cx="202692" cy="201167"/>
              </a:xfrm>
              <a:prstGeom prst="rect">
                <a:avLst/>
              </a:prstGeom>
            </p:spPr>
          </p:pic>
          <p:sp>
            <p:nvSpPr>
              <p:cNvPr id="256" name="object 240">
                <a:extLst>
                  <a:ext uri="{FF2B5EF4-FFF2-40B4-BE49-F238E27FC236}">
                    <a16:creationId xmlns:a16="http://schemas.microsoft.com/office/drawing/2014/main" id="{C79BCA50-7BFE-0B64-139A-ACB10297A7E2}"/>
                  </a:ext>
                </a:extLst>
              </p:cNvPr>
              <p:cNvSpPr/>
              <p:nvPr/>
            </p:nvSpPr>
            <p:spPr>
              <a:xfrm>
                <a:off x="2198369" y="3197351"/>
                <a:ext cx="0" cy="131445"/>
              </a:xfrm>
              <a:custGeom>
                <a:avLst/>
                <a:gdLst/>
                <a:ahLst/>
                <a:cxnLst/>
                <a:rect l="l" t="t" r="r" b="b"/>
                <a:pathLst>
                  <a:path h="131445">
                    <a:moveTo>
                      <a:pt x="0" y="13106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" name="object 241">
                <a:extLst>
                  <a:ext uri="{FF2B5EF4-FFF2-40B4-BE49-F238E27FC236}">
                    <a16:creationId xmlns:a16="http://schemas.microsoft.com/office/drawing/2014/main" id="{40123D8E-3276-F6C3-D42A-A7569632C07D}"/>
                  </a:ext>
                </a:extLst>
              </p:cNvPr>
              <p:cNvSpPr/>
              <p:nvPr/>
            </p:nvSpPr>
            <p:spPr>
              <a:xfrm>
                <a:off x="1632966" y="3320795"/>
                <a:ext cx="113030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30300" h="20954">
                    <a:moveTo>
                      <a:pt x="0" y="0"/>
                    </a:moveTo>
                    <a:lnTo>
                      <a:pt x="1130045" y="0"/>
                    </a:lnTo>
                  </a:path>
                  <a:path w="1130300" h="20954">
                    <a:moveTo>
                      <a:pt x="0" y="20574"/>
                    </a:moveTo>
                    <a:lnTo>
                      <a:pt x="1109471" y="205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" name="object 242">
                <a:extLst>
                  <a:ext uri="{FF2B5EF4-FFF2-40B4-BE49-F238E27FC236}">
                    <a16:creationId xmlns:a16="http://schemas.microsoft.com/office/drawing/2014/main" id="{FC4B5442-2216-C01F-4077-A9B6A376CACA}"/>
                  </a:ext>
                </a:extLst>
              </p:cNvPr>
              <p:cNvSpPr/>
              <p:nvPr/>
            </p:nvSpPr>
            <p:spPr>
              <a:xfrm>
                <a:off x="1632966" y="3320795"/>
                <a:ext cx="113030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130300" h="20954">
                    <a:moveTo>
                      <a:pt x="1523" y="20574"/>
                    </a:moveTo>
                    <a:lnTo>
                      <a:pt x="0" y="19050"/>
                    </a:lnTo>
                  </a:path>
                  <a:path w="1130300" h="20954">
                    <a:moveTo>
                      <a:pt x="25145" y="20574"/>
                    </a:moveTo>
                    <a:lnTo>
                      <a:pt x="4571" y="0"/>
                    </a:lnTo>
                  </a:path>
                  <a:path w="1130300" h="20954">
                    <a:moveTo>
                      <a:pt x="48006" y="20574"/>
                    </a:moveTo>
                    <a:lnTo>
                      <a:pt x="27431" y="0"/>
                    </a:lnTo>
                  </a:path>
                  <a:path w="1130300" h="20954">
                    <a:moveTo>
                      <a:pt x="70865" y="20574"/>
                    </a:moveTo>
                    <a:lnTo>
                      <a:pt x="51053" y="0"/>
                    </a:lnTo>
                  </a:path>
                  <a:path w="1130300" h="20954">
                    <a:moveTo>
                      <a:pt x="94487" y="20574"/>
                    </a:moveTo>
                    <a:lnTo>
                      <a:pt x="73913" y="0"/>
                    </a:lnTo>
                  </a:path>
                  <a:path w="1130300" h="20954">
                    <a:moveTo>
                      <a:pt x="118109" y="20574"/>
                    </a:moveTo>
                    <a:lnTo>
                      <a:pt x="97535" y="0"/>
                    </a:lnTo>
                  </a:path>
                  <a:path w="1130300" h="20954">
                    <a:moveTo>
                      <a:pt x="140969" y="20574"/>
                    </a:moveTo>
                    <a:lnTo>
                      <a:pt x="120395" y="0"/>
                    </a:lnTo>
                  </a:path>
                  <a:path w="1130300" h="20954">
                    <a:moveTo>
                      <a:pt x="164591" y="20574"/>
                    </a:moveTo>
                    <a:lnTo>
                      <a:pt x="144017" y="0"/>
                    </a:lnTo>
                  </a:path>
                  <a:path w="1130300" h="20954">
                    <a:moveTo>
                      <a:pt x="187451" y="20574"/>
                    </a:moveTo>
                    <a:lnTo>
                      <a:pt x="166877" y="0"/>
                    </a:lnTo>
                  </a:path>
                  <a:path w="1130300" h="20954">
                    <a:moveTo>
                      <a:pt x="211073" y="20574"/>
                    </a:moveTo>
                    <a:lnTo>
                      <a:pt x="190500" y="0"/>
                    </a:lnTo>
                  </a:path>
                  <a:path w="1130300" h="20954">
                    <a:moveTo>
                      <a:pt x="233933" y="20574"/>
                    </a:moveTo>
                    <a:lnTo>
                      <a:pt x="213359" y="0"/>
                    </a:lnTo>
                  </a:path>
                  <a:path w="1130300" h="20954">
                    <a:moveTo>
                      <a:pt x="257556" y="20574"/>
                    </a:moveTo>
                    <a:lnTo>
                      <a:pt x="236981" y="0"/>
                    </a:lnTo>
                  </a:path>
                  <a:path w="1130300" h="20954">
                    <a:moveTo>
                      <a:pt x="280415" y="20574"/>
                    </a:moveTo>
                    <a:lnTo>
                      <a:pt x="259841" y="0"/>
                    </a:lnTo>
                  </a:path>
                  <a:path w="1130300" h="20954">
                    <a:moveTo>
                      <a:pt x="303275" y="20574"/>
                    </a:moveTo>
                    <a:lnTo>
                      <a:pt x="283463" y="0"/>
                    </a:lnTo>
                  </a:path>
                  <a:path w="1130300" h="20954">
                    <a:moveTo>
                      <a:pt x="326897" y="20574"/>
                    </a:moveTo>
                    <a:lnTo>
                      <a:pt x="306323" y="0"/>
                    </a:lnTo>
                  </a:path>
                  <a:path w="1130300" h="20954">
                    <a:moveTo>
                      <a:pt x="350519" y="20574"/>
                    </a:moveTo>
                    <a:lnTo>
                      <a:pt x="329945" y="0"/>
                    </a:lnTo>
                  </a:path>
                  <a:path w="1130300" h="20954">
                    <a:moveTo>
                      <a:pt x="373379" y="20574"/>
                    </a:moveTo>
                    <a:lnTo>
                      <a:pt x="352806" y="0"/>
                    </a:lnTo>
                  </a:path>
                  <a:path w="1130300" h="20954">
                    <a:moveTo>
                      <a:pt x="397001" y="20574"/>
                    </a:moveTo>
                    <a:lnTo>
                      <a:pt x="376427" y="0"/>
                    </a:lnTo>
                  </a:path>
                  <a:path w="1130300" h="20954">
                    <a:moveTo>
                      <a:pt x="419861" y="20574"/>
                    </a:moveTo>
                    <a:lnTo>
                      <a:pt x="399288" y="0"/>
                    </a:lnTo>
                  </a:path>
                  <a:path w="1130300" h="20954">
                    <a:moveTo>
                      <a:pt x="443483" y="20574"/>
                    </a:moveTo>
                    <a:lnTo>
                      <a:pt x="422909" y="0"/>
                    </a:lnTo>
                  </a:path>
                  <a:path w="1130300" h="20954">
                    <a:moveTo>
                      <a:pt x="466344" y="20574"/>
                    </a:moveTo>
                    <a:lnTo>
                      <a:pt x="445769" y="0"/>
                    </a:lnTo>
                  </a:path>
                  <a:path w="1130300" h="20954">
                    <a:moveTo>
                      <a:pt x="489965" y="20574"/>
                    </a:moveTo>
                    <a:lnTo>
                      <a:pt x="469391" y="0"/>
                    </a:lnTo>
                  </a:path>
                  <a:path w="1130300" h="20954">
                    <a:moveTo>
                      <a:pt x="512825" y="20574"/>
                    </a:moveTo>
                    <a:lnTo>
                      <a:pt x="492251" y="0"/>
                    </a:lnTo>
                  </a:path>
                  <a:path w="1130300" h="20954">
                    <a:moveTo>
                      <a:pt x="535685" y="20574"/>
                    </a:moveTo>
                    <a:lnTo>
                      <a:pt x="515873" y="0"/>
                    </a:lnTo>
                  </a:path>
                  <a:path w="1130300" h="20954">
                    <a:moveTo>
                      <a:pt x="559307" y="20574"/>
                    </a:moveTo>
                    <a:lnTo>
                      <a:pt x="538733" y="0"/>
                    </a:lnTo>
                  </a:path>
                  <a:path w="1130300" h="20954">
                    <a:moveTo>
                      <a:pt x="582929" y="20574"/>
                    </a:moveTo>
                    <a:lnTo>
                      <a:pt x="562356" y="0"/>
                    </a:lnTo>
                  </a:path>
                  <a:path w="1130300" h="20954">
                    <a:moveTo>
                      <a:pt x="605789" y="20574"/>
                    </a:moveTo>
                    <a:lnTo>
                      <a:pt x="585215" y="0"/>
                    </a:lnTo>
                  </a:path>
                  <a:path w="1130300" h="20954">
                    <a:moveTo>
                      <a:pt x="629411" y="20574"/>
                    </a:moveTo>
                    <a:lnTo>
                      <a:pt x="608838" y="0"/>
                    </a:lnTo>
                  </a:path>
                  <a:path w="1130300" h="20954">
                    <a:moveTo>
                      <a:pt x="652271" y="20574"/>
                    </a:moveTo>
                    <a:lnTo>
                      <a:pt x="631697" y="0"/>
                    </a:lnTo>
                  </a:path>
                  <a:path w="1130300" h="20954">
                    <a:moveTo>
                      <a:pt x="675894" y="20574"/>
                    </a:moveTo>
                    <a:lnTo>
                      <a:pt x="655319" y="0"/>
                    </a:lnTo>
                  </a:path>
                  <a:path w="1130300" h="20954">
                    <a:moveTo>
                      <a:pt x="698753" y="20574"/>
                    </a:moveTo>
                    <a:lnTo>
                      <a:pt x="678179" y="0"/>
                    </a:lnTo>
                  </a:path>
                  <a:path w="1130300" h="20954">
                    <a:moveTo>
                      <a:pt x="722376" y="20574"/>
                    </a:moveTo>
                    <a:lnTo>
                      <a:pt x="701801" y="0"/>
                    </a:lnTo>
                  </a:path>
                  <a:path w="1130300" h="20954">
                    <a:moveTo>
                      <a:pt x="745235" y="20574"/>
                    </a:moveTo>
                    <a:lnTo>
                      <a:pt x="724661" y="0"/>
                    </a:lnTo>
                  </a:path>
                  <a:path w="1130300" h="20954">
                    <a:moveTo>
                      <a:pt x="768857" y="20574"/>
                    </a:moveTo>
                    <a:lnTo>
                      <a:pt x="748283" y="0"/>
                    </a:lnTo>
                  </a:path>
                  <a:path w="1130300" h="20954">
                    <a:moveTo>
                      <a:pt x="791717" y="20574"/>
                    </a:moveTo>
                    <a:lnTo>
                      <a:pt x="771144" y="0"/>
                    </a:lnTo>
                  </a:path>
                  <a:path w="1130300" h="20954">
                    <a:moveTo>
                      <a:pt x="815339" y="20574"/>
                    </a:moveTo>
                    <a:lnTo>
                      <a:pt x="794765" y="0"/>
                    </a:lnTo>
                  </a:path>
                  <a:path w="1130300" h="20954">
                    <a:moveTo>
                      <a:pt x="838200" y="20574"/>
                    </a:moveTo>
                    <a:lnTo>
                      <a:pt x="817626" y="0"/>
                    </a:lnTo>
                  </a:path>
                  <a:path w="1130300" h="20954">
                    <a:moveTo>
                      <a:pt x="861821" y="20574"/>
                    </a:moveTo>
                    <a:lnTo>
                      <a:pt x="841247" y="0"/>
                    </a:lnTo>
                  </a:path>
                  <a:path w="1130300" h="20954">
                    <a:moveTo>
                      <a:pt x="884682" y="20574"/>
                    </a:moveTo>
                    <a:lnTo>
                      <a:pt x="864107" y="0"/>
                    </a:lnTo>
                  </a:path>
                  <a:path w="1130300" h="20954">
                    <a:moveTo>
                      <a:pt x="908303" y="20574"/>
                    </a:moveTo>
                    <a:lnTo>
                      <a:pt x="887729" y="0"/>
                    </a:lnTo>
                  </a:path>
                  <a:path w="1130300" h="20954">
                    <a:moveTo>
                      <a:pt x="931163" y="20574"/>
                    </a:moveTo>
                    <a:lnTo>
                      <a:pt x="910589" y="0"/>
                    </a:lnTo>
                  </a:path>
                  <a:path w="1130300" h="20954">
                    <a:moveTo>
                      <a:pt x="954785" y="20574"/>
                    </a:moveTo>
                    <a:lnTo>
                      <a:pt x="934211" y="0"/>
                    </a:lnTo>
                  </a:path>
                  <a:path w="1130300" h="20954">
                    <a:moveTo>
                      <a:pt x="977645" y="20574"/>
                    </a:moveTo>
                    <a:lnTo>
                      <a:pt x="957071" y="0"/>
                    </a:lnTo>
                  </a:path>
                  <a:path w="1130300" h="20954">
                    <a:moveTo>
                      <a:pt x="1001267" y="20574"/>
                    </a:moveTo>
                    <a:lnTo>
                      <a:pt x="980694" y="0"/>
                    </a:lnTo>
                  </a:path>
                  <a:path w="1130300" h="20954">
                    <a:moveTo>
                      <a:pt x="1024127" y="20574"/>
                    </a:moveTo>
                    <a:lnTo>
                      <a:pt x="1003553" y="0"/>
                    </a:lnTo>
                  </a:path>
                  <a:path w="1130300" h="20954">
                    <a:moveTo>
                      <a:pt x="1047750" y="20574"/>
                    </a:moveTo>
                    <a:lnTo>
                      <a:pt x="1027176" y="0"/>
                    </a:lnTo>
                  </a:path>
                  <a:path w="1130300" h="20954">
                    <a:moveTo>
                      <a:pt x="1070609" y="20574"/>
                    </a:moveTo>
                    <a:lnTo>
                      <a:pt x="1050035" y="0"/>
                    </a:lnTo>
                  </a:path>
                  <a:path w="1130300" h="20954">
                    <a:moveTo>
                      <a:pt x="1094232" y="20574"/>
                    </a:moveTo>
                    <a:lnTo>
                      <a:pt x="1073658" y="0"/>
                    </a:lnTo>
                  </a:path>
                  <a:path w="1130300" h="20954">
                    <a:moveTo>
                      <a:pt x="1117091" y="20574"/>
                    </a:moveTo>
                    <a:lnTo>
                      <a:pt x="1096517" y="0"/>
                    </a:lnTo>
                  </a:path>
                  <a:path w="1130300" h="20954">
                    <a:moveTo>
                      <a:pt x="1130045" y="9905"/>
                    </a:moveTo>
                    <a:lnTo>
                      <a:pt x="1120139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" name="object 243">
                <a:extLst>
                  <a:ext uri="{FF2B5EF4-FFF2-40B4-BE49-F238E27FC236}">
                    <a16:creationId xmlns:a16="http://schemas.microsoft.com/office/drawing/2014/main" id="{A305DE06-34EA-58CA-4739-58021F5D731E}"/>
                  </a:ext>
                </a:extLst>
              </p:cNvPr>
              <p:cNvSpPr/>
              <p:nvPr/>
            </p:nvSpPr>
            <p:spPr>
              <a:xfrm>
                <a:off x="1643634" y="3341369"/>
                <a:ext cx="10160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339089">
                    <a:moveTo>
                      <a:pt x="0" y="316229"/>
                    </a:moveTo>
                    <a:lnTo>
                      <a:pt x="0" y="9905"/>
                    </a:lnTo>
                  </a:path>
                  <a:path w="10160" h="339089">
                    <a:moveTo>
                      <a:pt x="9906" y="339089"/>
                    </a:moveTo>
                    <a:lnTo>
                      <a:pt x="990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" name="object 244">
                <a:extLst>
                  <a:ext uri="{FF2B5EF4-FFF2-40B4-BE49-F238E27FC236}">
                    <a16:creationId xmlns:a16="http://schemas.microsoft.com/office/drawing/2014/main" id="{B4FEF685-CB27-AD8F-BBA2-847F675F86F6}"/>
                  </a:ext>
                </a:extLst>
              </p:cNvPr>
              <p:cNvSpPr/>
              <p:nvPr/>
            </p:nvSpPr>
            <p:spPr>
              <a:xfrm>
                <a:off x="1643634" y="3343655"/>
                <a:ext cx="10160" cy="33528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335279">
                    <a:moveTo>
                      <a:pt x="0" y="10668"/>
                    </a:moveTo>
                    <a:lnTo>
                      <a:pt x="9906" y="0"/>
                    </a:lnTo>
                  </a:path>
                  <a:path w="10160" h="335279">
                    <a:moveTo>
                      <a:pt x="0" y="33528"/>
                    </a:moveTo>
                    <a:lnTo>
                      <a:pt x="9906" y="23622"/>
                    </a:lnTo>
                  </a:path>
                  <a:path w="10160" h="335279">
                    <a:moveTo>
                      <a:pt x="0" y="56388"/>
                    </a:moveTo>
                    <a:lnTo>
                      <a:pt x="9906" y="46482"/>
                    </a:lnTo>
                  </a:path>
                  <a:path w="10160" h="335279">
                    <a:moveTo>
                      <a:pt x="0" y="80010"/>
                    </a:moveTo>
                    <a:lnTo>
                      <a:pt x="9906" y="70104"/>
                    </a:lnTo>
                  </a:path>
                  <a:path w="10160" h="335279">
                    <a:moveTo>
                      <a:pt x="0" y="103632"/>
                    </a:moveTo>
                    <a:lnTo>
                      <a:pt x="9906" y="92964"/>
                    </a:lnTo>
                  </a:path>
                  <a:path w="10160" h="335279">
                    <a:moveTo>
                      <a:pt x="0" y="126492"/>
                    </a:moveTo>
                    <a:lnTo>
                      <a:pt x="9906" y="116586"/>
                    </a:lnTo>
                  </a:path>
                  <a:path w="10160" h="335279">
                    <a:moveTo>
                      <a:pt x="0" y="149352"/>
                    </a:moveTo>
                    <a:lnTo>
                      <a:pt x="9906" y="139446"/>
                    </a:lnTo>
                  </a:path>
                  <a:path w="10160" h="335279">
                    <a:moveTo>
                      <a:pt x="0" y="172974"/>
                    </a:moveTo>
                    <a:lnTo>
                      <a:pt x="9906" y="162306"/>
                    </a:lnTo>
                  </a:path>
                  <a:path w="10160" h="335279">
                    <a:moveTo>
                      <a:pt x="0" y="195834"/>
                    </a:moveTo>
                    <a:lnTo>
                      <a:pt x="9906" y="185928"/>
                    </a:lnTo>
                  </a:path>
                  <a:path w="10160" h="335279">
                    <a:moveTo>
                      <a:pt x="0" y="219456"/>
                    </a:moveTo>
                    <a:lnTo>
                      <a:pt x="9906" y="208788"/>
                    </a:lnTo>
                  </a:path>
                  <a:path w="10160" h="335279">
                    <a:moveTo>
                      <a:pt x="0" y="242316"/>
                    </a:moveTo>
                    <a:lnTo>
                      <a:pt x="9906" y="232410"/>
                    </a:lnTo>
                  </a:path>
                  <a:path w="10160" h="335279">
                    <a:moveTo>
                      <a:pt x="0" y="265938"/>
                    </a:moveTo>
                    <a:lnTo>
                      <a:pt x="9906" y="255270"/>
                    </a:lnTo>
                  </a:path>
                  <a:path w="10160" h="335279">
                    <a:moveTo>
                      <a:pt x="0" y="288798"/>
                    </a:moveTo>
                    <a:lnTo>
                      <a:pt x="9906" y="278892"/>
                    </a:lnTo>
                  </a:path>
                  <a:path w="10160" h="335279">
                    <a:moveTo>
                      <a:pt x="0" y="312420"/>
                    </a:moveTo>
                    <a:lnTo>
                      <a:pt x="9906" y="301752"/>
                    </a:lnTo>
                  </a:path>
                  <a:path w="10160" h="335279">
                    <a:moveTo>
                      <a:pt x="0" y="335280"/>
                    </a:moveTo>
                    <a:lnTo>
                      <a:pt x="9906" y="325374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" name="object 245">
                <a:extLst>
                  <a:ext uri="{FF2B5EF4-FFF2-40B4-BE49-F238E27FC236}">
                    <a16:creationId xmlns:a16="http://schemas.microsoft.com/office/drawing/2014/main" id="{AD1FC63F-C626-79B7-42C9-7AA65D6F67FB}"/>
                  </a:ext>
                </a:extLst>
              </p:cNvPr>
              <p:cNvSpPr/>
              <p:nvPr/>
            </p:nvSpPr>
            <p:spPr>
              <a:xfrm>
                <a:off x="1591818" y="3665981"/>
                <a:ext cx="32384" cy="40640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40639">
                    <a:moveTo>
                      <a:pt x="32003" y="0"/>
                    </a:moveTo>
                    <a:lnTo>
                      <a:pt x="32003" y="40385"/>
                    </a:lnTo>
                  </a:path>
                  <a:path w="32384" h="40639">
                    <a:moveTo>
                      <a:pt x="9906" y="0"/>
                    </a:moveTo>
                    <a:lnTo>
                      <a:pt x="9906" y="40385"/>
                    </a:lnTo>
                  </a:path>
                  <a:path w="32384" h="40639">
                    <a:moveTo>
                      <a:pt x="0" y="0"/>
                    </a:moveTo>
                    <a:lnTo>
                      <a:pt x="0" y="4038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" name="object 246">
                <a:extLst>
                  <a:ext uri="{FF2B5EF4-FFF2-40B4-BE49-F238E27FC236}">
                    <a16:creationId xmlns:a16="http://schemas.microsoft.com/office/drawing/2014/main" id="{51BAE54D-E13E-428B-0CC8-AD2E4272E17E}"/>
                  </a:ext>
                </a:extLst>
              </p:cNvPr>
              <p:cNvSpPr/>
              <p:nvPr/>
            </p:nvSpPr>
            <p:spPr>
              <a:xfrm>
                <a:off x="1591818" y="3670553"/>
                <a:ext cx="1016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33020">
                    <a:moveTo>
                      <a:pt x="9906" y="32766"/>
                    </a:moveTo>
                    <a:lnTo>
                      <a:pt x="0" y="22860"/>
                    </a:lnTo>
                  </a:path>
                  <a:path w="10159" h="33020">
                    <a:moveTo>
                      <a:pt x="9906" y="990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" name="object 247">
                <a:extLst>
                  <a:ext uri="{FF2B5EF4-FFF2-40B4-BE49-F238E27FC236}">
                    <a16:creationId xmlns:a16="http://schemas.microsoft.com/office/drawing/2014/main" id="{CEFD3E6D-DE2C-AA78-F227-6CC88B85FD32}"/>
                  </a:ext>
                </a:extLst>
              </p:cNvPr>
              <p:cNvSpPr/>
              <p:nvPr/>
            </p:nvSpPr>
            <p:spPr>
              <a:xfrm>
                <a:off x="1643634" y="3665981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2057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" name="object 248">
                <a:extLst>
                  <a:ext uri="{FF2B5EF4-FFF2-40B4-BE49-F238E27FC236}">
                    <a16:creationId xmlns:a16="http://schemas.microsoft.com/office/drawing/2014/main" id="{0D3A111F-4E8C-CB9E-A2F4-F90B77901366}"/>
                  </a:ext>
                </a:extLst>
              </p:cNvPr>
              <p:cNvSpPr/>
              <p:nvPr/>
            </p:nvSpPr>
            <p:spPr>
              <a:xfrm>
                <a:off x="1612392" y="3640835"/>
                <a:ext cx="40005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124460">
                    <a:moveTo>
                      <a:pt x="16002" y="65531"/>
                    </a:moveTo>
                    <a:lnTo>
                      <a:pt x="11430" y="60960"/>
                    </a:lnTo>
                  </a:path>
                  <a:path w="40005" h="124460">
                    <a:moveTo>
                      <a:pt x="28956" y="55625"/>
                    </a:moveTo>
                    <a:lnTo>
                      <a:pt x="11430" y="38100"/>
                    </a:lnTo>
                  </a:path>
                  <a:path w="40005" h="124460">
                    <a:moveTo>
                      <a:pt x="39624" y="65531"/>
                    </a:moveTo>
                    <a:lnTo>
                      <a:pt x="31242" y="57912"/>
                    </a:lnTo>
                  </a:path>
                  <a:path w="40005" h="124460">
                    <a:moveTo>
                      <a:pt x="31242" y="34289"/>
                    </a:moveTo>
                    <a:lnTo>
                      <a:pt x="21336" y="25146"/>
                    </a:lnTo>
                  </a:path>
                  <a:path w="40005" h="124460">
                    <a:moveTo>
                      <a:pt x="0" y="0"/>
                    </a:moveTo>
                    <a:lnTo>
                      <a:pt x="0" y="12420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" name="object 249">
                <a:extLst>
                  <a:ext uri="{FF2B5EF4-FFF2-40B4-BE49-F238E27FC236}">
                    <a16:creationId xmlns:a16="http://schemas.microsoft.com/office/drawing/2014/main" id="{74ECAE20-9B51-6228-C010-1027A550DC2C}"/>
                  </a:ext>
                </a:extLst>
              </p:cNvPr>
              <p:cNvSpPr/>
              <p:nvPr/>
            </p:nvSpPr>
            <p:spPr>
              <a:xfrm>
                <a:off x="1591818" y="3706367"/>
                <a:ext cx="3746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47625">
                    <a:moveTo>
                      <a:pt x="28956" y="42672"/>
                    </a:moveTo>
                    <a:lnTo>
                      <a:pt x="12953" y="42672"/>
                    </a:lnTo>
                  </a:path>
                  <a:path w="37464" h="47625">
                    <a:moveTo>
                      <a:pt x="20573" y="47244"/>
                    </a:moveTo>
                    <a:lnTo>
                      <a:pt x="12953" y="42672"/>
                    </a:lnTo>
                  </a:path>
                  <a:path w="37464" h="47625">
                    <a:moveTo>
                      <a:pt x="10668" y="32004"/>
                    </a:moveTo>
                    <a:lnTo>
                      <a:pt x="31241" y="32004"/>
                    </a:lnTo>
                  </a:path>
                  <a:path w="37464" h="47625">
                    <a:moveTo>
                      <a:pt x="37338" y="0"/>
                    </a:moveTo>
                    <a:lnTo>
                      <a:pt x="0" y="0"/>
                    </a:lnTo>
                  </a:path>
                  <a:path w="37464" h="47625">
                    <a:moveTo>
                      <a:pt x="12953" y="32004"/>
                    </a:moveTo>
                    <a:lnTo>
                      <a:pt x="12953" y="42672"/>
                    </a:lnTo>
                  </a:path>
                  <a:path w="37464" h="47625">
                    <a:moveTo>
                      <a:pt x="10668" y="32004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" name="object 250">
                <a:extLst>
                  <a:ext uri="{FF2B5EF4-FFF2-40B4-BE49-F238E27FC236}">
                    <a16:creationId xmlns:a16="http://schemas.microsoft.com/office/drawing/2014/main" id="{57FDFC7C-953E-1F83-9060-A5544CD7EBF6}"/>
                  </a:ext>
                </a:extLst>
              </p:cNvPr>
              <p:cNvSpPr/>
              <p:nvPr/>
            </p:nvSpPr>
            <p:spPr>
              <a:xfrm>
                <a:off x="1604772" y="3706367"/>
                <a:ext cx="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h="32385">
                    <a:moveTo>
                      <a:pt x="0" y="0"/>
                    </a:moveTo>
                    <a:lnTo>
                      <a:pt x="0" y="32004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" name="object 251">
                <a:extLst>
                  <a:ext uri="{FF2B5EF4-FFF2-40B4-BE49-F238E27FC236}">
                    <a16:creationId xmlns:a16="http://schemas.microsoft.com/office/drawing/2014/main" id="{B7734064-8DD9-0D75-373A-6044AB746959}"/>
                  </a:ext>
                </a:extLst>
              </p:cNvPr>
              <p:cNvSpPr/>
              <p:nvPr/>
            </p:nvSpPr>
            <p:spPr>
              <a:xfrm>
                <a:off x="1629156" y="3680459"/>
                <a:ext cx="24765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6670">
                    <a:moveTo>
                      <a:pt x="24383" y="25907"/>
                    </a:moveTo>
                    <a:lnTo>
                      <a:pt x="24383" y="0"/>
                    </a:lnTo>
                  </a:path>
                  <a:path w="24764" h="26670">
                    <a:moveTo>
                      <a:pt x="12192" y="21336"/>
                    </a:moveTo>
                    <a:lnTo>
                      <a:pt x="10668" y="17525"/>
                    </a:lnTo>
                    <a:lnTo>
                      <a:pt x="6857" y="16001"/>
                    </a:lnTo>
                    <a:lnTo>
                      <a:pt x="3048" y="17525"/>
                    </a:lnTo>
                    <a:lnTo>
                      <a:pt x="1524" y="21336"/>
                    </a:lnTo>
                    <a:lnTo>
                      <a:pt x="3048" y="25145"/>
                    </a:lnTo>
                    <a:lnTo>
                      <a:pt x="6857" y="26669"/>
                    </a:lnTo>
                    <a:lnTo>
                      <a:pt x="10668" y="25145"/>
                    </a:lnTo>
                    <a:lnTo>
                      <a:pt x="12192" y="21336"/>
                    </a:lnTo>
                  </a:path>
                  <a:path w="24764" h="26670">
                    <a:moveTo>
                      <a:pt x="0" y="25907"/>
                    </a:moveTo>
                    <a:lnTo>
                      <a:pt x="14477" y="25907"/>
                    </a:lnTo>
                  </a:path>
                  <a:path w="24764" h="26670">
                    <a:moveTo>
                      <a:pt x="14477" y="16001"/>
                    </a:moveTo>
                    <a:lnTo>
                      <a:pt x="0" y="1600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8" name="object 252">
                <a:extLst>
                  <a:ext uri="{FF2B5EF4-FFF2-40B4-BE49-F238E27FC236}">
                    <a16:creationId xmlns:a16="http://schemas.microsoft.com/office/drawing/2014/main" id="{CB609F84-2D6E-917B-7C0D-35D4E5CFED1B}"/>
                  </a:ext>
                </a:extLst>
              </p:cNvPr>
              <p:cNvSpPr/>
              <p:nvPr/>
            </p:nvSpPr>
            <p:spPr>
              <a:xfrm>
                <a:off x="1630680" y="3696461"/>
                <a:ext cx="10795" cy="1016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0160">
                    <a:moveTo>
                      <a:pt x="3047" y="762"/>
                    </a:moveTo>
                    <a:lnTo>
                      <a:pt x="8381" y="762"/>
                    </a:lnTo>
                  </a:path>
                  <a:path w="10794" h="10160">
                    <a:moveTo>
                      <a:pt x="0" y="4572"/>
                    </a:moveTo>
                    <a:lnTo>
                      <a:pt x="10668" y="4572"/>
                    </a:lnTo>
                  </a:path>
                  <a:path w="10794" h="10160">
                    <a:moveTo>
                      <a:pt x="1524" y="9143"/>
                    </a:moveTo>
                    <a:lnTo>
                      <a:pt x="9143" y="9143"/>
                    </a:lnTo>
                  </a:path>
                  <a:path w="10794" h="10160">
                    <a:moveTo>
                      <a:pt x="762" y="6858"/>
                    </a:moveTo>
                    <a:lnTo>
                      <a:pt x="6857" y="0"/>
                    </a:lnTo>
                  </a:path>
                  <a:path w="10794" h="10160">
                    <a:moveTo>
                      <a:pt x="3047" y="9905"/>
                    </a:moveTo>
                    <a:lnTo>
                      <a:pt x="9906" y="2286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" name="object 253">
                <a:extLst>
                  <a:ext uri="{FF2B5EF4-FFF2-40B4-BE49-F238E27FC236}">
                    <a16:creationId xmlns:a16="http://schemas.microsoft.com/office/drawing/2014/main" id="{A18BEFBF-9A25-F346-0892-2465FFE96EB0}"/>
                  </a:ext>
                </a:extLst>
              </p:cNvPr>
              <p:cNvSpPr/>
              <p:nvPr/>
            </p:nvSpPr>
            <p:spPr>
              <a:xfrm>
                <a:off x="1629156" y="3680459"/>
                <a:ext cx="2476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6035">
                    <a:moveTo>
                      <a:pt x="0" y="16001"/>
                    </a:moveTo>
                    <a:lnTo>
                      <a:pt x="0" y="25907"/>
                    </a:lnTo>
                  </a:path>
                  <a:path w="24764" h="26035">
                    <a:moveTo>
                      <a:pt x="14477" y="9905"/>
                    </a:moveTo>
                    <a:lnTo>
                      <a:pt x="14477" y="6095"/>
                    </a:lnTo>
                  </a:path>
                  <a:path w="24764" h="26035">
                    <a:moveTo>
                      <a:pt x="14477" y="16001"/>
                    </a:moveTo>
                    <a:lnTo>
                      <a:pt x="14477" y="25907"/>
                    </a:lnTo>
                  </a:path>
                  <a:path w="24764" h="26035">
                    <a:moveTo>
                      <a:pt x="24383" y="25907"/>
                    </a:moveTo>
                    <a:lnTo>
                      <a:pt x="14477" y="25907"/>
                    </a:lnTo>
                  </a:path>
                  <a:path w="24764" h="26035">
                    <a:moveTo>
                      <a:pt x="24383" y="0"/>
                    </a:moveTo>
                    <a:lnTo>
                      <a:pt x="14477" y="6095"/>
                    </a:lnTo>
                  </a:path>
                  <a:path w="24764" h="26035">
                    <a:moveTo>
                      <a:pt x="14477" y="9905"/>
                    </a:moveTo>
                    <a:lnTo>
                      <a:pt x="24383" y="1600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0" name="object 254">
                <a:extLst>
                  <a:ext uri="{FF2B5EF4-FFF2-40B4-BE49-F238E27FC236}">
                    <a16:creationId xmlns:a16="http://schemas.microsoft.com/office/drawing/2014/main" id="{F4CBC6C8-CB65-ADE1-CE51-70A73B18CCF6}"/>
                  </a:ext>
                </a:extLst>
              </p:cNvPr>
              <p:cNvSpPr/>
              <p:nvPr/>
            </p:nvSpPr>
            <p:spPr>
              <a:xfrm>
                <a:off x="1643634" y="3680459"/>
                <a:ext cx="1016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15239">
                    <a:moveTo>
                      <a:pt x="0" y="7619"/>
                    </a:moveTo>
                    <a:lnTo>
                      <a:pt x="4572" y="3048"/>
                    </a:lnTo>
                  </a:path>
                  <a:path w="10160" h="15239">
                    <a:moveTo>
                      <a:pt x="0" y="9905"/>
                    </a:moveTo>
                    <a:lnTo>
                      <a:pt x="9906" y="0"/>
                    </a:lnTo>
                  </a:path>
                  <a:path w="10160" h="15239">
                    <a:moveTo>
                      <a:pt x="1524" y="10667"/>
                    </a:moveTo>
                    <a:lnTo>
                      <a:pt x="9906" y="2286"/>
                    </a:lnTo>
                  </a:path>
                  <a:path w="10160" h="15239">
                    <a:moveTo>
                      <a:pt x="3048" y="12191"/>
                    </a:moveTo>
                    <a:lnTo>
                      <a:pt x="9906" y="4572"/>
                    </a:lnTo>
                  </a:path>
                  <a:path w="10160" h="15239">
                    <a:moveTo>
                      <a:pt x="4572" y="12191"/>
                    </a:moveTo>
                    <a:lnTo>
                      <a:pt x="9906" y="6857"/>
                    </a:lnTo>
                  </a:path>
                  <a:path w="10160" h="15239">
                    <a:moveTo>
                      <a:pt x="6096" y="13715"/>
                    </a:moveTo>
                    <a:lnTo>
                      <a:pt x="9906" y="9143"/>
                    </a:lnTo>
                  </a:path>
                  <a:path w="10160" h="15239">
                    <a:moveTo>
                      <a:pt x="7620" y="14477"/>
                    </a:moveTo>
                    <a:lnTo>
                      <a:pt x="9906" y="11429"/>
                    </a:lnTo>
                  </a:path>
                  <a:path w="10160" h="15239">
                    <a:moveTo>
                      <a:pt x="9143" y="15239"/>
                    </a:moveTo>
                    <a:lnTo>
                      <a:pt x="9906" y="1371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" name="object 255">
                <a:extLst>
                  <a:ext uri="{FF2B5EF4-FFF2-40B4-BE49-F238E27FC236}">
                    <a16:creationId xmlns:a16="http://schemas.microsoft.com/office/drawing/2014/main" id="{70634070-3404-D1FD-A0C3-8C2E1A095F23}"/>
                  </a:ext>
                </a:extLst>
              </p:cNvPr>
              <p:cNvSpPr/>
              <p:nvPr/>
            </p:nvSpPr>
            <p:spPr>
              <a:xfrm>
                <a:off x="1620774" y="3706367"/>
                <a:ext cx="254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43179">
                    <a:moveTo>
                      <a:pt x="0" y="32004"/>
                    </a:moveTo>
                    <a:lnTo>
                      <a:pt x="0" y="42672"/>
                    </a:lnTo>
                  </a:path>
                  <a:path w="2540" h="43179">
                    <a:moveTo>
                      <a:pt x="2285" y="32004"/>
                    </a:moveTo>
                    <a:lnTo>
                      <a:pt x="228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2" name="object 256">
                <a:extLst>
                  <a:ext uri="{FF2B5EF4-FFF2-40B4-BE49-F238E27FC236}">
                    <a16:creationId xmlns:a16="http://schemas.microsoft.com/office/drawing/2014/main" id="{5B188DB9-B5C8-F9AE-32C1-0EAED71F8D2A}"/>
                  </a:ext>
                </a:extLst>
              </p:cNvPr>
              <p:cNvSpPr/>
              <p:nvPr/>
            </p:nvSpPr>
            <p:spPr>
              <a:xfrm>
                <a:off x="1620774" y="3706367"/>
                <a:ext cx="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h="32385">
                    <a:moveTo>
                      <a:pt x="0" y="0"/>
                    </a:moveTo>
                    <a:lnTo>
                      <a:pt x="0" y="32004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3" name="object 257">
                <a:extLst>
                  <a:ext uri="{FF2B5EF4-FFF2-40B4-BE49-F238E27FC236}">
                    <a16:creationId xmlns:a16="http://schemas.microsoft.com/office/drawing/2014/main" id="{1AA796AC-6AF7-6C86-BCFC-14D6C566ECEE}"/>
                  </a:ext>
                </a:extLst>
              </p:cNvPr>
              <p:cNvSpPr/>
              <p:nvPr/>
            </p:nvSpPr>
            <p:spPr>
              <a:xfrm>
                <a:off x="1591818" y="3552443"/>
                <a:ext cx="8255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201295">
                    <a:moveTo>
                      <a:pt x="20573" y="201167"/>
                    </a:moveTo>
                    <a:lnTo>
                      <a:pt x="28956" y="196595"/>
                    </a:lnTo>
                  </a:path>
                  <a:path w="82550" h="201295">
                    <a:moveTo>
                      <a:pt x="82296" y="72389"/>
                    </a:moveTo>
                    <a:lnTo>
                      <a:pt x="82296" y="0"/>
                    </a:lnTo>
                  </a:path>
                  <a:path w="82550" h="201295">
                    <a:moveTo>
                      <a:pt x="0" y="113537"/>
                    </a:moveTo>
                    <a:lnTo>
                      <a:pt x="51815" y="113537"/>
                    </a:lnTo>
                  </a:path>
                  <a:path w="82550" h="201295">
                    <a:moveTo>
                      <a:pt x="43434" y="113537"/>
                    </a:moveTo>
                    <a:lnTo>
                      <a:pt x="51815" y="1051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4" name="object 258">
                <a:extLst>
                  <a:ext uri="{FF2B5EF4-FFF2-40B4-BE49-F238E27FC236}">
                    <a16:creationId xmlns:a16="http://schemas.microsoft.com/office/drawing/2014/main" id="{B918DDEC-AAE0-3BBB-1C5D-D641140AF3DE}"/>
                  </a:ext>
                </a:extLst>
              </p:cNvPr>
              <p:cNvSpPr/>
              <p:nvPr/>
            </p:nvSpPr>
            <p:spPr>
              <a:xfrm>
                <a:off x="1636013" y="3658361"/>
                <a:ext cx="762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7620">
                    <a:moveTo>
                      <a:pt x="0" y="7620"/>
                    </a:moveTo>
                    <a:lnTo>
                      <a:pt x="7619" y="0"/>
                    </a:lnTo>
                  </a:path>
                  <a:path w="7619" h="7620">
                    <a:moveTo>
                      <a:pt x="2286" y="7620"/>
                    </a:moveTo>
                    <a:lnTo>
                      <a:pt x="7619" y="2286"/>
                    </a:lnTo>
                  </a:path>
                  <a:path w="7619" h="7620">
                    <a:moveTo>
                      <a:pt x="4572" y="7620"/>
                    </a:moveTo>
                    <a:lnTo>
                      <a:pt x="7619" y="4572"/>
                    </a:lnTo>
                  </a:path>
                  <a:path w="7619" h="7620">
                    <a:moveTo>
                      <a:pt x="6858" y="7620"/>
                    </a:moveTo>
                    <a:lnTo>
                      <a:pt x="7619" y="6858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5" name="object 259">
                <a:extLst>
                  <a:ext uri="{FF2B5EF4-FFF2-40B4-BE49-F238E27FC236}">
                    <a16:creationId xmlns:a16="http://schemas.microsoft.com/office/drawing/2014/main" id="{DAF8B9D9-F7E0-F61D-DFEF-428FC44E90E9}"/>
                  </a:ext>
                </a:extLst>
              </p:cNvPr>
              <p:cNvSpPr/>
              <p:nvPr/>
            </p:nvSpPr>
            <p:spPr>
              <a:xfrm>
                <a:off x="1632966" y="3320795"/>
                <a:ext cx="49530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345439">
                    <a:moveTo>
                      <a:pt x="10667" y="345186"/>
                    </a:moveTo>
                    <a:lnTo>
                      <a:pt x="10667" y="336803"/>
                    </a:lnTo>
                  </a:path>
                  <a:path w="49530" h="345439">
                    <a:moveTo>
                      <a:pt x="49529" y="188975"/>
                    </a:moveTo>
                    <a:lnTo>
                      <a:pt x="49529" y="225551"/>
                    </a:lnTo>
                  </a:path>
                  <a:path w="49530" h="345439">
                    <a:moveTo>
                      <a:pt x="0" y="0"/>
                    </a:moveTo>
                    <a:lnTo>
                      <a:pt x="0" y="20574"/>
                    </a:lnTo>
                  </a:path>
                  <a:path w="49530" h="345439">
                    <a:moveTo>
                      <a:pt x="10667" y="30479"/>
                    </a:moveTo>
                    <a:lnTo>
                      <a:pt x="0" y="20574"/>
                    </a:lnTo>
                  </a:path>
                  <a:path w="49530" h="345439">
                    <a:moveTo>
                      <a:pt x="10667" y="30479"/>
                    </a:moveTo>
                    <a:lnTo>
                      <a:pt x="20573" y="205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" name="object 260">
                <a:extLst>
                  <a:ext uri="{FF2B5EF4-FFF2-40B4-BE49-F238E27FC236}">
                    <a16:creationId xmlns:a16="http://schemas.microsoft.com/office/drawing/2014/main" id="{4575C6DB-7C9F-6C54-9B88-3A24D4A0E0E3}"/>
                  </a:ext>
                </a:extLst>
              </p:cNvPr>
              <p:cNvSpPr/>
              <p:nvPr/>
            </p:nvSpPr>
            <p:spPr>
              <a:xfrm>
                <a:off x="1735836" y="3414521"/>
                <a:ext cx="58166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581660" h="66675">
                    <a:moveTo>
                      <a:pt x="581406" y="32765"/>
                    </a:moveTo>
                    <a:lnTo>
                      <a:pt x="581406" y="0"/>
                    </a:lnTo>
                  </a:path>
                  <a:path w="581660" h="66675">
                    <a:moveTo>
                      <a:pt x="342900" y="0"/>
                    </a:moveTo>
                    <a:lnTo>
                      <a:pt x="342900" y="66293"/>
                    </a:lnTo>
                  </a:path>
                  <a:path w="581660" h="66675">
                    <a:moveTo>
                      <a:pt x="0" y="32765"/>
                    </a:moveTo>
                    <a:lnTo>
                      <a:pt x="0" y="15239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" name="object 261">
                <a:extLst>
                  <a:ext uri="{FF2B5EF4-FFF2-40B4-BE49-F238E27FC236}">
                    <a16:creationId xmlns:a16="http://schemas.microsoft.com/office/drawing/2014/main" id="{1EBDD961-2202-903A-77A7-0166E24DEB0E}"/>
                  </a:ext>
                </a:extLst>
              </p:cNvPr>
              <p:cNvSpPr/>
              <p:nvPr/>
            </p:nvSpPr>
            <p:spPr>
              <a:xfrm>
                <a:off x="2004060" y="3823715"/>
                <a:ext cx="18859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88594" h="71754">
                    <a:moveTo>
                      <a:pt x="39623" y="0"/>
                    </a:moveTo>
                    <a:lnTo>
                      <a:pt x="1523" y="0"/>
                    </a:lnTo>
                  </a:path>
                  <a:path w="188594" h="71754">
                    <a:moveTo>
                      <a:pt x="188213" y="71628"/>
                    </a:moveTo>
                    <a:lnTo>
                      <a:pt x="0" y="7162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" name="object 262">
                <a:extLst>
                  <a:ext uri="{FF2B5EF4-FFF2-40B4-BE49-F238E27FC236}">
                    <a16:creationId xmlns:a16="http://schemas.microsoft.com/office/drawing/2014/main" id="{1D7F7A45-1362-95C4-D2F1-D20B795F6A2C}"/>
                  </a:ext>
                </a:extLst>
              </p:cNvPr>
              <p:cNvSpPr/>
              <p:nvPr/>
            </p:nvSpPr>
            <p:spPr>
              <a:xfrm>
                <a:off x="2004060" y="3826001"/>
                <a:ext cx="188595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88594" h="69850">
                    <a:moveTo>
                      <a:pt x="116585" y="69342"/>
                    </a:moveTo>
                    <a:lnTo>
                      <a:pt x="76200" y="28956"/>
                    </a:lnTo>
                  </a:path>
                  <a:path w="188594" h="69850">
                    <a:moveTo>
                      <a:pt x="70103" y="22860"/>
                    </a:moveTo>
                    <a:lnTo>
                      <a:pt x="46481" y="0"/>
                    </a:lnTo>
                  </a:path>
                  <a:path w="188594" h="69850">
                    <a:moveTo>
                      <a:pt x="58673" y="69342"/>
                    </a:moveTo>
                    <a:lnTo>
                      <a:pt x="762" y="12192"/>
                    </a:lnTo>
                  </a:path>
                  <a:path w="188594" h="69850">
                    <a:moveTo>
                      <a:pt x="762" y="69342"/>
                    </a:moveTo>
                    <a:lnTo>
                      <a:pt x="0" y="68580"/>
                    </a:lnTo>
                  </a:path>
                  <a:path w="188594" h="69850">
                    <a:moveTo>
                      <a:pt x="174497" y="69342"/>
                    </a:moveTo>
                    <a:lnTo>
                      <a:pt x="105156" y="0"/>
                    </a:lnTo>
                  </a:path>
                  <a:path w="188594" h="69850">
                    <a:moveTo>
                      <a:pt x="188213" y="24384"/>
                    </a:moveTo>
                    <a:lnTo>
                      <a:pt x="163067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" name="object 263">
                <a:extLst>
                  <a:ext uri="{FF2B5EF4-FFF2-40B4-BE49-F238E27FC236}">
                    <a16:creationId xmlns:a16="http://schemas.microsoft.com/office/drawing/2014/main" id="{A12B6527-1AA9-E5BB-C01D-D016D5C08CE4}"/>
                  </a:ext>
                </a:extLst>
              </p:cNvPr>
              <p:cNvSpPr/>
              <p:nvPr/>
            </p:nvSpPr>
            <p:spPr>
              <a:xfrm>
                <a:off x="1838705" y="3659123"/>
                <a:ext cx="62230" cy="8509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85089">
                    <a:moveTo>
                      <a:pt x="61721" y="84581"/>
                    </a:moveTo>
                    <a:lnTo>
                      <a:pt x="61721" y="0"/>
                    </a:lnTo>
                  </a:path>
                  <a:path w="62230" h="85089">
                    <a:moveTo>
                      <a:pt x="0" y="8458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0" name="object 264">
                <a:extLst>
                  <a:ext uri="{FF2B5EF4-FFF2-40B4-BE49-F238E27FC236}">
                    <a16:creationId xmlns:a16="http://schemas.microsoft.com/office/drawing/2014/main" id="{0B139358-E17A-050B-40CD-457F6ED23CD3}"/>
                  </a:ext>
                </a:extLst>
              </p:cNvPr>
              <p:cNvSpPr/>
              <p:nvPr/>
            </p:nvSpPr>
            <p:spPr>
              <a:xfrm>
                <a:off x="1838705" y="3656075"/>
                <a:ext cx="6223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87629">
                    <a:moveTo>
                      <a:pt x="29718" y="87629"/>
                    </a:moveTo>
                    <a:lnTo>
                      <a:pt x="61721" y="55625"/>
                    </a:lnTo>
                  </a:path>
                  <a:path w="62230" h="87629">
                    <a:moveTo>
                      <a:pt x="0" y="58674"/>
                    </a:moveTo>
                    <a:lnTo>
                      <a:pt x="58674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1" name="object 265">
                <a:extLst>
                  <a:ext uri="{FF2B5EF4-FFF2-40B4-BE49-F238E27FC236}">
                    <a16:creationId xmlns:a16="http://schemas.microsoft.com/office/drawing/2014/main" id="{F79E5B40-32D1-1FBA-4485-B0499B5A3518}"/>
                  </a:ext>
                </a:extLst>
              </p:cNvPr>
              <p:cNvSpPr/>
              <p:nvPr/>
            </p:nvSpPr>
            <p:spPr>
              <a:xfrm>
                <a:off x="1735836" y="3452621"/>
                <a:ext cx="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h="254635">
                    <a:moveTo>
                      <a:pt x="0" y="254507"/>
                    </a:moveTo>
                    <a:lnTo>
                      <a:pt x="0" y="167639"/>
                    </a:lnTo>
                  </a:path>
                  <a:path h="254635">
                    <a:moveTo>
                      <a:pt x="0" y="8762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2" name="object 266">
                <a:extLst>
                  <a:ext uri="{FF2B5EF4-FFF2-40B4-BE49-F238E27FC236}">
                    <a16:creationId xmlns:a16="http://schemas.microsoft.com/office/drawing/2014/main" id="{193D1854-C5FC-AED5-4C02-E16AFCBD3898}"/>
                  </a:ext>
                </a:extLst>
              </p:cNvPr>
              <p:cNvSpPr/>
              <p:nvPr/>
            </p:nvSpPr>
            <p:spPr>
              <a:xfrm>
                <a:off x="1767077" y="3624833"/>
                <a:ext cx="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h="54610">
                    <a:moveTo>
                      <a:pt x="0" y="0"/>
                    </a:moveTo>
                    <a:lnTo>
                      <a:pt x="0" y="5410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3" name="object 267">
                <a:extLst>
                  <a:ext uri="{FF2B5EF4-FFF2-40B4-BE49-F238E27FC236}">
                    <a16:creationId xmlns:a16="http://schemas.microsoft.com/office/drawing/2014/main" id="{F94655A3-69D0-06AB-14C5-5B6E62A9B37E}"/>
                  </a:ext>
                </a:extLst>
              </p:cNvPr>
              <p:cNvSpPr/>
              <p:nvPr/>
            </p:nvSpPr>
            <p:spPr>
              <a:xfrm>
                <a:off x="1709166" y="3624833"/>
                <a:ext cx="5334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53339" h="59054">
                    <a:moveTo>
                      <a:pt x="53339" y="58674"/>
                    </a:moveTo>
                    <a:lnTo>
                      <a:pt x="53339" y="0"/>
                    </a:lnTo>
                  </a:path>
                  <a:path w="53339" h="59054">
                    <a:moveTo>
                      <a:pt x="0" y="5867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4" name="object 268">
                <a:extLst>
                  <a:ext uri="{FF2B5EF4-FFF2-40B4-BE49-F238E27FC236}">
                    <a16:creationId xmlns:a16="http://schemas.microsoft.com/office/drawing/2014/main" id="{F5758856-2777-EA3E-34E7-8B91916F0CA2}"/>
                  </a:ext>
                </a:extLst>
              </p:cNvPr>
              <p:cNvSpPr/>
              <p:nvPr/>
            </p:nvSpPr>
            <p:spPr>
              <a:xfrm>
                <a:off x="1705355" y="3624833"/>
                <a:ext cx="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h="54610">
                    <a:moveTo>
                      <a:pt x="0" y="0"/>
                    </a:moveTo>
                    <a:lnTo>
                      <a:pt x="0" y="5410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5" name="object 269">
                <a:extLst>
                  <a:ext uri="{FF2B5EF4-FFF2-40B4-BE49-F238E27FC236}">
                    <a16:creationId xmlns:a16="http://schemas.microsoft.com/office/drawing/2014/main" id="{E4B06167-67F9-B6DB-392B-397CBD5034ED}"/>
                  </a:ext>
                </a:extLst>
              </p:cNvPr>
              <p:cNvSpPr/>
              <p:nvPr/>
            </p:nvSpPr>
            <p:spPr>
              <a:xfrm>
                <a:off x="1838705" y="3745991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6" name="object 270">
                <a:extLst>
                  <a:ext uri="{FF2B5EF4-FFF2-40B4-BE49-F238E27FC236}">
                    <a16:creationId xmlns:a16="http://schemas.microsoft.com/office/drawing/2014/main" id="{D3ABA7DA-A980-6CD3-F717-4322AAFA9AFF}"/>
                  </a:ext>
                </a:extLst>
              </p:cNvPr>
              <p:cNvSpPr/>
              <p:nvPr/>
            </p:nvSpPr>
            <p:spPr>
              <a:xfrm>
                <a:off x="1838705" y="3743705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7" name="object 271">
                <a:extLst>
                  <a:ext uri="{FF2B5EF4-FFF2-40B4-BE49-F238E27FC236}">
                    <a16:creationId xmlns:a16="http://schemas.microsoft.com/office/drawing/2014/main" id="{4492FC4B-FDFB-0855-A0AC-0332211196AB}"/>
                  </a:ext>
                </a:extLst>
              </p:cNvPr>
              <p:cNvSpPr/>
              <p:nvPr/>
            </p:nvSpPr>
            <p:spPr>
              <a:xfrm>
                <a:off x="1838705" y="3774185"/>
                <a:ext cx="622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2230">
                    <a:moveTo>
                      <a:pt x="0" y="0"/>
                    </a:moveTo>
                    <a:lnTo>
                      <a:pt x="6172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8" name="object 272">
                <a:extLst>
                  <a:ext uri="{FF2B5EF4-FFF2-40B4-BE49-F238E27FC236}">
                    <a16:creationId xmlns:a16="http://schemas.microsoft.com/office/drawing/2014/main" id="{C908ED4F-45CD-A2CF-A736-CB10F1EA27CC}"/>
                  </a:ext>
                </a:extLst>
              </p:cNvPr>
              <p:cNvSpPr/>
              <p:nvPr/>
            </p:nvSpPr>
            <p:spPr>
              <a:xfrm>
                <a:off x="1838705" y="3776471"/>
                <a:ext cx="82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7625">
                    <a:moveTo>
                      <a:pt x="0" y="0"/>
                    </a:moveTo>
                    <a:lnTo>
                      <a:pt x="61721" y="0"/>
                    </a:lnTo>
                  </a:path>
                  <a:path w="82550" h="47625">
                    <a:moveTo>
                      <a:pt x="0" y="47243"/>
                    </a:moveTo>
                    <a:lnTo>
                      <a:pt x="82295" y="4724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9" name="object 273">
                <a:extLst>
                  <a:ext uri="{FF2B5EF4-FFF2-40B4-BE49-F238E27FC236}">
                    <a16:creationId xmlns:a16="http://schemas.microsoft.com/office/drawing/2014/main" id="{6FD4AB3C-C3E8-8A90-D735-012B64B294A2}"/>
                  </a:ext>
                </a:extLst>
              </p:cNvPr>
              <p:cNvSpPr/>
              <p:nvPr/>
            </p:nvSpPr>
            <p:spPr>
              <a:xfrm>
                <a:off x="1860041" y="3776471"/>
                <a:ext cx="3365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33654">
                    <a:moveTo>
                      <a:pt x="0" y="33527"/>
                    </a:moveTo>
                    <a:lnTo>
                      <a:pt x="33527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0" name="object 274">
                <a:extLst>
                  <a:ext uri="{FF2B5EF4-FFF2-40B4-BE49-F238E27FC236}">
                    <a16:creationId xmlns:a16="http://schemas.microsoft.com/office/drawing/2014/main" id="{21C8D7C6-47F5-54E9-6752-F78367EDE95B}"/>
                  </a:ext>
                </a:extLst>
              </p:cNvPr>
              <p:cNvSpPr/>
              <p:nvPr/>
            </p:nvSpPr>
            <p:spPr>
              <a:xfrm>
                <a:off x="1838705" y="3788663"/>
                <a:ext cx="3048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30480" h="30479">
                    <a:moveTo>
                      <a:pt x="30480" y="3048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1" name="object 275">
                <a:extLst>
                  <a:ext uri="{FF2B5EF4-FFF2-40B4-BE49-F238E27FC236}">
                    <a16:creationId xmlns:a16="http://schemas.microsoft.com/office/drawing/2014/main" id="{FAAFDC9E-E2C7-0EA5-19D0-6818E5E568BC}"/>
                  </a:ext>
                </a:extLst>
              </p:cNvPr>
              <p:cNvSpPr/>
              <p:nvPr/>
            </p:nvSpPr>
            <p:spPr>
              <a:xfrm>
                <a:off x="1838705" y="3788663"/>
                <a:ext cx="8191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81914" h="35560">
                    <a:moveTo>
                      <a:pt x="0" y="1524"/>
                    </a:moveTo>
                    <a:lnTo>
                      <a:pt x="762" y="762"/>
                    </a:lnTo>
                  </a:path>
                  <a:path w="81914" h="35560">
                    <a:moveTo>
                      <a:pt x="0" y="3810"/>
                    </a:moveTo>
                    <a:lnTo>
                      <a:pt x="1524" y="1524"/>
                    </a:lnTo>
                  </a:path>
                  <a:path w="81914" h="35560">
                    <a:moveTo>
                      <a:pt x="0" y="6096"/>
                    </a:moveTo>
                    <a:lnTo>
                      <a:pt x="3048" y="3048"/>
                    </a:lnTo>
                  </a:path>
                  <a:path w="81914" h="35560">
                    <a:moveTo>
                      <a:pt x="0" y="8382"/>
                    </a:moveTo>
                    <a:lnTo>
                      <a:pt x="4571" y="4572"/>
                    </a:lnTo>
                  </a:path>
                  <a:path w="81914" h="35560">
                    <a:moveTo>
                      <a:pt x="0" y="10668"/>
                    </a:moveTo>
                    <a:lnTo>
                      <a:pt x="5333" y="5334"/>
                    </a:lnTo>
                  </a:path>
                  <a:path w="81914" h="35560">
                    <a:moveTo>
                      <a:pt x="0" y="12953"/>
                    </a:moveTo>
                    <a:lnTo>
                      <a:pt x="6095" y="6096"/>
                    </a:lnTo>
                  </a:path>
                  <a:path w="81914" h="35560">
                    <a:moveTo>
                      <a:pt x="0" y="15239"/>
                    </a:moveTo>
                    <a:lnTo>
                      <a:pt x="7619" y="7620"/>
                    </a:lnTo>
                  </a:path>
                  <a:path w="81914" h="35560">
                    <a:moveTo>
                      <a:pt x="0" y="17525"/>
                    </a:moveTo>
                    <a:lnTo>
                      <a:pt x="9143" y="9144"/>
                    </a:lnTo>
                  </a:path>
                  <a:path w="81914" h="35560">
                    <a:moveTo>
                      <a:pt x="0" y="19812"/>
                    </a:moveTo>
                    <a:lnTo>
                      <a:pt x="9906" y="9906"/>
                    </a:lnTo>
                  </a:path>
                  <a:path w="81914" h="35560">
                    <a:moveTo>
                      <a:pt x="0" y="22098"/>
                    </a:moveTo>
                    <a:lnTo>
                      <a:pt x="10668" y="11430"/>
                    </a:lnTo>
                  </a:path>
                  <a:path w="81914" h="35560">
                    <a:moveTo>
                      <a:pt x="0" y="24384"/>
                    </a:moveTo>
                    <a:lnTo>
                      <a:pt x="12192" y="12191"/>
                    </a:lnTo>
                  </a:path>
                  <a:path w="81914" h="35560">
                    <a:moveTo>
                      <a:pt x="0" y="26670"/>
                    </a:moveTo>
                    <a:lnTo>
                      <a:pt x="13716" y="13715"/>
                    </a:lnTo>
                  </a:path>
                  <a:path w="81914" h="35560">
                    <a:moveTo>
                      <a:pt x="0" y="29718"/>
                    </a:moveTo>
                    <a:lnTo>
                      <a:pt x="14477" y="14477"/>
                    </a:lnTo>
                  </a:path>
                  <a:path w="81914" h="35560">
                    <a:moveTo>
                      <a:pt x="0" y="31241"/>
                    </a:moveTo>
                    <a:lnTo>
                      <a:pt x="16001" y="16001"/>
                    </a:lnTo>
                  </a:path>
                  <a:path w="81914" h="35560">
                    <a:moveTo>
                      <a:pt x="0" y="34289"/>
                    </a:moveTo>
                    <a:lnTo>
                      <a:pt x="16763" y="16763"/>
                    </a:lnTo>
                  </a:path>
                  <a:path w="81914" h="35560">
                    <a:moveTo>
                      <a:pt x="1524" y="35051"/>
                    </a:moveTo>
                    <a:lnTo>
                      <a:pt x="18287" y="18287"/>
                    </a:lnTo>
                  </a:path>
                  <a:path w="81914" h="35560">
                    <a:moveTo>
                      <a:pt x="3810" y="35051"/>
                    </a:moveTo>
                    <a:lnTo>
                      <a:pt x="19050" y="19050"/>
                    </a:lnTo>
                  </a:path>
                  <a:path w="81914" h="35560">
                    <a:moveTo>
                      <a:pt x="6095" y="35051"/>
                    </a:moveTo>
                    <a:lnTo>
                      <a:pt x="20574" y="20574"/>
                    </a:lnTo>
                  </a:path>
                  <a:path w="81914" h="35560">
                    <a:moveTo>
                      <a:pt x="8381" y="35051"/>
                    </a:moveTo>
                    <a:lnTo>
                      <a:pt x="21336" y="21336"/>
                    </a:lnTo>
                  </a:path>
                  <a:path w="81914" h="35560">
                    <a:moveTo>
                      <a:pt x="10668" y="35051"/>
                    </a:moveTo>
                    <a:lnTo>
                      <a:pt x="22860" y="22860"/>
                    </a:lnTo>
                  </a:path>
                  <a:path w="81914" h="35560">
                    <a:moveTo>
                      <a:pt x="12954" y="35051"/>
                    </a:moveTo>
                    <a:lnTo>
                      <a:pt x="23621" y="23622"/>
                    </a:lnTo>
                  </a:path>
                  <a:path w="81914" h="35560">
                    <a:moveTo>
                      <a:pt x="15239" y="35051"/>
                    </a:moveTo>
                    <a:lnTo>
                      <a:pt x="25145" y="25146"/>
                    </a:lnTo>
                  </a:path>
                  <a:path w="81914" h="35560">
                    <a:moveTo>
                      <a:pt x="17525" y="35051"/>
                    </a:moveTo>
                    <a:lnTo>
                      <a:pt x="25907" y="26670"/>
                    </a:lnTo>
                  </a:path>
                  <a:path w="81914" h="35560">
                    <a:moveTo>
                      <a:pt x="19812" y="35051"/>
                    </a:moveTo>
                    <a:lnTo>
                      <a:pt x="27431" y="27432"/>
                    </a:lnTo>
                  </a:path>
                  <a:path w="81914" h="35560">
                    <a:moveTo>
                      <a:pt x="22098" y="35051"/>
                    </a:moveTo>
                    <a:lnTo>
                      <a:pt x="28193" y="28194"/>
                    </a:lnTo>
                  </a:path>
                  <a:path w="81914" h="35560">
                    <a:moveTo>
                      <a:pt x="24383" y="35051"/>
                    </a:moveTo>
                    <a:lnTo>
                      <a:pt x="29718" y="29718"/>
                    </a:lnTo>
                  </a:path>
                  <a:path w="81914" h="35560">
                    <a:moveTo>
                      <a:pt x="26669" y="35051"/>
                    </a:moveTo>
                    <a:lnTo>
                      <a:pt x="61721" y="0"/>
                    </a:lnTo>
                  </a:path>
                  <a:path w="81914" h="35560">
                    <a:moveTo>
                      <a:pt x="28956" y="35051"/>
                    </a:moveTo>
                    <a:lnTo>
                      <a:pt x="61721" y="2286"/>
                    </a:lnTo>
                  </a:path>
                  <a:path w="81914" h="35560">
                    <a:moveTo>
                      <a:pt x="31242" y="35051"/>
                    </a:moveTo>
                    <a:lnTo>
                      <a:pt x="61721" y="4572"/>
                    </a:lnTo>
                  </a:path>
                  <a:path w="81914" h="35560">
                    <a:moveTo>
                      <a:pt x="33527" y="35051"/>
                    </a:moveTo>
                    <a:lnTo>
                      <a:pt x="61721" y="6858"/>
                    </a:lnTo>
                  </a:path>
                  <a:path w="81914" h="35560">
                    <a:moveTo>
                      <a:pt x="35813" y="35051"/>
                    </a:moveTo>
                    <a:lnTo>
                      <a:pt x="61721" y="9906"/>
                    </a:lnTo>
                  </a:path>
                  <a:path w="81914" h="35560">
                    <a:moveTo>
                      <a:pt x="38100" y="35051"/>
                    </a:moveTo>
                    <a:lnTo>
                      <a:pt x="61721" y="12191"/>
                    </a:lnTo>
                  </a:path>
                  <a:path w="81914" h="35560">
                    <a:moveTo>
                      <a:pt x="41148" y="35051"/>
                    </a:moveTo>
                    <a:lnTo>
                      <a:pt x="61721" y="14477"/>
                    </a:lnTo>
                  </a:path>
                  <a:path w="81914" h="35560">
                    <a:moveTo>
                      <a:pt x="43433" y="35051"/>
                    </a:moveTo>
                    <a:lnTo>
                      <a:pt x="62483" y="15239"/>
                    </a:lnTo>
                  </a:path>
                  <a:path w="81914" h="35560">
                    <a:moveTo>
                      <a:pt x="45719" y="35051"/>
                    </a:moveTo>
                    <a:lnTo>
                      <a:pt x="64007" y="16763"/>
                    </a:lnTo>
                  </a:path>
                  <a:path w="81914" h="35560">
                    <a:moveTo>
                      <a:pt x="48006" y="35051"/>
                    </a:moveTo>
                    <a:lnTo>
                      <a:pt x="64769" y="17525"/>
                    </a:lnTo>
                  </a:path>
                  <a:path w="81914" h="35560">
                    <a:moveTo>
                      <a:pt x="50292" y="35051"/>
                    </a:moveTo>
                    <a:lnTo>
                      <a:pt x="66293" y="19050"/>
                    </a:lnTo>
                  </a:path>
                  <a:path w="81914" h="35560">
                    <a:moveTo>
                      <a:pt x="52577" y="35051"/>
                    </a:moveTo>
                    <a:lnTo>
                      <a:pt x="67056" y="19812"/>
                    </a:lnTo>
                  </a:path>
                  <a:path w="81914" h="35560">
                    <a:moveTo>
                      <a:pt x="54863" y="35051"/>
                    </a:moveTo>
                    <a:lnTo>
                      <a:pt x="68580" y="21336"/>
                    </a:lnTo>
                  </a:path>
                  <a:path w="81914" h="35560">
                    <a:moveTo>
                      <a:pt x="57150" y="35051"/>
                    </a:moveTo>
                    <a:lnTo>
                      <a:pt x="69342" y="22098"/>
                    </a:lnTo>
                  </a:path>
                  <a:path w="81914" h="35560">
                    <a:moveTo>
                      <a:pt x="59436" y="35051"/>
                    </a:moveTo>
                    <a:lnTo>
                      <a:pt x="70866" y="23622"/>
                    </a:lnTo>
                  </a:path>
                  <a:path w="81914" h="35560">
                    <a:moveTo>
                      <a:pt x="61721" y="35051"/>
                    </a:moveTo>
                    <a:lnTo>
                      <a:pt x="71627" y="25146"/>
                    </a:lnTo>
                  </a:path>
                  <a:path w="81914" h="35560">
                    <a:moveTo>
                      <a:pt x="64007" y="35051"/>
                    </a:moveTo>
                    <a:lnTo>
                      <a:pt x="73151" y="25908"/>
                    </a:lnTo>
                  </a:path>
                  <a:path w="81914" h="35560">
                    <a:moveTo>
                      <a:pt x="66293" y="35051"/>
                    </a:moveTo>
                    <a:lnTo>
                      <a:pt x="73913" y="26670"/>
                    </a:lnTo>
                  </a:path>
                  <a:path w="81914" h="35560">
                    <a:moveTo>
                      <a:pt x="68580" y="35051"/>
                    </a:moveTo>
                    <a:lnTo>
                      <a:pt x="75437" y="28194"/>
                    </a:lnTo>
                  </a:path>
                  <a:path w="81914" h="35560">
                    <a:moveTo>
                      <a:pt x="70866" y="35051"/>
                    </a:moveTo>
                    <a:lnTo>
                      <a:pt x="76200" y="29718"/>
                    </a:lnTo>
                  </a:path>
                  <a:path w="81914" h="35560">
                    <a:moveTo>
                      <a:pt x="73151" y="35051"/>
                    </a:moveTo>
                    <a:lnTo>
                      <a:pt x="77724" y="30480"/>
                    </a:lnTo>
                  </a:path>
                  <a:path w="81914" h="35560">
                    <a:moveTo>
                      <a:pt x="75437" y="35051"/>
                    </a:moveTo>
                    <a:lnTo>
                      <a:pt x="78486" y="32003"/>
                    </a:lnTo>
                  </a:path>
                  <a:path w="81914" h="35560">
                    <a:moveTo>
                      <a:pt x="77724" y="35051"/>
                    </a:moveTo>
                    <a:lnTo>
                      <a:pt x="80010" y="32765"/>
                    </a:lnTo>
                  </a:path>
                  <a:path w="81914" h="35560">
                    <a:moveTo>
                      <a:pt x="80010" y="35051"/>
                    </a:moveTo>
                    <a:lnTo>
                      <a:pt x="81533" y="34289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2" name="object 276">
                <a:extLst>
                  <a:ext uri="{FF2B5EF4-FFF2-40B4-BE49-F238E27FC236}">
                    <a16:creationId xmlns:a16="http://schemas.microsoft.com/office/drawing/2014/main" id="{342A57F0-2DF7-D46D-29AD-C6F46F93A7D2}"/>
                  </a:ext>
                </a:extLst>
              </p:cNvPr>
              <p:cNvSpPr/>
              <p:nvPr/>
            </p:nvSpPr>
            <p:spPr>
              <a:xfrm>
                <a:off x="1838705" y="3895343"/>
                <a:ext cx="1428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2875">
                    <a:moveTo>
                      <a:pt x="14249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3" name="object 277">
                <a:extLst>
                  <a:ext uri="{FF2B5EF4-FFF2-40B4-BE49-F238E27FC236}">
                    <a16:creationId xmlns:a16="http://schemas.microsoft.com/office/drawing/2014/main" id="{3AC4CE1F-63DB-BAEA-FF23-1974AACE6BA3}"/>
                  </a:ext>
                </a:extLst>
              </p:cNvPr>
              <p:cNvSpPr/>
              <p:nvPr/>
            </p:nvSpPr>
            <p:spPr>
              <a:xfrm>
                <a:off x="1838705" y="3823715"/>
                <a:ext cx="14287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71754">
                    <a:moveTo>
                      <a:pt x="49530" y="71628"/>
                    </a:moveTo>
                    <a:lnTo>
                      <a:pt x="0" y="22098"/>
                    </a:lnTo>
                  </a:path>
                  <a:path w="142875" h="71754">
                    <a:moveTo>
                      <a:pt x="107442" y="71628"/>
                    </a:moveTo>
                    <a:lnTo>
                      <a:pt x="35813" y="0"/>
                    </a:lnTo>
                  </a:path>
                  <a:path w="142875" h="71754">
                    <a:moveTo>
                      <a:pt x="142494" y="48768"/>
                    </a:moveTo>
                    <a:lnTo>
                      <a:pt x="93725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4" name="object 278">
                <a:extLst>
                  <a:ext uri="{FF2B5EF4-FFF2-40B4-BE49-F238E27FC236}">
                    <a16:creationId xmlns:a16="http://schemas.microsoft.com/office/drawing/2014/main" id="{212C7227-3B50-681B-D32A-E6E25AE0FE7F}"/>
                  </a:ext>
                </a:extLst>
              </p:cNvPr>
              <p:cNvSpPr/>
              <p:nvPr/>
            </p:nvSpPr>
            <p:spPr>
              <a:xfrm>
                <a:off x="1766316" y="3759707"/>
                <a:ext cx="2432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3205">
                    <a:moveTo>
                      <a:pt x="0" y="0"/>
                    </a:moveTo>
                    <a:lnTo>
                      <a:pt x="81533" y="0"/>
                    </a:lnTo>
                  </a:path>
                  <a:path w="243205">
                    <a:moveTo>
                      <a:pt x="161544" y="0"/>
                    </a:moveTo>
                    <a:lnTo>
                      <a:pt x="243077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5" name="object 279">
                <a:extLst>
                  <a:ext uri="{FF2B5EF4-FFF2-40B4-BE49-F238E27FC236}">
                    <a16:creationId xmlns:a16="http://schemas.microsoft.com/office/drawing/2014/main" id="{CED5BFF2-B737-8D17-A152-CE25FE5ADDF9}"/>
                  </a:ext>
                </a:extLst>
              </p:cNvPr>
              <p:cNvSpPr/>
              <p:nvPr/>
            </p:nvSpPr>
            <p:spPr>
              <a:xfrm>
                <a:off x="1773174" y="3706367"/>
                <a:ext cx="66040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66039" h="134620">
                    <a:moveTo>
                      <a:pt x="65531" y="117348"/>
                    </a:moveTo>
                    <a:lnTo>
                      <a:pt x="65531" y="82296"/>
                    </a:lnTo>
                  </a:path>
                  <a:path w="66039" h="134620">
                    <a:moveTo>
                      <a:pt x="20574" y="107442"/>
                    </a:moveTo>
                    <a:lnTo>
                      <a:pt x="20574" y="0"/>
                    </a:lnTo>
                  </a:path>
                  <a:path w="66039" h="134620">
                    <a:moveTo>
                      <a:pt x="20574" y="107442"/>
                    </a:moveTo>
                    <a:lnTo>
                      <a:pt x="20574" y="0"/>
                    </a:lnTo>
                  </a:path>
                  <a:path w="66039" h="134620">
                    <a:moveTo>
                      <a:pt x="16001" y="108966"/>
                    </a:moveTo>
                    <a:lnTo>
                      <a:pt x="0" y="115824"/>
                    </a:lnTo>
                  </a:path>
                  <a:path w="66039" h="134620">
                    <a:moveTo>
                      <a:pt x="16001" y="108966"/>
                    </a:moveTo>
                    <a:lnTo>
                      <a:pt x="0" y="13411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6" name="object 280">
                <a:extLst>
                  <a:ext uri="{FF2B5EF4-FFF2-40B4-BE49-F238E27FC236}">
                    <a16:creationId xmlns:a16="http://schemas.microsoft.com/office/drawing/2014/main" id="{A9C0AA67-9DEE-BB2F-EFA9-1F6468059B0F}"/>
                  </a:ext>
                </a:extLst>
              </p:cNvPr>
              <p:cNvSpPr/>
              <p:nvPr/>
            </p:nvSpPr>
            <p:spPr>
              <a:xfrm>
                <a:off x="1773174" y="3816857"/>
                <a:ext cx="14604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20954">
                    <a:moveTo>
                      <a:pt x="0" y="6857"/>
                    </a:moveTo>
                    <a:lnTo>
                      <a:pt x="2286" y="4571"/>
                    </a:lnTo>
                  </a:path>
                  <a:path w="14605" h="20954">
                    <a:moveTo>
                      <a:pt x="0" y="9143"/>
                    </a:moveTo>
                    <a:lnTo>
                      <a:pt x="6095" y="3047"/>
                    </a:lnTo>
                  </a:path>
                  <a:path w="14605" h="20954">
                    <a:moveTo>
                      <a:pt x="0" y="11429"/>
                    </a:moveTo>
                    <a:lnTo>
                      <a:pt x="9906" y="1524"/>
                    </a:lnTo>
                  </a:path>
                  <a:path w="14605" h="20954">
                    <a:moveTo>
                      <a:pt x="0" y="13715"/>
                    </a:moveTo>
                    <a:lnTo>
                      <a:pt x="13715" y="0"/>
                    </a:lnTo>
                  </a:path>
                  <a:path w="14605" h="20954">
                    <a:moveTo>
                      <a:pt x="0" y="16001"/>
                    </a:moveTo>
                    <a:lnTo>
                      <a:pt x="14477" y="1524"/>
                    </a:lnTo>
                  </a:path>
                  <a:path w="14605" h="20954">
                    <a:moveTo>
                      <a:pt x="0" y="18287"/>
                    </a:moveTo>
                    <a:lnTo>
                      <a:pt x="9143" y="9143"/>
                    </a:lnTo>
                  </a:path>
                  <a:path w="14605" h="20954">
                    <a:moveTo>
                      <a:pt x="0" y="20574"/>
                    </a:moveTo>
                    <a:lnTo>
                      <a:pt x="4571" y="16001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7" name="object 281">
                <a:extLst>
                  <a:ext uri="{FF2B5EF4-FFF2-40B4-BE49-F238E27FC236}">
                    <a16:creationId xmlns:a16="http://schemas.microsoft.com/office/drawing/2014/main" id="{6BC0CDD7-AC1A-EE8F-7A9A-A79BA5D1D3D3}"/>
                  </a:ext>
                </a:extLst>
              </p:cNvPr>
              <p:cNvSpPr/>
              <p:nvPr/>
            </p:nvSpPr>
            <p:spPr>
              <a:xfrm>
                <a:off x="1742694" y="3912107"/>
                <a:ext cx="901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0169">
                    <a:moveTo>
                      <a:pt x="0" y="0"/>
                    </a:moveTo>
                    <a:lnTo>
                      <a:pt x="89916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8" name="object 282">
                <a:extLst>
                  <a:ext uri="{FF2B5EF4-FFF2-40B4-BE49-F238E27FC236}">
                    <a16:creationId xmlns:a16="http://schemas.microsoft.com/office/drawing/2014/main" id="{59D75A87-5887-29BE-C4BB-8E76D4823F83}"/>
                  </a:ext>
                </a:extLst>
              </p:cNvPr>
              <p:cNvSpPr/>
              <p:nvPr/>
            </p:nvSpPr>
            <p:spPr>
              <a:xfrm>
                <a:off x="1705355" y="3678935"/>
                <a:ext cx="13335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216535">
                    <a:moveTo>
                      <a:pt x="67818" y="161543"/>
                    </a:moveTo>
                    <a:lnTo>
                      <a:pt x="67818" y="143255"/>
                    </a:lnTo>
                  </a:path>
                  <a:path w="133350" h="216535">
                    <a:moveTo>
                      <a:pt x="133350" y="216408"/>
                    </a:moveTo>
                    <a:lnTo>
                      <a:pt x="133350" y="144779"/>
                    </a:lnTo>
                  </a:path>
                  <a:path w="133350" h="216535">
                    <a:moveTo>
                      <a:pt x="133350" y="118872"/>
                    </a:moveTo>
                    <a:lnTo>
                      <a:pt x="83819" y="136398"/>
                    </a:lnTo>
                  </a:path>
                  <a:path w="133350" h="216535">
                    <a:moveTo>
                      <a:pt x="133350" y="118872"/>
                    </a:moveTo>
                    <a:lnTo>
                      <a:pt x="83819" y="136398"/>
                    </a:lnTo>
                  </a:path>
                  <a:path w="133350" h="216535">
                    <a:moveTo>
                      <a:pt x="58674" y="13715"/>
                    </a:moveTo>
                    <a:lnTo>
                      <a:pt x="61721" y="10667"/>
                    </a:lnTo>
                  </a:path>
                  <a:path w="133350" h="216535">
                    <a:moveTo>
                      <a:pt x="48006" y="19812"/>
                    </a:moveTo>
                    <a:lnTo>
                      <a:pt x="58674" y="13715"/>
                    </a:lnTo>
                  </a:path>
                  <a:path w="133350" h="216535">
                    <a:moveTo>
                      <a:pt x="48006" y="8381"/>
                    </a:moveTo>
                    <a:lnTo>
                      <a:pt x="48006" y="19812"/>
                    </a:lnTo>
                    <a:lnTo>
                      <a:pt x="47243" y="20574"/>
                    </a:lnTo>
                  </a:path>
                  <a:path w="133350" h="216535">
                    <a:moveTo>
                      <a:pt x="61721" y="0"/>
                    </a:moveTo>
                    <a:lnTo>
                      <a:pt x="53339" y="8381"/>
                    </a:lnTo>
                  </a:path>
                  <a:path w="133350" h="216535">
                    <a:moveTo>
                      <a:pt x="48006" y="8381"/>
                    </a:moveTo>
                    <a:lnTo>
                      <a:pt x="48006" y="19812"/>
                    </a:lnTo>
                    <a:lnTo>
                      <a:pt x="47243" y="20574"/>
                    </a:lnTo>
                  </a:path>
                  <a:path w="133350" h="216535">
                    <a:moveTo>
                      <a:pt x="48768" y="19812"/>
                    </a:moveTo>
                    <a:lnTo>
                      <a:pt x="48006" y="19812"/>
                    </a:lnTo>
                  </a:path>
                  <a:path w="133350" h="216535">
                    <a:moveTo>
                      <a:pt x="61721" y="8381"/>
                    </a:moveTo>
                    <a:lnTo>
                      <a:pt x="61721" y="10667"/>
                    </a:lnTo>
                  </a:path>
                  <a:path w="133350" h="216535">
                    <a:moveTo>
                      <a:pt x="48768" y="19812"/>
                    </a:moveTo>
                    <a:lnTo>
                      <a:pt x="60198" y="13715"/>
                    </a:lnTo>
                  </a:path>
                  <a:path w="133350" h="216535">
                    <a:moveTo>
                      <a:pt x="48768" y="19812"/>
                    </a:moveTo>
                    <a:lnTo>
                      <a:pt x="48768" y="27431"/>
                    </a:lnTo>
                  </a:path>
                  <a:path w="133350" h="216535">
                    <a:moveTo>
                      <a:pt x="61721" y="13715"/>
                    </a:moveTo>
                    <a:lnTo>
                      <a:pt x="61721" y="27431"/>
                    </a:lnTo>
                  </a:path>
                  <a:path w="133350" h="216535">
                    <a:moveTo>
                      <a:pt x="12954" y="8381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14477" y="20574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12954" y="19812"/>
                    </a:moveTo>
                    <a:lnTo>
                      <a:pt x="12192" y="19812"/>
                    </a:lnTo>
                  </a:path>
                  <a:path w="133350" h="216535">
                    <a:moveTo>
                      <a:pt x="12954" y="8381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14477" y="20574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12192" y="19812"/>
                    </a:moveTo>
                    <a:lnTo>
                      <a:pt x="12192" y="27431"/>
                    </a:lnTo>
                  </a:path>
                  <a:path w="133350" h="216535">
                    <a:moveTo>
                      <a:pt x="53339" y="8381"/>
                    </a:moveTo>
                    <a:lnTo>
                      <a:pt x="8381" y="8381"/>
                    </a:lnTo>
                  </a:path>
                  <a:path w="133350" h="216535">
                    <a:moveTo>
                      <a:pt x="14477" y="20574"/>
                    </a:moveTo>
                    <a:lnTo>
                      <a:pt x="47243" y="20574"/>
                    </a:lnTo>
                  </a:path>
                  <a:path w="133350" h="216535">
                    <a:moveTo>
                      <a:pt x="12954" y="19812"/>
                    </a:moveTo>
                    <a:lnTo>
                      <a:pt x="48006" y="19812"/>
                    </a:lnTo>
                  </a:path>
                  <a:path w="133350" h="216535">
                    <a:moveTo>
                      <a:pt x="14477" y="20574"/>
                    </a:moveTo>
                    <a:lnTo>
                      <a:pt x="47243" y="20574"/>
                    </a:lnTo>
                  </a:path>
                  <a:path w="133350" h="216535">
                    <a:moveTo>
                      <a:pt x="12954" y="19812"/>
                    </a:moveTo>
                    <a:lnTo>
                      <a:pt x="48006" y="19812"/>
                    </a:lnTo>
                  </a:path>
                  <a:path w="133350" h="216535">
                    <a:moveTo>
                      <a:pt x="0" y="10667"/>
                    </a:moveTo>
                    <a:lnTo>
                      <a:pt x="2286" y="13715"/>
                    </a:lnTo>
                  </a:path>
                  <a:path w="133350" h="216535">
                    <a:moveTo>
                      <a:pt x="0" y="8381"/>
                    </a:moveTo>
                    <a:lnTo>
                      <a:pt x="0" y="10667"/>
                    </a:lnTo>
                  </a:path>
                  <a:path w="133350" h="216535">
                    <a:moveTo>
                      <a:pt x="0" y="13715"/>
                    </a:moveTo>
                    <a:lnTo>
                      <a:pt x="0" y="27431"/>
                    </a:lnTo>
                  </a:path>
                  <a:path w="133350" h="216535">
                    <a:moveTo>
                      <a:pt x="2286" y="13715"/>
                    </a:moveTo>
                    <a:lnTo>
                      <a:pt x="12954" y="19812"/>
                    </a:lnTo>
                  </a:path>
                  <a:path w="133350" h="216535">
                    <a:moveTo>
                      <a:pt x="0" y="0"/>
                    </a:moveTo>
                    <a:lnTo>
                      <a:pt x="8381" y="8381"/>
                    </a:lnTo>
                  </a:path>
                  <a:path w="133350" h="216535">
                    <a:moveTo>
                      <a:pt x="12192" y="19812"/>
                    </a:moveTo>
                    <a:lnTo>
                      <a:pt x="762" y="13715"/>
                    </a:lnTo>
                  </a:path>
                  <a:path w="133350" h="216535">
                    <a:moveTo>
                      <a:pt x="0" y="0"/>
                    </a:moveTo>
                    <a:lnTo>
                      <a:pt x="61721" y="0"/>
                    </a:lnTo>
                  </a:path>
                  <a:path w="133350" h="216535">
                    <a:moveTo>
                      <a:pt x="61721" y="8381"/>
                    </a:moveTo>
                    <a:lnTo>
                      <a:pt x="0" y="8381"/>
                    </a:lnTo>
                  </a:path>
                  <a:path w="133350" h="216535">
                    <a:moveTo>
                      <a:pt x="0" y="10667"/>
                    </a:moveTo>
                    <a:lnTo>
                      <a:pt x="61721" y="10667"/>
                    </a:lnTo>
                  </a:path>
                  <a:path w="133350" h="216535">
                    <a:moveTo>
                      <a:pt x="61721" y="13715"/>
                    </a:moveTo>
                    <a:lnTo>
                      <a:pt x="0" y="13715"/>
                    </a:lnTo>
                  </a:path>
                  <a:path w="133350" h="216535">
                    <a:moveTo>
                      <a:pt x="133350" y="109727"/>
                    </a:moveTo>
                    <a:lnTo>
                      <a:pt x="133350" y="97536"/>
                    </a:lnTo>
                  </a:path>
                  <a:path w="133350" h="216535">
                    <a:moveTo>
                      <a:pt x="92201" y="64769"/>
                    </a:moveTo>
                    <a:lnTo>
                      <a:pt x="89154" y="75437"/>
                    </a:lnTo>
                    <a:lnTo>
                      <a:pt x="89154" y="86867"/>
                    </a:lnTo>
                    <a:lnTo>
                      <a:pt x="92201" y="97536"/>
                    </a:lnTo>
                  </a:path>
                  <a:path w="133350" h="216535">
                    <a:moveTo>
                      <a:pt x="92201" y="64769"/>
                    </a:moveTo>
                    <a:lnTo>
                      <a:pt x="92201" y="97536"/>
                    </a:lnTo>
                    <a:lnTo>
                      <a:pt x="133350" y="9753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99" name="object 283">
                <a:extLst>
                  <a:ext uri="{FF2B5EF4-FFF2-40B4-BE49-F238E27FC236}">
                    <a16:creationId xmlns:a16="http://schemas.microsoft.com/office/drawing/2014/main" id="{58996D65-CDA5-6F3F-3DE5-39B830C16802}"/>
                  </a:ext>
                </a:extLst>
              </p:cNvPr>
              <p:cNvSpPr/>
              <p:nvPr/>
            </p:nvSpPr>
            <p:spPr>
              <a:xfrm>
                <a:off x="1797558" y="3774185"/>
                <a:ext cx="412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1275">
                    <a:moveTo>
                      <a:pt x="0" y="0"/>
                    </a:moveTo>
                    <a:lnTo>
                      <a:pt x="4114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0" name="object 284">
                <a:extLst>
                  <a:ext uri="{FF2B5EF4-FFF2-40B4-BE49-F238E27FC236}">
                    <a16:creationId xmlns:a16="http://schemas.microsoft.com/office/drawing/2014/main" id="{358CE018-7EA2-DA07-6EB5-D936269D70A1}"/>
                  </a:ext>
                </a:extLst>
              </p:cNvPr>
              <p:cNvSpPr/>
              <p:nvPr/>
            </p:nvSpPr>
            <p:spPr>
              <a:xfrm>
                <a:off x="1793747" y="3706367"/>
                <a:ext cx="4508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45085" h="37464">
                    <a:moveTo>
                      <a:pt x="0" y="0"/>
                    </a:moveTo>
                    <a:lnTo>
                      <a:pt x="44957" y="0"/>
                    </a:lnTo>
                  </a:path>
                  <a:path w="45085" h="37464">
                    <a:moveTo>
                      <a:pt x="3809" y="37337"/>
                    </a:moveTo>
                    <a:lnTo>
                      <a:pt x="44957" y="3733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1" name="object 285">
                <a:extLst>
                  <a:ext uri="{FF2B5EF4-FFF2-40B4-BE49-F238E27FC236}">
                    <a16:creationId xmlns:a16="http://schemas.microsoft.com/office/drawing/2014/main" id="{B90D2E7E-F07B-07B4-3661-816DA428FC52}"/>
                  </a:ext>
                </a:extLst>
              </p:cNvPr>
              <p:cNvSpPr/>
              <p:nvPr/>
            </p:nvSpPr>
            <p:spPr>
              <a:xfrm>
                <a:off x="1797558" y="3745991"/>
                <a:ext cx="412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1275">
                    <a:moveTo>
                      <a:pt x="0" y="0"/>
                    </a:moveTo>
                    <a:lnTo>
                      <a:pt x="4114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2" name="object 286">
                <a:extLst>
                  <a:ext uri="{FF2B5EF4-FFF2-40B4-BE49-F238E27FC236}">
                    <a16:creationId xmlns:a16="http://schemas.microsoft.com/office/drawing/2014/main" id="{769746D5-A996-1BF6-C988-6258B3704878}"/>
                  </a:ext>
                </a:extLst>
              </p:cNvPr>
              <p:cNvSpPr/>
              <p:nvPr/>
            </p:nvSpPr>
            <p:spPr>
              <a:xfrm>
                <a:off x="1869186" y="3788663"/>
                <a:ext cx="12890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60325">
                    <a:moveTo>
                      <a:pt x="31241" y="14477"/>
                    </a:moveTo>
                    <a:lnTo>
                      <a:pt x="31241" y="0"/>
                    </a:lnTo>
                  </a:path>
                  <a:path w="128905" h="60325">
                    <a:moveTo>
                      <a:pt x="0" y="30480"/>
                    </a:moveTo>
                    <a:lnTo>
                      <a:pt x="31241" y="0"/>
                    </a:lnTo>
                  </a:path>
                  <a:path w="128905" h="60325">
                    <a:moveTo>
                      <a:pt x="111251" y="35051"/>
                    </a:moveTo>
                    <a:lnTo>
                      <a:pt x="51815" y="35051"/>
                    </a:lnTo>
                  </a:path>
                  <a:path w="128905" h="60325">
                    <a:moveTo>
                      <a:pt x="31241" y="14477"/>
                    </a:moveTo>
                    <a:lnTo>
                      <a:pt x="51815" y="35051"/>
                    </a:lnTo>
                  </a:path>
                  <a:path w="128905" h="60325">
                    <a:moveTo>
                      <a:pt x="128777" y="56387"/>
                    </a:moveTo>
                    <a:lnTo>
                      <a:pt x="123443" y="601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3" name="object 287">
                <a:extLst>
                  <a:ext uri="{FF2B5EF4-FFF2-40B4-BE49-F238E27FC236}">
                    <a16:creationId xmlns:a16="http://schemas.microsoft.com/office/drawing/2014/main" id="{AFA2B7F5-CB1C-F5F7-340E-5A7F507289E3}"/>
                  </a:ext>
                </a:extLst>
              </p:cNvPr>
              <p:cNvSpPr/>
              <p:nvPr/>
            </p:nvSpPr>
            <p:spPr>
              <a:xfrm>
                <a:off x="1983486" y="3819143"/>
                <a:ext cx="1841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33654">
                    <a:moveTo>
                      <a:pt x="12191" y="33527"/>
                    </a:moveTo>
                    <a:lnTo>
                      <a:pt x="762" y="22097"/>
                    </a:lnTo>
                  </a:path>
                  <a:path w="18414" h="33654">
                    <a:moveTo>
                      <a:pt x="4571" y="14477"/>
                    </a:moveTo>
                    <a:lnTo>
                      <a:pt x="0" y="10667"/>
                    </a:lnTo>
                  </a:path>
                  <a:path w="18414" h="33654">
                    <a:moveTo>
                      <a:pt x="17525" y="28193"/>
                    </a:moveTo>
                    <a:lnTo>
                      <a:pt x="14477" y="24383"/>
                    </a:lnTo>
                  </a:path>
                  <a:path w="18414" h="33654">
                    <a:moveTo>
                      <a:pt x="4571" y="3047"/>
                    </a:moveTo>
                    <a:lnTo>
                      <a:pt x="1524" y="0"/>
                    </a:lnTo>
                  </a:path>
                  <a:path w="18414" h="33654">
                    <a:moveTo>
                      <a:pt x="18287" y="16763"/>
                    </a:moveTo>
                    <a:lnTo>
                      <a:pt x="14477" y="12191"/>
                    </a:lnTo>
                  </a:path>
                  <a:path w="18414" h="33654">
                    <a:moveTo>
                      <a:pt x="17525" y="4571"/>
                    </a:moveTo>
                    <a:lnTo>
                      <a:pt x="14477" y="761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4" name="object 288">
                <a:extLst>
                  <a:ext uri="{FF2B5EF4-FFF2-40B4-BE49-F238E27FC236}">
                    <a16:creationId xmlns:a16="http://schemas.microsoft.com/office/drawing/2014/main" id="{E68BC32D-46D4-44AD-06BB-371F024C3649}"/>
                  </a:ext>
                </a:extLst>
              </p:cNvPr>
              <p:cNvSpPr/>
              <p:nvPr/>
            </p:nvSpPr>
            <p:spPr>
              <a:xfrm>
                <a:off x="1982724" y="3819143"/>
                <a:ext cx="1524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29845">
                    <a:moveTo>
                      <a:pt x="15239" y="20573"/>
                    </a:moveTo>
                    <a:lnTo>
                      <a:pt x="5333" y="20573"/>
                    </a:lnTo>
                  </a:path>
                  <a:path w="15239" h="29845">
                    <a:moveTo>
                      <a:pt x="15239" y="25907"/>
                    </a:moveTo>
                    <a:lnTo>
                      <a:pt x="5333" y="25907"/>
                    </a:lnTo>
                  </a:path>
                  <a:path w="15239" h="29845">
                    <a:moveTo>
                      <a:pt x="5333" y="0"/>
                    </a:moveTo>
                    <a:lnTo>
                      <a:pt x="15239" y="0"/>
                    </a:lnTo>
                  </a:path>
                  <a:path w="15239" h="29845">
                    <a:moveTo>
                      <a:pt x="9906" y="29717"/>
                    </a:moveTo>
                    <a:lnTo>
                      <a:pt x="5333" y="25907"/>
                    </a:lnTo>
                  </a:path>
                  <a:path w="15239" h="29845">
                    <a:moveTo>
                      <a:pt x="0" y="0"/>
                    </a:moveTo>
                    <a:lnTo>
                      <a:pt x="533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5" name="object 289">
                <a:extLst>
                  <a:ext uri="{FF2B5EF4-FFF2-40B4-BE49-F238E27FC236}">
                    <a16:creationId xmlns:a16="http://schemas.microsoft.com/office/drawing/2014/main" id="{E4B409AD-3864-5D26-18DC-7B09D478C49F}"/>
                  </a:ext>
                </a:extLst>
              </p:cNvPr>
              <p:cNvSpPr/>
              <p:nvPr/>
            </p:nvSpPr>
            <p:spPr>
              <a:xfrm>
                <a:off x="1986533" y="3819143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2057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6" name="object 290">
                <a:extLst>
                  <a:ext uri="{FF2B5EF4-FFF2-40B4-BE49-F238E27FC236}">
                    <a16:creationId xmlns:a16="http://schemas.microsoft.com/office/drawing/2014/main" id="{8E8B128A-CAD8-EA7C-0DC1-4B9C0E3500C4}"/>
                  </a:ext>
                </a:extLst>
              </p:cNvPr>
              <p:cNvSpPr/>
              <p:nvPr/>
            </p:nvSpPr>
            <p:spPr>
              <a:xfrm>
                <a:off x="1986533" y="3819143"/>
                <a:ext cx="1905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6035">
                    <a:moveTo>
                      <a:pt x="1524" y="25907"/>
                    </a:moveTo>
                    <a:lnTo>
                      <a:pt x="1524" y="0"/>
                    </a:lnTo>
                  </a:path>
                  <a:path w="19050" h="26035">
                    <a:moveTo>
                      <a:pt x="1524" y="20573"/>
                    </a:moveTo>
                    <a:lnTo>
                      <a:pt x="0" y="20573"/>
                    </a:lnTo>
                  </a:path>
                  <a:path w="19050" h="26035">
                    <a:moveTo>
                      <a:pt x="19050" y="3047"/>
                    </a:moveTo>
                    <a:lnTo>
                      <a:pt x="14478" y="3047"/>
                    </a:lnTo>
                  </a:path>
                  <a:path w="19050" h="26035">
                    <a:moveTo>
                      <a:pt x="19050" y="4571"/>
                    </a:moveTo>
                    <a:lnTo>
                      <a:pt x="19050" y="3047"/>
                    </a:lnTo>
                    <a:lnTo>
                      <a:pt x="16002" y="0"/>
                    </a:lnTo>
                  </a:path>
                  <a:path w="19050" h="26035">
                    <a:moveTo>
                      <a:pt x="14478" y="0"/>
                    </a:moveTo>
                    <a:lnTo>
                      <a:pt x="1600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7" name="object 291">
                <a:extLst>
                  <a:ext uri="{FF2B5EF4-FFF2-40B4-BE49-F238E27FC236}">
                    <a16:creationId xmlns:a16="http://schemas.microsoft.com/office/drawing/2014/main" id="{225961D9-8067-494A-090E-A95EF9EB1C9E}"/>
                  </a:ext>
                </a:extLst>
              </p:cNvPr>
              <p:cNvSpPr/>
              <p:nvPr/>
            </p:nvSpPr>
            <p:spPr>
              <a:xfrm>
                <a:off x="1998726" y="3819143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0"/>
                    </a:moveTo>
                    <a:lnTo>
                      <a:pt x="0" y="20573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8" name="object 292">
                <a:extLst>
                  <a:ext uri="{FF2B5EF4-FFF2-40B4-BE49-F238E27FC236}">
                    <a16:creationId xmlns:a16="http://schemas.microsoft.com/office/drawing/2014/main" id="{813369FE-BB5B-445F-5E20-D6B322DCF9A1}"/>
                  </a:ext>
                </a:extLst>
              </p:cNvPr>
              <p:cNvSpPr/>
              <p:nvPr/>
            </p:nvSpPr>
            <p:spPr>
              <a:xfrm>
                <a:off x="1979676" y="3819143"/>
                <a:ext cx="26034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6035" h="76200">
                    <a:moveTo>
                      <a:pt x="19050" y="20573"/>
                    </a:moveTo>
                    <a:lnTo>
                      <a:pt x="18287" y="20573"/>
                    </a:lnTo>
                  </a:path>
                  <a:path w="26035" h="76200">
                    <a:moveTo>
                      <a:pt x="18287" y="25907"/>
                    </a:moveTo>
                    <a:lnTo>
                      <a:pt x="18287" y="0"/>
                    </a:lnTo>
                    <a:lnTo>
                      <a:pt x="21336" y="0"/>
                    </a:lnTo>
                  </a:path>
                  <a:path w="26035" h="76200">
                    <a:moveTo>
                      <a:pt x="762" y="4571"/>
                    </a:moveTo>
                    <a:lnTo>
                      <a:pt x="0" y="3047"/>
                    </a:lnTo>
                    <a:lnTo>
                      <a:pt x="3048" y="0"/>
                    </a:lnTo>
                  </a:path>
                  <a:path w="26035" h="76200">
                    <a:moveTo>
                      <a:pt x="4572" y="3047"/>
                    </a:moveTo>
                    <a:lnTo>
                      <a:pt x="0" y="3047"/>
                    </a:lnTo>
                  </a:path>
                  <a:path w="26035" h="76200">
                    <a:moveTo>
                      <a:pt x="24384" y="76200"/>
                    </a:moveTo>
                    <a:lnTo>
                      <a:pt x="25907" y="4571"/>
                    </a:lnTo>
                  </a:path>
                  <a:path w="26035" h="76200">
                    <a:moveTo>
                      <a:pt x="762" y="4571"/>
                    </a:moveTo>
                    <a:lnTo>
                      <a:pt x="1524" y="7620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09" name="object 293">
                <a:extLst>
                  <a:ext uri="{FF2B5EF4-FFF2-40B4-BE49-F238E27FC236}">
                    <a16:creationId xmlns:a16="http://schemas.microsoft.com/office/drawing/2014/main" id="{CBE3FACE-FBDF-056A-514C-4F26196A3A8C}"/>
                  </a:ext>
                </a:extLst>
              </p:cNvPr>
              <p:cNvSpPr/>
              <p:nvPr/>
            </p:nvSpPr>
            <p:spPr>
              <a:xfrm>
                <a:off x="1927097" y="3745991"/>
                <a:ext cx="279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939">
                    <a:moveTo>
                      <a:pt x="0" y="0"/>
                    </a:moveTo>
                    <a:lnTo>
                      <a:pt x="2743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0" name="object 294">
                <a:extLst>
                  <a:ext uri="{FF2B5EF4-FFF2-40B4-BE49-F238E27FC236}">
                    <a16:creationId xmlns:a16="http://schemas.microsoft.com/office/drawing/2014/main" id="{FF12DAD8-A14B-983C-E093-422BCF79A4B5}"/>
                  </a:ext>
                </a:extLst>
              </p:cNvPr>
              <p:cNvSpPr/>
              <p:nvPr/>
            </p:nvSpPr>
            <p:spPr>
              <a:xfrm>
                <a:off x="1927097" y="3743705"/>
                <a:ext cx="304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80">
                    <a:moveTo>
                      <a:pt x="0" y="0"/>
                    </a:moveTo>
                    <a:lnTo>
                      <a:pt x="3047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1" name="object 295">
                <a:extLst>
                  <a:ext uri="{FF2B5EF4-FFF2-40B4-BE49-F238E27FC236}">
                    <a16:creationId xmlns:a16="http://schemas.microsoft.com/office/drawing/2014/main" id="{5A77A8C3-8122-6793-2013-7FA8E7220773}"/>
                  </a:ext>
                </a:extLst>
              </p:cNvPr>
              <p:cNvSpPr/>
              <p:nvPr/>
            </p:nvSpPr>
            <p:spPr>
              <a:xfrm>
                <a:off x="1927097" y="3774185"/>
                <a:ext cx="279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939">
                    <a:moveTo>
                      <a:pt x="0" y="0"/>
                    </a:moveTo>
                    <a:lnTo>
                      <a:pt x="27431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2" name="object 296">
                <a:extLst>
                  <a:ext uri="{FF2B5EF4-FFF2-40B4-BE49-F238E27FC236}">
                    <a16:creationId xmlns:a16="http://schemas.microsoft.com/office/drawing/2014/main" id="{A140C37F-CF90-4A43-DD9C-EC407AF6954F}"/>
                  </a:ext>
                </a:extLst>
              </p:cNvPr>
              <p:cNvSpPr/>
              <p:nvPr/>
            </p:nvSpPr>
            <p:spPr>
              <a:xfrm>
                <a:off x="1900427" y="3731513"/>
                <a:ext cx="7810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78105" h="57150">
                    <a:moveTo>
                      <a:pt x="26670" y="44958"/>
                    </a:moveTo>
                    <a:lnTo>
                      <a:pt x="57150" y="44958"/>
                    </a:lnTo>
                  </a:path>
                  <a:path w="78105" h="57150">
                    <a:moveTo>
                      <a:pt x="22860" y="14477"/>
                    </a:moveTo>
                    <a:lnTo>
                      <a:pt x="3048" y="14477"/>
                    </a:lnTo>
                  </a:path>
                  <a:path w="78105" h="57150">
                    <a:moveTo>
                      <a:pt x="3048" y="0"/>
                    </a:moveTo>
                    <a:lnTo>
                      <a:pt x="22860" y="0"/>
                    </a:lnTo>
                  </a:path>
                  <a:path w="78105" h="57150">
                    <a:moveTo>
                      <a:pt x="3048" y="0"/>
                    </a:moveTo>
                    <a:lnTo>
                      <a:pt x="762" y="3048"/>
                    </a:lnTo>
                    <a:lnTo>
                      <a:pt x="0" y="6858"/>
                    </a:lnTo>
                    <a:lnTo>
                      <a:pt x="762" y="11430"/>
                    </a:lnTo>
                    <a:lnTo>
                      <a:pt x="3048" y="14477"/>
                    </a:lnTo>
                  </a:path>
                  <a:path w="78105" h="57150">
                    <a:moveTo>
                      <a:pt x="22860" y="14477"/>
                    </a:moveTo>
                    <a:lnTo>
                      <a:pt x="25908" y="11430"/>
                    </a:lnTo>
                    <a:lnTo>
                      <a:pt x="26670" y="6858"/>
                    </a:lnTo>
                    <a:lnTo>
                      <a:pt x="25908" y="3048"/>
                    </a:lnTo>
                    <a:lnTo>
                      <a:pt x="22860" y="0"/>
                    </a:lnTo>
                  </a:path>
                  <a:path w="78105" h="57150">
                    <a:moveTo>
                      <a:pt x="22860" y="42672"/>
                    </a:moveTo>
                    <a:lnTo>
                      <a:pt x="3048" y="42672"/>
                    </a:lnTo>
                  </a:path>
                  <a:path w="78105" h="57150">
                    <a:moveTo>
                      <a:pt x="3048" y="57150"/>
                    </a:moveTo>
                    <a:lnTo>
                      <a:pt x="22860" y="57150"/>
                    </a:lnTo>
                  </a:path>
                  <a:path w="78105" h="57150">
                    <a:moveTo>
                      <a:pt x="3048" y="42672"/>
                    </a:moveTo>
                    <a:lnTo>
                      <a:pt x="762" y="45720"/>
                    </a:lnTo>
                    <a:lnTo>
                      <a:pt x="0" y="49530"/>
                    </a:lnTo>
                    <a:lnTo>
                      <a:pt x="762" y="54101"/>
                    </a:lnTo>
                    <a:lnTo>
                      <a:pt x="3048" y="57150"/>
                    </a:lnTo>
                  </a:path>
                  <a:path w="78105" h="57150">
                    <a:moveTo>
                      <a:pt x="0" y="57150"/>
                    </a:moveTo>
                    <a:lnTo>
                      <a:pt x="0" y="44958"/>
                    </a:lnTo>
                  </a:path>
                  <a:path w="78105" h="57150">
                    <a:moveTo>
                      <a:pt x="22860" y="57150"/>
                    </a:moveTo>
                    <a:lnTo>
                      <a:pt x="25908" y="54101"/>
                    </a:lnTo>
                    <a:lnTo>
                      <a:pt x="26670" y="49530"/>
                    </a:lnTo>
                    <a:lnTo>
                      <a:pt x="25908" y="45720"/>
                    </a:lnTo>
                    <a:lnTo>
                      <a:pt x="22860" y="42672"/>
                    </a:lnTo>
                  </a:path>
                  <a:path w="78105" h="57150">
                    <a:moveTo>
                      <a:pt x="3048" y="14477"/>
                    </a:moveTo>
                    <a:lnTo>
                      <a:pt x="0" y="23622"/>
                    </a:lnTo>
                    <a:lnTo>
                      <a:pt x="0" y="33527"/>
                    </a:lnTo>
                    <a:lnTo>
                      <a:pt x="3048" y="42672"/>
                    </a:lnTo>
                  </a:path>
                  <a:path w="78105" h="57150">
                    <a:moveTo>
                      <a:pt x="0" y="44958"/>
                    </a:moveTo>
                    <a:lnTo>
                      <a:pt x="0" y="12191"/>
                    </a:lnTo>
                  </a:path>
                  <a:path w="78105" h="57150">
                    <a:moveTo>
                      <a:pt x="22860" y="42672"/>
                    </a:moveTo>
                    <a:lnTo>
                      <a:pt x="25908" y="33527"/>
                    </a:lnTo>
                    <a:lnTo>
                      <a:pt x="25908" y="23622"/>
                    </a:lnTo>
                    <a:lnTo>
                      <a:pt x="22860" y="14477"/>
                    </a:lnTo>
                  </a:path>
                  <a:path w="78105" h="57150">
                    <a:moveTo>
                      <a:pt x="26670" y="6858"/>
                    </a:moveTo>
                    <a:lnTo>
                      <a:pt x="26670" y="49530"/>
                    </a:lnTo>
                  </a:path>
                  <a:path w="78105" h="57150">
                    <a:moveTo>
                      <a:pt x="73914" y="14477"/>
                    </a:moveTo>
                    <a:lnTo>
                      <a:pt x="76962" y="11430"/>
                    </a:lnTo>
                    <a:lnTo>
                      <a:pt x="77724" y="6858"/>
                    </a:lnTo>
                    <a:lnTo>
                      <a:pt x="76962" y="3048"/>
                    </a:lnTo>
                    <a:lnTo>
                      <a:pt x="73914" y="0"/>
                    </a:lnTo>
                  </a:path>
                  <a:path w="78105" h="57150">
                    <a:moveTo>
                      <a:pt x="73914" y="57150"/>
                    </a:moveTo>
                    <a:lnTo>
                      <a:pt x="76962" y="54101"/>
                    </a:lnTo>
                    <a:lnTo>
                      <a:pt x="77724" y="49530"/>
                    </a:lnTo>
                    <a:lnTo>
                      <a:pt x="76962" y="45720"/>
                    </a:lnTo>
                    <a:lnTo>
                      <a:pt x="73914" y="42672"/>
                    </a:lnTo>
                    <a:lnTo>
                      <a:pt x="77724" y="33527"/>
                    </a:lnTo>
                    <a:lnTo>
                      <a:pt x="77724" y="23622"/>
                    </a:lnTo>
                    <a:lnTo>
                      <a:pt x="73914" y="14477"/>
                    </a:lnTo>
                  </a:path>
                  <a:path w="78105" h="57150">
                    <a:moveTo>
                      <a:pt x="77724" y="49530"/>
                    </a:moveTo>
                    <a:lnTo>
                      <a:pt x="77724" y="685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3" name="object 297">
                <a:extLst>
                  <a:ext uri="{FF2B5EF4-FFF2-40B4-BE49-F238E27FC236}">
                    <a16:creationId xmlns:a16="http://schemas.microsoft.com/office/drawing/2014/main" id="{B443CEC7-FDFE-232A-8098-8777CF0DAF4C}"/>
                  </a:ext>
                </a:extLst>
              </p:cNvPr>
              <p:cNvSpPr/>
              <p:nvPr/>
            </p:nvSpPr>
            <p:spPr>
              <a:xfrm>
                <a:off x="1954530" y="3743705"/>
                <a:ext cx="3175" cy="3302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3020">
                    <a:moveTo>
                      <a:pt x="0" y="2286"/>
                    </a:moveTo>
                    <a:lnTo>
                      <a:pt x="3047" y="0"/>
                    </a:lnTo>
                  </a:path>
                  <a:path w="3175" h="33020">
                    <a:moveTo>
                      <a:pt x="0" y="30480"/>
                    </a:moveTo>
                    <a:lnTo>
                      <a:pt x="3047" y="3276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4" name="object 298">
                <a:extLst>
                  <a:ext uri="{FF2B5EF4-FFF2-40B4-BE49-F238E27FC236}">
                    <a16:creationId xmlns:a16="http://schemas.microsoft.com/office/drawing/2014/main" id="{CAD5257E-E5F8-8B71-2EC1-C9184D663FF5}"/>
                  </a:ext>
                </a:extLst>
              </p:cNvPr>
              <p:cNvSpPr/>
              <p:nvPr/>
            </p:nvSpPr>
            <p:spPr>
              <a:xfrm>
                <a:off x="1818132" y="3624833"/>
                <a:ext cx="156210" cy="16383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163829">
                    <a:moveTo>
                      <a:pt x="136398" y="121157"/>
                    </a:moveTo>
                    <a:lnTo>
                      <a:pt x="136398" y="149351"/>
                    </a:lnTo>
                  </a:path>
                  <a:path w="156210" h="163829">
                    <a:moveTo>
                      <a:pt x="139445" y="163829"/>
                    </a:moveTo>
                    <a:lnTo>
                      <a:pt x="139445" y="106679"/>
                    </a:lnTo>
                  </a:path>
                  <a:path w="156210" h="163829">
                    <a:moveTo>
                      <a:pt x="156210" y="121157"/>
                    </a:moveTo>
                    <a:lnTo>
                      <a:pt x="139445" y="121157"/>
                    </a:lnTo>
                  </a:path>
                  <a:path w="156210" h="163829">
                    <a:moveTo>
                      <a:pt x="139445" y="106679"/>
                    </a:moveTo>
                    <a:lnTo>
                      <a:pt x="156210" y="106679"/>
                    </a:lnTo>
                  </a:path>
                  <a:path w="156210" h="163829">
                    <a:moveTo>
                      <a:pt x="156210" y="149351"/>
                    </a:moveTo>
                    <a:lnTo>
                      <a:pt x="139445" y="149351"/>
                    </a:lnTo>
                  </a:path>
                  <a:path w="156210" h="163829">
                    <a:moveTo>
                      <a:pt x="139445" y="163829"/>
                    </a:moveTo>
                    <a:lnTo>
                      <a:pt x="156210" y="163829"/>
                    </a:lnTo>
                  </a:path>
                  <a:path w="156210" h="163829">
                    <a:moveTo>
                      <a:pt x="51054" y="3810"/>
                    </a:moveTo>
                    <a:lnTo>
                      <a:pt x="20574" y="34289"/>
                    </a:lnTo>
                  </a:path>
                  <a:path w="156210" h="163829">
                    <a:moveTo>
                      <a:pt x="0" y="0"/>
                    </a:moveTo>
                    <a:lnTo>
                      <a:pt x="8229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5" name="object 299">
                <a:extLst>
                  <a:ext uri="{FF2B5EF4-FFF2-40B4-BE49-F238E27FC236}">
                    <a16:creationId xmlns:a16="http://schemas.microsoft.com/office/drawing/2014/main" id="{08E06B67-04C0-7EB3-B13C-9FAA0C9A8A4A}"/>
                  </a:ext>
                </a:extLst>
              </p:cNvPr>
              <p:cNvSpPr/>
              <p:nvPr/>
            </p:nvSpPr>
            <p:spPr>
              <a:xfrm>
                <a:off x="1817751" y="3624452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FFFF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6" name="object 300">
                <a:extLst>
                  <a:ext uri="{FF2B5EF4-FFF2-40B4-BE49-F238E27FC236}">
                    <a16:creationId xmlns:a16="http://schemas.microsoft.com/office/drawing/2014/main" id="{BCED63AA-3ED9-3FCA-5000-BFEFE0A1E847}"/>
                  </a:ext>
                </a:extLst>
              </p:cNvPr>
              <p:cNvSpPr/>
              <p:nvPr/>
            </p:nvSpPr>
            <p:spPr>
              <a:xfrm>
                <a:off x="1819655" y="3624833"/>
                <a:ext cx="8128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33654">
                    <a:moveTo>
                      <a:pt x="0" y="762"/>
                    </a:moveTo>
                    <a:lnTo>
                      <a:pt x="1524" y="0"/>
                    </a:lnTo>
                  </a:path>
                  <a:path w="81280" h="33654">
                    <a:moveTo>
                      <a:pt x="762" y="2286"/>
                    </a:moveTo>
                    <a:lnTo>
                      <a:pt x="3048" y="0"/>
                    </a:lnTo>
                  </a:path>
                  <a:path w="81280" h="33654">
                    <a:moveTo>
                      <a:pt x="2286" y="3810"/>
                    </a:moveTo>
                    <a:lnTo>
                      <a:pt x="6095" y="0"/>
                    </a:lnTo>
                  </a:path>
                  <a:path w="81280" h="33654">
                    <a:moveTo>
                      <a:pt x="3048" y="4571"/>
                    </a:moveTo>
                    <a:lnTo>
                      <a:pt x="8381" y="0"/>
                    </a:lnTo>
                  </a:path>
                  <a:path w="81280" h="33654">
                    <a:moveTo>
                      <a:pt x="4571" y="5333"/>
                    </a:moveTo>
                    <a:lnTo>
                      <a:pt x="10668" y="0"/>
                    </a:lnTo>
                  </a:path>
                  <a:path w="81280" h="33654">
                    <a:moveTo>
                      <a:pt x="5333" y="6857"/>
                    </a:moveTo>
                    <a:lnTo>
                      <a:pt x="12954" y="0"/>
                    </a:lnTo>
                  </a:path>
                  <a:path w="81280" h="33654">
                    <a:moveTo>
                      <a:pt x="6857" y="8381"/>
                    </a:moveTo>
                    <a:lnTo>
                      <a:pt x="15239" y="0"/>
                    </a:lnTo>
                  </a:path>
                  <a:path w="81280" h="33654">
                    <a:moveTo>
                      <a:pt x="7619" y="9143"/>
                    </a:moveTo>
                    <a:lnTo>
                      <a:pt x="17525" y="0"/>
                    </a:lnTo>
                  </a:path>
                  <a:path w="81280" h="33654">
                    <a:moveTo>
                      <a:pt x="9143" y="9905"/>
                    </a:moveTo>
                    <a:lnTo>
                      <a:pt x="19812" y="0"/>
                    </a:lnTo>
                  </a:path>
                  <a:path w="81280" h="33654">
                    <a:moveTo>
                      <a:pt x="9906" y="11429"/>
                    </a:moveTo>
                    <a:lnTo>
                      <a:pt x="22098" y="0"/>
                    </a:lnTo>
                  </a:path>
                  <a:path w="81280" h="33654">
                    <a:moveTo>
                      <a:pt x="11430" y="12953"/>
                    </a:moveTo>
                    <a:lnTo>
                      <a:pt x="24383" y="0"/>
                    </a:lnTo>
                  </a:path>
                  <a:path w="81280" h="33654">
                    <a:moveTo>
                      <a:pt x="12192" y="13715"/>
                    </a:moveTo>
                    <a:lnTo>
                      <a:pt x="26669" y="0"/>
                    </a:lnTo>
                  </a:path>
                  <a:path w="81280" h="33654">
                    <a:moveTo>
                      <a:pt x="13716" y="15239"/>
                    </a:moveTo>
                    <a:lnTo>
                      <a:pt x="28956" y="0"/>
                    </a:lnTo>
                  </a:path>
                  <a:path w="81280" h="33654">
                    <a:moveTo>
                      <a:pt x="15239" y="16001"/>
                    </a:moveTo>
                    <a:lnTo>
                      <a:pt x="31242" y="0"/>
                    </a:lnTo>
                  </a:path>
                  <a:path w="81280" h="33654">
                    <a:moveTo>
                      <a:pt x="16001" y="17525"/>
                    </a:moveTo>
                    <a:lnTo>
                      <a:pt x="33527" y="0"/>
                    </a:lnTo>
                  </a:path>
                  <a:path w="81280" h="33654">
                    <a:moveTo>
                      <a:pt x="17525" y="18287"/>
                    </a:moveTo>
                    <a:lnTo>
                      <a:pt x="35813" y="0"/>
                    </a:lnTo>
                  </a:path>
                  <a:path w="81280" h="33654">
                    <a:moveTo>
                      <a:pt x="18287" y="19812"/>
                    </a:moveTo>
                    <a:lnTo>
                      <a:pt x="38100" y="0"/>
                    </a:lnTo>
                  </a:path>
                  <a:path w="81280" h="33654">
                    <a:moveTo>
                      <a:pt x="19050" y="21336"/>
                    </a:moveTo>
                    <a:lnTo>
                      <a:pt x="40386" y="0"/>
                    </a:lnTo>
                  </a:path>
                  <a:path w="81280" h="33654">
                    <a:moveTo>
                      <a:pt x="19050" y="23621"/>
                    </a:moveTo>
                    <a:lnTo>
                      <a:pt x="42671" y="0"/>
                    </a:lnTo>
                  </a:path>
                  <a:path w="81280" h="33654">
                    <a:moveTo>
                      <a:pt x="19050" y="25907"/>
                    </a:moveTo>
                    <a:lnTo>
                      <a:pt x="45719" y="0"/>
                    </a:lnTo>
                  </a:path>
                  <a:path w="81280" h="33654">
                    <a:moveTo>
                      <a:pt x="19050" y="28193"/>
                    </a:moveTo>
                    <a:lnTo>
                      <a:pt x="47243" y="0"/>
                    </a:lnTo>
                  </a:path>
                  <a:path w="81280" h="33654">
                    <a:moveTo>
                      <a:pt x="19050" y="30479"/>
                    </a:moveTo>
                    <a:lnTo>
                      <a:pt x="50292" y="0"/>
                    </a:lnTo>
                  </a:path>
                  <a:path w="81280" h="33654">
                    <a:moveTo>
                      <a:pt x="19050" y="32765"/>
                    </a:moveTo>
                    <a:lnTo>
                      <a:pt x="51816" y="0"/>
                    </a:lnTo>
                  </a:path>
                  <a:path w="81280" h="33654">
                    <a:moveTo>
                      <a:pt x="50292" y="3810"/>
                    </a:moveTo>
                    <a:lnTo>
                      <a:pt x="54863" y="0"/>
                    </a:lnTo>
                  </a:path>
                  <a:path w="81280" h="33654">
                    <a:moveTo>
                      <a:pt x="51054" y="5333"/>
                    </a:moveTo>
                    <a:lnTo>
                      <a:pt x="57150" y="0"/>
                    </a:lnTo>
                  </a:path>
                  <a:path w="81280" h="33654">
                    <a:moveTo>
                      <a:pt x="52577" y="6857"/>
                    </a:moveTo>
                    <a:lnTo>
                      <a:pt x="59436" y="0"/>
                    </a:lnTo>
                  </a:path>
                  <a:path w="81280" h="33654">
                    <a:moveTo>
                      <a:pt x="53339" y="7619"/>
                    </a:moveTo>
                    <a:lnTo>
                      <a:pt x="61721" y="0"/>
                    </a:lnTo>
                  </a:path>
                  <a:path w="81280" h="33654">
                    <a:moveTo>
                      <a:pt x="54863" y="8381"/>
                    </a:moveTo>
                    <a:lnTo>
                      <a:pt x="64007" y="0"/>
                    </a:lnTo>
                  </a:path>
                  <a:path w="81280" h="33654">
                    <a:moveTo>
                      <a:pt x="55625" y="9905"/>
                    </a:moveTo>
                    <a:lnTo>
                      <a:pt x="66293" y="0"/>
                    </a:lnTo>
                  </a:path>
                  <a:path w="81280" h="33654">
                    <a:moveTo>
                      <a:pt x="57150" y="11429"/>
                    </a:moveTo>
                    <a:lnTo>
                      <a:pt x="68580" y="0"/>
                    </a:lnTo>
                  </a:path>
                  <a:path w="81280" h="33654">
                    <a:moveTo>
                      <a:pt x="58674" y="12191"/>
                    </a:moveTo>
                    <a:lnTo>
                      <a:pt x="70866" y="0"/>
                    </a:lnTo>
                  </a:path>
                  <a:path w="81280" h="33654">
                    <a:moveTo>
                      <a:pt x="59436" y="13715"/>
                    </a:moveTo>
                    <a:lnTo>
                      <a:pt x="73151" y="0"/>
                    </a:lnTo>
                  </a:path>
                  <a:path w="81280" h="33654">
                    <a:moveTo>
                      <a:pt x="60198" y="14477"/>
                    </a:moveTo>
                    <a:lnTo>
                      <a:pt x="75437" y="0"/>
                    </a:lnTo>
                  </a:path>
                  <a:path w="81280" h="33654">
                    <a:moveTo>
                      <a:pt x="61721" y="16001"/>
                    </a:moveTo>
                    <a:lnTo>
                      <a:pt x="77724" y="0"/>
                    </a:lnTo>
                  </a:path>
                  <a:path w="81280" h="33654">
                    <a:moveTo>
                      <a:pt x="63245" y="16763"/>
                    </a:moveTo>
                    <a:lnTo>
                      <a:pt x="80010" y="0"/>
                    </a:lnTo>
                  </a:path>
                  <a:path w="81280" h="33654">
                    <a:moveTo>
                      <a:pt x="64007" y="18287"/>
                    </a:moveTo>
                    <a:lnTo>
                      <a:pt x="80771" y="1524"/>
                    </a:lnTo>
                  </a:path>
                  <a:path w="81280" h="33654">
                    <a:moveTo>
                      <a:pt x="65531" y="19050"/>
                    </a:moveTo>
                    <a:lnTo>
                      <a:pt x="80771" y="3810"/>
                    </a:lnTo>
                  </a:path>
                  <a:path w="81280" h="33654">
                    <a:moveTo>
                      <a:pt x="66293" y="20574"/>
                    </a:moveTo>
                    <a:lnTo>
                      <a:pt x="80771" y="6095"/>
                    </a:lnTo>
                  </a:path>
                  <a:path w="81280" h="33654">
                    <a:moveTo>
                      <a:pt x="67818" y="21336"/>
                    </a:moveTo>
                    <a:lnTo>
                      <a:pt x="80771" y="8381"/>
                    </a:lnTo>
                  </a:path>
                  <a:path w="81280" h="33654">
                    <a:moveTo>
                      <a:pt x="68580" y="22860"/>
                    </a:moveTo>
                    <a:lnTo>
                      <a:pt x="80771" y="10667"/>
                    </a:lnTo>
                  </a:path>
                  <a:path w="81280" h="33654">
                    <a:moveTo>
                      <a:pt x="70104" y="23621"/>
                    </a:moveTo>
                    <a:lnTo>
                      <a:pt x="80771" y="12953"/>
                    </a:lnTo>
                  </a:path>
                  <a:path w="81280" h="33654">
                    <a:moveTo>
                      <a:pt x="70866" y="25145"/>
                    </a:moveTo>
                    <a:lnTo>
                      <a:pt x="80771" y="15239"/>
                    </a:lnTo>
                  </a:path>
                  <a:path w="81280" h="33654">
                    <a:moveTo>
                      <a:pt x="72389" y="25907"/>
                    </a:moveTo>
                    <a:lnTo>
                      <a:pt x="80771" y="17525"/>
                    </a:lnTo>
                  </a:path>
                  <a:path w="81280" h="33654">
                    <a:moveTo>
                      <a:pt x="73151" y="27431"/>
                    </a:moveTo>
                    <a:lnTo>
                      <a:pt x="80771" y="19812"/>
                    </a:lnTo>
                  </a:path>
                  <a:path w="81280" h="33654">
                    <a:moveTo>
                      <a:pt x="74675" y="28955"/>
                    </a:moveTo>
                    <a:lnTo>
                      <a:pt x="80771" y="22098"/>
                    </a:lnTo>
                  </a:path>
                  <a:path w="81280" h="33654">
                    <a:moveTo>
                      <a:pt x="75437" y="29717"/>
                    </a:moveTo>
                    <a:lnTo>
                      <a:pt x="80771" y="24383"/>
                    </a:lnTo>
                  </a:path>
                  <a:path w="81280" h="33654">
                    <a:moveTo>
                      <a:pt x="76962" y="30479"/>
                    </a:moveTo>
                    <a:lnTo>
                      <a:pt x="80771" y="27431"/>
                    </a:lnTo>
                  </a:path>
                  <a:path w="81280" h="33654">
                    <a:moveTo>
                      <a:pt x="77724" y="32003"/>
                    </a:moveTo>
                    <a:lnTo>
                      <a:pt x="80771" y="29717"/>
                    </a:lnTo>
                  </a:path>
                  <a:path w="81280" h="33654">
                    <a:moveTo>
                      <a:pt x="79248" y="33527"/>
                    </a:moveTo>
                    <a:lnTo>
                      <a:pt x="80771" y="32003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7" name="object 301">
                <a:extLst>
                  <a:ext uri="{FF2B5EF4-FFF2-40B4-BE49-F238E27FC236}">
                    <a16:creationId xmlns:a16="http://schemas.microsoft.com/office/drawing/2014/main" id="{FDB6AB83-84D9-5F46-8602-D5C29503A878}"/>
                  </a:ext>
                </a:extLst>
              </p:cNvPr>
              <p:cNvSpPr/>
              <p:nvPr/>
            </p:nvSpPr>
            <p:spPr>
              <a:xfrm>
                <a:off x="1900047" y="3658742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FFFF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8" name="object 302">
                <a:extLst>
                  <a:ext uri="{FF2B5EF4-FFF2-40B4-BE49-F238E27FC236}">
                    <a16:creationId xmlns:a16="http://schemas.microsoft.com/office/drawing/2014/main" id="{11AC898A-0CBD-577B-8B7A-8ECA0163B54A}"/>
                  </a:ext>
                </a:extLst>
              </p:cNvPr>
              <p:cNvSpPr/>
              <p:nvPr/>
            </p:nvSpPr>
            <p:spPr>
              <a:xfrm>
                <a:off x="1767077" y="3552443"/>
                <a:ext cx="13335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72389">
                    <a:moveTo>
                      <a:pt x="82296" y="72389"/>
                    </a:moveTo>
                    <a:lnTo>
                      <a:pt x="10668" y="0"/>
                    </a:lnTo>
                  </a:path>
                  <a:path w="133350" h="72389">
                    <a:moveTo>
                      <a:pt x="24384" y="72389"/>
                    </a:moveTo>
                    <a:lnTo>
                      <a:pt x="0" y="47243"/>
                    </a:lnTo>
                  </a:path>
                  <a:path w="133350" h="72389">
                    <a:moveTo>
                      <a:pt x="133350" y="64769"/>
                    </a:moveTo>
                    <a:lnTo>
                      <a:pt x="68580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19" name="object 303">
                <a:extLst>
                  <a:ext uri="{FF2B5EF4-FFF2-40B4-BE49-F238E27FC236}">
                    <a16:creationId xmlns:a16="http://schemas.microsoft.com/office/drawing/2014/main" id="{FD1AD500-F0B4-94D2-9B1F-FC5EEA13B182}"/>
                  </a:ext>
                </a:extLst>
              </p:cNvPr>
              <p:cNvSpPr/>
              <p:nvPr/>
            </p:nvSpPr>
            <p:spPr>
              <a:xfrm>
                <a:off x="1767077" y="3552443"/>
                <a:ext cx="11303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113030" h="72389">
                    <a:moveTo>
                      <a:pt x="0" y="0"/>
                    </a:moveTo>
                    <a:lnTo>
                      <a:pt x="112776" y="0"/>
                    </a:lnTo>
                  </a:path>
                  <a:path w="113030" h="72389">
                    <a:moveTo>
                      <a:pt x="0" y="0"/>
                    </a:moveTo>
                    <a:lnTo>
                      <a:pt x="0" y="7238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0" name="object 304">
                <a:extLst>
                  <a:ext uri="{FF2B5EF4-FFF2-40B4-BE49-F238E27FC236}">
                    <a16:creationId xmlns:a16="http://schemas.microsoft.com/office/drawing/2014/main" id="{3B10520B-70C6-A273-9C35-7BEFCCEF9BA3}"/>
                  </a:ext>
                </a:extLst>
              </p:cNvPr>
              <p:cNvSpPr/>
              <p:nvPr/>
            </p:nvSpPr>
            <p:spPr>
              <a:xfrm>
                <a:off x="1762505" y="3552443"/>
                <a:ext cx="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h="72389">
                    <a:moveTo>
                      <a:pt x="0" y="72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1" name="object 305">
                <a:extLst>
                  <a:ext uri="{FF2B5EF4-FFF2-40B4-BE49-F238E27FC236}">
                    <a16:creationId xmlns:a16="http://schemas.microsoft.com/office/drawing/2014/main" id="{19975C3D-F981-7F2F-890E-42480B7AC355}"/>
                  </a:ext>
                </a:extLst>
              </p:cNvPr>
              <p:cNvSpPr/>
              <p:nvPr/>
            </p:nvSpPr>
            <p:spPr>
              <a:xfrm>
                <a:off x="1705355" y="3552443"/>
                <a:ext cx="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h="72389">
                    <a:moveTo>
                      <a:pt x="0" y="72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2" name="object 306">
                <a:extLst>
                  <a:ext uri="{FF2B5EF4-FFF2-40B4-BE49-F238E27FC236}">
                    <a16:creationId xmlns:a16="http://schemas.microsoft.com/office/drawing/2014/main" id="{6C0486DF-1A1A-563B-FE8F-440B99E733FC}"/>
                  </a:ext>
                </a:extLst>
              </p:cNvPr>
              <p:cNvSpPr/>
              <p:nvPr/>
            </p:nvSpPr>
            <p:spPr>
              <a:xfrm>
                <a:off x="1709166" y="3552443"/>
                <a:ext cx="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h="72389">
                    <a:moveTo>
                      <a:pt x="0" y="72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3" name="object 307">
                <a:extLst>
                  <a:ext uri="{FF2B5EF4-FFF2-40B4-BE49-F238E27FC236}">
                    <a16:creationId xmlns:a16="http://schemas.microsoft.com/office/drawing/2014/main" id="{B81CD174-F27E-02ED-4AFC-5EF88815407E}"/>
                  </a:ext>
                </a:extLst>
              </p:cNvPr>
              <p:cNvSpPr/>
              <p:nvPr/>
            </p:nvSpPr>
            <p:spPr>
              <a:xfrm>
                <a:off x="1696974" y="3443477"/>
                <a:ext cx="655320" cy="452120"/>
              </a:xfrm>
              <a:custGeom>
                <a:avLst/>
                <a:gdLst/>
                <a:ahLst/>
                <a:cxnLst/>
                <a:rect l="l" t="t" r="r" b="b"/>
                <a:pathLst>
                  <a:path w="655319" h="452120">
                    <a:moveTo>
                      <a:pt x="121157" y="181356"/>
                    </a:moveTo>
                    <a:lnTo>
                      <a:pt x="70103" y="181356"/>
                    </a:lnTo>
                  </a:path>
                  <a:path w="655319" h="452120">
                    <a:moveTo>
                      <a:pt x="121157" y="181356"/>
                    </a:moveTo>
                    <a:lnTo>
                      <a:pt x="141731" y="201930"/>
                    </a:lnTo>
                  </a:path>
                  <a:path w="655319" h="452120">
                    <a:moveTo>
                      <a:pt x="141731" y="215646"/>
                    </a:moveTo>
                    <a:lnTo>
                      <a:pt x="141731" y="201930"/>
                    </a:lnTo>
                  </a:path>
                  <a:path w="655319" h="452120">
                    <a:moveTo>
                      <a:pt x="92201" y="66294"/>
                    </a:moveTo>
                    <a:lnTo>
                      <a:pt x="86106" y="61722"/>
                    </a:lnTo>
                    <a:lnTo>
                      <a:pt x="77724" y="60198"/>
                    </a:lnTo>
                    <a:lnTo>
                      <a:pt x="70103" y="61722"/>
                    </a:lnTo>
                    <a:lnTo>
                      <a:pt x="64007" y="66294"/>
                    </a:lnTo>
                  </a:path>
                  <a:path w="655319" h="452120">
                    <a:moveTo>
                      <a:pt x="64007" y="102870"/>
                    </a:moveTo>
                    <a:lnTo>
                      <a:pt x="70103" y="107442"/>
                    </a:lnTo>
                    <a:lnTo>
                      <a:pt x="77724" y="108966"/>
                    </a:lnTo>
                    <a:lnTo>
                      <a:pt x="86106" y="107442"/>
                    </a:lnTo>
                    <a:lnTo>
                      <a:pt x="92201" y="102870"/>
                    </a:lnTo>
                  </a:path>
                  <a:path w="655319" h="452120">
                    <a:moveTo>
                      <a:pt x="38862" y="3810"/>
                    </a:moveTo>
                    <a:lnTo>
                      <a:pt x="61721" y="3810"/>
                    </a:lnTo>
                  </a:path>
                  <a:path w="655319" h="452120">
                    <a:moveTo>
                      <a:pt x="38862" y="38862"/>
                    </a:moveTo>
                    <a:lnTo>
                      <a:pt x="38862" y="3810"/>
                    </a:lnTo>
                  </a:path>
                  <a:path w="655319" h="452120">
                    <a:moveTo>
                      <a:pt x="70103" y="47244"/>
                    </a:moveTo>
                    <a:lnTo>
                      <a:pt x="70103" y="60198"/>
                    </a:lnTo>
                  </a:path>
                  <a:path w="655319" h="452120">
                    <a:moveTo>
                      <a:pt x="65531" y="60198"/>
                    </a:moveTo>
                    <a:lnTo>
                      <a:pt x="65531" y="42672"/>
                    </a:lnTo>
                  </a:path>
                  <a:path w="655319" h="452120">
                    <a:moveTo>
                      <a:pt x="61721" y="38862"/>
                    </a:moveTo>
                    <a:lnTo>
                      <a:pt x="70103" y="47244"/>
                    </a:lnTo>
                  </a:path>
                  <a:path w="655319" h="452120">
                    <a:moveTo>
                      <a:pt x="57150" y="0"/>
                    </a:moveTo>
                    <a:lnTo>
                      <a:pt x="61721" y="3810"/>
                    </a:lnTo>
                    <a:lnTo>
                      <a:pt x="61721" y="38862"/>
                    </a:lnTo>
                  </a:path>
                  <a:path w="655319" h="452120">
                    <a:moveTo>
                      <a:pt x="77724" y="60198"/>
                    </a:moveTo>
                    <a:lnTo>
                      <a:pt x="70103" y="60198"/>
                    </a:lnTo>
                  </a:path>
                  <a:path w="655319" h="452120">
                    <a:moveTo>
                      <a:pt x="20574" y="0"/>
                    </a:moveTo>
                    <a:lnTo>
                      <a:pt x="16763" y="3810"/>
                    </a:lnTo>
                    <a:lnTo>
                      <a:pt x="16763" y="38862"/>
                    </a:lnTo>
                  </a:path>
                  <a:path w="655319" h="452120">
                    <a:moveTo>
                      <a:pt x="64007" y="66294"/>
                    </a:moveTo>
                    <a:lnTo>
                      <a:pt x="51815" y="61722"/>
                    </a:lnTo>
                    <a:lnTo>
                      <a:pt x="38862" y="60198"/>
                    </a:lnTo>
                    <a:lnTo>
                      <a:pt x="25907" y="61722"/>
                    </a:lnTo>
                    <a:lnTo>
                      <a:pt x="14477" y="66294"/>
                    </a:lnTo>
                  </a:path>
                  <a:path w="655319" h="452120">
                    <a:moveTo>
                      <a:pt x="16763" y="38862"/>
                    </a:moveTo>
                    <a:lnTo>
                      <a:pt x="61721" y="38862"/>
                    </a:lnTo>
                  </a:path>
                  <a:path w="655319" h="452120">
                    <a:moveTo>
                      <a:pt x="20574" y="0"/>
                    </a:moveTo>
                    <a:lnTo>
                      <a:pt x="57150" y="0"/>
                    </a:lnTo>
                  </a:path>
                  <a:path w="655319" h="452120">
                    <a:moveTo>
                      <a:pt x="16763" y="3810"/>
                    </a:moveTo>
                    <a:lnTo>
                      <a:pt x="38862" y="3810"/>
                    </a:lnTo>
                  </a:path>
                  <a:path w="655319" h="452120">
                    <a:moveTo>
                      <a:pt x="70103" y="108966"/>
                    </a:moveTo>
                    <a:lnTo>
                      <a:pt x="65531" y="108966"/>
                    </a:lnTo>
                  </a:path>
                  <a:path w="655319" h="452120">
                    <a:moveTo>
                      <a:pt x="14477" y="102870"/>
                    </a:moveTo>
                    <a:lnTo>
                      <a:pt x="25907" y="107442"/>
                    </a:lnTo>
                    <a:lnTo>
                      <a:pt x="38862" y="108966"/>
                    </a:lnTo>
                    <a:lnTo>
                      <a:pt x="51815" y="107442"/>
                    </a:lnTo>
                    <a:lnTo>
                      <a:pt x="64007" y="102870"/>
                    </a:lnTo>
                  </a:path>
                  <a:path w="655319" h="452120">
                    <a:moveTo>
                      <a:pt x="14477" y="66294"/>
                    </a:moveTo>
                    <a:lnTo>
                      <a:pt x="14477" y="102870"/>
                    </a:lnTo>
                  </a:path>
                  <a:path w="655319" h="452120">
                    <a:moveTo>
                      <a:pt x="64007" y="66294"/>
                    </a:moveTo>
                    <a:lnTo>
                      <a:pt x="64007" y="102870"/>
                    </a:lnTo>
                  </a:path>
                  <a:path w="655319" h="452120">
                    <a:moveTo>
                      <a:pt x="12192" y="60198"/>
                    </a:moveTo>
                    <a:lnTo>
                      <a:pt x="12192" y="42672"/>
                    </a:lnTo>
                  </a:path>
                  <a:path w="655319" h="452120">
                    <a:moveTo>
                      <a:pt x="8381" y="47244"/>
                    </a:moveTo>
                    <a:lnTo>
                      <a:pt x="8381" y="60198"/>
                    </a:lnTo>
                  </a:path>
                  <a:path w="655319" h="452120">
                    <a:moveTo>
                      <a:pt x="16763" y="38862"/>
                    </a:moveTo>
                    <a:lnTo>
                      <a:pt x="8381" y="47244"/>
                    </a:lnTo>
                  </a:path>
                  <a:path w="655319" h="452120">
                    <a:moveTo>
                      <a:pt x="70103" y="60198"/>
                    </a:moveTo>
                    <a:lnTo>
                      <a:pt x="0" y="60198"/>
                    </a:lnTo>
                  </a:path>
                  <a:path w="655319" h="452120">
                    <a:moveTo>
                      <a:pt x="8381" y="47244"/>
                    </a:moveTo>
                    <a:lnTo>
                      <a:pt x="70103" y="47244"/>
                    </a:lnTo>
                  </a:path>
                  <a:path w="655319" h="452120">
                    <a:moveTo>
                      <a:pt x="65531" y="108966"/>
                    </a:moveTo>
                    <a:lnTo>
                      <a:pt x="0" y="108966"/>
                    </a:lnTo>
                  </a:path>
                  <a:path w="655319" h="452120">
                    <a:moveTo>
                      <a:pt x="92201" y="66294"/>
                    </a:moveTo>
                    <a:lnTo>
                      <a:pt x="92201" y="102870"/>
                    </a:lnTo>
                  </a:path>
                  <a:path w="655319" h="452120">
                    <a:moveTo>
                      <a:pt x="203453" y="129539"/>
                    </a:moveTo>
                    <a:lnTo>
                      <a:pt x="182880" y="108966"/>
                    </a:lnTo>
                  </a:path>
                  <a:path w="655319" h="452120">
                    <a:moveTo>
                      <a:pt x="203453" y="181356"/>
                    </a:moveTo>
                    <a:lnTo>
                      <a:pt x="203453" y="129539"/>
                    </a:lnTo>
                  </a:path>
                  <a:path w="655319" h="452120">
                    <a:moveTo>
                      <a:pt x="203453" y="215646"/>
                    </a:moveTo>
                    <a:lnTo>
                      <a:pt x="203453" y="181356"/>
                    </a:lnTo>
                  </a:path>
                  <a:path w="655319" h="452120">
                    <a:moveTo>
                      <a:pt x="172212" y="185166"/>
                    </a:moveTo>
                    <a:lnTo>
                      <a:pt x="203453" y="215646"/>
                    </a:lnTo>
                  </a:path>
                  <a:path w="655319" h="452120">
                    <a:moveTo>
                      <a:pt x="584453" y="355854"/>
                    </a:moveTo>
                    <a:lnTo>
                      <a:pt x="584453" y="28956"/>
                    </a:lnTo>
                  </a:path>
                  <a:path w="655319" h="452120">
                    <a:moveTo>
                      <a:pt x="592074" y="355854"/>
                    </a:moveTo>
                    <a:lnTo>
                      <a:pt x="592074" y="28956"/>
                    </a:lnTo>
                  </a:path>
                  <a:path w="655319" h="452120">
                    <a:moveTo>
                      <a:pt x="418338" y="355854"/>
                    </a:moveTo>
                    <a:lnTo>
                      <a:pt x="418338" y="28956"/>
                    </a:lnTo>
                  </a:path>
                  <a:path w="655319" h="452120">
                    <a:moveTo>
                      <a:pt x="409956" y="355854"/>
                    </a:moveTo>
                    <a:lnTo>
                      <a:pt x="409956" y="28956"/>
                    </a:lnTo>
                  </a:path>
                  <a:path w="655319" h="452120">
                    <a:moveTo>
                      <a:pt x="507492" y="382524"/>
                    </a:moveTo>
                    <a:lnTo>
                      <a:pt x="495300" y="382524"/>
                    </a:lnTo>
                  </a:path>
                  <a:path w="655319" h="452120">
                    <a:moveTo>
                      <a:pt x="507492" y="451866"/>
                    </a:moveTo>
                    <a:lnTo>
                      <a:pt x="495300" y="451866"/>
                    </a:lnTo>
                  </a:path>
                  <a:path w="655319" h="452120">
                    <a:moveTo>
                      <a:pt x="563118" y="380238"/>
                    </a:moveTo>
                    <a:lnTo>
                      <a:pt x="439674" y="380238"/>
                    </a:lnTo>
                  </a:path>
                  <a:path w="655319" h="452120">
                    <a:moveTo>
                      <a:pt x="409956" y="355854"/>
                    </a:moveTo>
                    <a:lnTo>
                      <a:pt x="592074" y="355854"/>
                    </a:lnTo>
                  </a:path>
                  <a:path w="655319" h="452120">
                    <a:moveTo>
                      <a:pt x="346709" y="380238"/>
                    </a:moveTo>
                    <a:lnTo>
                      <a:pt x="655319" y="38023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324" name="object 308">
                <a:extLst>
                  <a:ext uri="{FF2B5EF4-FFF2-40B4-BE49-F238E27FC236}">
                    <a16:creationId xmlns:a16="http://schemas.microsoft.com/office/drawing/2014/main" id="{9B10EDB9-3088-1FC1-B089-C46B814FFF52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043302" y="3798950"/>
                <a:ext cx="309372" cy="96392"/>
              </a:xfrm>
              <a:prstGeom prst="rect">
                <a:avLst/>
              </a:prstGeom>
            </p:spPr>
          </p:pic>
          <p:sp>
            <p:nvSpPr>
              <p:cNvPr id="325" name="object 309">
                <a:extLst>
                  <a:ext uri="{FF2B5EF4-FFF2-40B4-BE49-F238E27FC236}">
                    <a16:creationId xmlns:a16="http://schemas.microsoft.com/office/drawing/2014/main" id="{07288CF9-32AC-3B0E-E835-5CF5EDC78F61}"/>
                  </a:ext>
                </a:extLst>
              </p:cNvPr>
              <p:cNvSpPr/>
              <p:nvPr/>
            </p:nvSpPr>
            <p:spPr>
              <a:xfrm>
                <a:off x="2198369" y="3409187"/>
                <a:ext cx="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h="161289">
                    <a:moveTo>
                      <a:pt x="0" y="16078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6" name="object 310">
                <a:extLst>
                  <a:ext uri="{FF2B5EF4-FFF2-40B4-BE49-F238E27FC236}">
                    <a16:creationId xmlns:a16="http://schemas.microsoft.com/office/drawing/2014/main" id="{47D61E73-3DA9-E3DA-6418-06C61A30FFF5}"/>
                  </a:ext>
                </a:extLst>
              </p:cNvPr>
              <p:cNvSpPr/>
              <p:nvPr/>
            </p:nvSpPr>
            <p:spPr>
              <a:xfrm>
                <a:off x="2192274" y="3445763"/>
                <a:ext cx="1270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26670">
                    <a:moveTo>
                      <a:pt x="12192" y="0"/>
                    </a:moveTo>
                    <a:lnTo>
                      <a:pt x="0" y="0"/>
                    </a:lnTo>
                  </a:path>
                  <a:path w="12700" h="26670">
                    <a:moveTo>
                      <a:pt x="0" y="26670"/>
                    </a:moveTo>
                    <a:lnTo>
                      <a:pt x="12192" y="2667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7" name="object 311">
                <a:extLst>
                  <a:ext uri="{FF2B5EF4-FFF2-40B4-BE49-F238E27FC236}">
                    <a16:creationId xmlns:a16="http://schemas.microsoft.com/office/drawing/2014/main" id="{2AD6DFF0-4B1F-6BCF-B559-4A59BB5386D0}"/>
                  </a:ext>
                </a:extLst>
              </p:cNvPr>
              <p:cNvSpPr/>
              <p:nvPr/>
            </p:nvSpPr>
            <p:spPr>
              <a:xfrm>
                <a:off x="2084832" y="3445763"/>
                <a:ext cx="8128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26670">
                    <a:moveTo>
                      <a:pt x="54101" y="26670"/>
                    </a:moveTo>
                    <a:lnTo>
                      <a:pt x="80772" y="0"/>
                    </a:lnTo>
                  </a:path>
                  <a:path w="81280" h="26670">
                    <a:moveTo>
                      <a:pt x="0" y="22860"/>
                    </a:moveTo>
                    <a:lnTo>
                      <a:pt x="22860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8" name="object 312">
                <a:extLst>
                  <a:ext uri="{FF2B5EF4-FFF2-40B4-BE49-F238E27FC236}">
                    <a16:creationId xmlns:a16="http://schemas.microsoft.com/office/drawing/2014/main" id="{ACC64D45-DB8F-513D-D27E-2EE1A0B8334C}"/>
                  </a:ext>
                </a:extLst>
              </p:cNvPr>
              <p:cNvSpPr/>
              <p:nvPr/>
            </p:nvSpPr>
            <p:spPr>
              <a:xfrm>
                <a:off x="2059686" y="3445763"/>
                <a:ext cx="22987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229869" h="26670">
                    <a:moveTo>
                      <a:pt x="132587" y="0"/>
                    </a:moveTo>
                    <a:lnTo>
                      <a:pt x="24383" y="0"/>
                    </a:lnTo>
                  </a:path>
                  <a:path w="229869" h="26670">
                    <a:moveTo>
                      <a:pt x="47243" y="26670"/>
                    </a:moveTo>
                    <a:lnTo>
                      <a:pt x="132587" y="26670"/>
                    </a:lnTo>
                  </a:path>
                  <a:path w="229869" h="26670">
                    <a:moveTo>
                      <a:pt x="24383" y="0"/>
                    </a:moveTo>
                    <a:lnTo>
                      <a:pt x="14477" y="0"/>
                    </a:lnTo>
                  </a:path>
                  <a:path w="229869" h="26670">
                    <a:moveTo>
                      <a:pt x="14477" y="26670"/>
                    </a:moveTo>
                    <a:lnTo>
                      <a:pt x="24383" y="26670"/>
                    </a:lnTo>
                  </a:path>
                  <a:path w="229869" h="26670">
                    <a:moveTo>
                      <a:pt x="14477" y="0"/>
                    </a:moveTo>
                    <a:lnTo>
                      <a:pt x="14477" y="26670"/>
                    </a:lnTo>
                  </a:path>
                  <a:path w="229869" h="26670">
                    <a:moveTo>
                      <a:pt x="12953" y="0"/>
                    </a:moveTo>
                    <a:lnTo>
                      <a:pt x="12953" y="26670"/>
                    </a:lnTo>
                  </a:path>
                  <a:path w="229869" h="26670">
                    <a:moveTo>
                      <a:pt x="24383" y="0"/>
                    </a:moveTo>
                    <a:lnTo>
                      <a:pt x="24383" y="26670"/>
                    </a:lnTo>
                  </a:path>
                  <a:path w="229869" h="26670">
                    <a:moveTo>
                      <a:pt x="25145" y="0"/>
                    </a:moveTo>
                    <a:lnTo>
                      <a:pt x="25145" y="26670"/>
                    </a:lnTo>
                  </a:path>
                  <a:path w="229869" h="26670">
                    <a:moveTo>
                      <a:pt x="24383" y="26670"/>
                    </a:moveTo>
                    <a:lnTo>
                      <a:pt x="47243" y="26670"/>
                    </a:lnTo>
                  </a:path>
                  <a:path w="229869" h="26670">
                    <a:moveTo>
                      <a:pt x="0" y="0"/>
                    </a:moveTo>
                    <a:lnTo>
                      <a:pt x="0" y="26670"/>
                    </a:lnTo>
                    <a:lnTo>
                      <a:pt x="14477" y="26670"/>
                    </a:lnTo>
                  </a:path>
                  <a:path w="229869" h="26670">
                    <a:moveTo>
                      <a:pt x="14477" y="0"/>
                    </a:moveTo>
                    <a:lnTo>
                      <a:pt x="0" y="0"/>
                    </a:lnTo>
                  </a:path>
                  <a:path w="229869" h="26670">
                    <a:moveTo>
                      <a:pt x="132587" y="0"/>
                    </a:moveTo>
                    <a:lnTo>
                      <a:pt x="132587" y="26670"/>
                    </a:lnTo>
                  </a:path>
                  <a:path w="229869" h="26670">
                    <a:moveTo>
                      <a:pt x="229362" y="26670"/>
                    </a:moveTo>
                    <a:lnTo>
                      <a:pt x="144780" y="2667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29" name="object 313">
                <a:extLst>
                  <a:ext uri="{FF2B5EF4-FFF2-40B4-BE49-F238E27FC236}">
                    <a16:creationId xmlns:a16="http://schemas.microsoft.com/office/drawing/2014/main" id="{39B8708C-B21C-0554-11C0-D60E3F0FE504}"/>
                  </a:ext>
                </a:extLst>
              </p:cNvPr>
              <p:cNvSpPr/>
              <p:nvPr/>
            </p:nvSpPr>
            <p:spPr>
              <a:xfrm>
                <a:off x="2204466" y="3445763"/>
                <a:ext cx="132715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132714" h="26670">
                    <a:moveTo>
                      <a:pt x="108965" y="26670"/>
                    </a:moveTo>
                    <a:lnTo>
                      <a:pt x="132587" y="3810"/>
                    </a:lnTo>
                  </a:path>
                  <a:path w="132714" h="26670">
                    <a:moveTo>
                      <a:pt x="51053" y="26670"/>
                    </a:moveTo>
                    <a:lnTo>
                      <a:pt x="77723" y="0"/>
                    </a:lnTo>
                  </a:path>
                  <a:path w="132714" h="26670">
                    <a:moveTo>
                      <a:pt x="0" y="19812"/>
                    </a:moveTo>
                    <a:lnTo>
                      <a:pt x="19811" y="0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0" name="object 314">
                <a:extLst>
                  <a:ext uri="{FF2B5EF4-FFF2-40B4-BE49-F238E27FC236}">
                    <a16:creationId xmlns:a16="http://schemas.microsoft.com/office/drawing/2014/main" id="{A2F0544F-E3FB-BBCA-137B-4851AF8161A0}"/>
                  </a:ext>
                </a:extLst>
              </p:cNvPr>
              <p:cNvSpPr/>
              <p:nvPr/>
            </p:nvSpPr>
            <p:spPr>
              <a:xfrm>
                <a:off x="2059686" y="3377183"/>
                <a:ext cx="754380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754380" h="546735">
                    <a:moveTo>
                      <a:pt x="277368" y="68579"/>
                    </a:moveTo>
                    <a:lnTo>
                      <a:pt x="144780" y="68579"/>
                    </a:lnTo>
                    <a:lnTo>
                      <a:pt x="144780" y="95250"/>
                    </a:lnTo>
                  </a:path>
                  <a:path w="754380" h="546735">
                    <a:moveTo>
                      <a:pt x="277368" y="95250"/>
                    </a:moveTo>
                    <a:lnTo>
                      <a:pt x="277368" y="68579"/>
                    </a:lnTo>
                  </a:path>
                  <a:path w="754380" h="546735">
                    <a:moveTo>
                      <a:pt x="277368" y="95250"/>
                    </a:moveTo>
                    <a:lnTo>
                      <a:pt x="229362" y="95250"/>
                    </a:lnTo>
                  </a:path>
                  <a:path w="754380" h="546735">
                    <a:moveTo>
                      <a:pt x="80771" y="15239"/>
                    </a:moveTo>
                    <a:lnTo>
                      <a:pt x="195833" y="15239"/>
                    </a:lnTo>
                  </a:path>
                  <a:path w="754380" h="546735">
                    <a:moveTo>
                      <a:pt x="189737" y="37337"/>
                    </a:moveTo>
                    <a:lnTo>
                      <a:pt x="86868" y="37337"/>
                    </a:lnTo>
                  </a:path>
                  <a:path w="754380" h="546735">
                    <a:moveTo>
                      <a:pt x="200406" y="59436"/>
                    </a:moveTo>
                    <a:lnTo>
                      <a:pt x="76962" y="59436"/>
                    </a:lnTo>
                  </a:path>
                  <a:path w="754380" h="546735">
                    <a:moveTo>
                      <a:pt x="230124" y="0"/>
                    </a:moveTo>
                    <a:lnTo>
                      <a:pt x="47243" y="0"/>
                    </a:lnTo>
                  </a:path>
                  <a:path w="754380" h="546735">
                    <a:moveTo>
                      <a:pt x="277368" y="61721"/>
                    </a:moveTo>
                    <a:lnTo>
                      <a:pt x="0" y="61721"/>
                    </a:lnTo>
                  </a:path>
                  <a:path w="754380" h="546735">
                    <a:moveTo>
                      <a:pt x="47243" y="0"/>
                    </a:moveTo>
                    <a:lnTo>
                      <a:pt x="44957" y="2286"/>
                    </a:lnTo>
                  </a:path>
                  <a:path w="754380" h="546735">
                    <a:moveTo>
                      <a:pt x="12953" y="54863"/>
                    </a:moveTo>
                    <a:lnTo>
                      <a:pt x="25907" y="54863"/>
                    </a:lnTo>
                  </a:path>
                  <a:path w="754380" h="546735">
                    <a:moveTo>
                      <a:pt x="8381" y="44957"/>
                    </a:moveTo>
                    <a:lnTo>
                      <a:pt x="30480" y="44957"/>
                    </a:lnTo>
                  </a:path>
                  <a:path w="754380" h="546735">
                    <a:moveTo>
                      <a:pt x="12953" y="54863"/>
                    </a:moveTo>
                    <a:lnTo>
                      <a:pt x="12953" y="61721"/>
                    </a:lnTo>
                  </a:path>
                  <a:path w="754380" h="546735">
                    <a:moveTo>
                      <a:pt x="8381" y="54863"/>
                    </a:moveTo>
                    <a:lnTo>
                      <a:pt x="12953" y="54863"/>
                    </a:lnTo>
                  </a:path>
                  <a:path w="754380" h="546735">
                    <a:moveTo>
                      <a:pt x="8381" y="44957"/>
                    </a:moveTo>
                    <a:lnTo>
                      <a:pt x="8381" y="54863"/>
                    </a:lnTo>
                  </a:path>
                  <a:path w="754380" h="546735">
                    <a:moveTo>
                      <a:pt x="42671" y="44957"/>
                    </a:moveTo>
                    <a:lnTo>
                      <a:pt x="43433" y="46481"/>
                    </a:lnTo>
                    <a:lnTo>
                      <a:pt x="44957" y="47243"/>
                    </a:lnTo>
                    <a:lnTo>
                      <a:pt x="46481" y="46481"/>
                    </a:lnTo>
                    <a:lnTo>
                      <a:pt x="47243" y="44957"/>
                    </a:lnTo>
                    <a:lnTo>
                      <a:pt x="46481" y="44195"/>
                    </a:lnTo>
                    <a:lnTo>
                      <a:pt x="44957" y="43433"/>
                    </a:lnTo>
                  </a:path>
                  <a:path w="754380" h="546735">
                    <a:moveTo>
                      <a:pt x="25907" y="54863"/>
                    </a:moveTo>
                    <a:lnTo>
                      <a:pt x="30480" y="54863"/>
                    </a:lnTo>
                  </a:path>
                  <a:path w="754380" h="546735">
                    <a:moveTo>
                      <a:pt x="25907" y="54863"/>
                    </a:moveTo>
                    <a:lnTo>
                      <a:pt x="25907" y="61721"/>
                    </a:lnTo>
                  </a:path>
                  <a:path w="754380" h="546735">
                    <a:moveTo>
                      <a:pt x="30480" y="44957"/>
                    </a:moveTo>
                    <a:lnTo>
                      <a:pt x="42671" y="44957"/>
                    </a:lnTo>
                  </a:path>
                  <a:path w="754380" h="546735">
                    <a:moveTo>
                      <a:pt x="30480" y="54863"/>
                    </a:moveTo>
                    <a:lnTo>
                      <a:pt x="30480" y="44957"/>
                    </a:lnTo>
                  </a:path>
                  <a:path w="754380" h="546735">
                    <a:moveTo>
                      <a:pt x="0" y="61721"/>
                    </a:moveTo>
                    <a:lnTo>
                      <a:pt x="0" y="44957"/>
                    </a:lnTo>
                    <a:lnTo>
                      <a:pt x="8381" y="44957"/>
                    </a:lnTo>
                  </a:path>
                  <a:path w="754380" h="546735">
                    <a:moveTo>
                      <a:pt x="44957" y="43433"/>
                    </a:moveTo>
                    <a:lnTo>
                      <a:pt x="44957" y="2286"/>
                    </a:lnTo>
                  </a:path>
                  <a:path w="754380" h="546735">
                    <a:moveTo>
                      <a:pt x="80771" y="15239"/>
                    </a:moveTo>
                    <a:lnTo>
                      <a:pt x="80771" y="30479"/>
                    </a:lnTo>
                  </a:path>
                  <a:path w="754380" h="546735">
                    <a:moveTo>
                      <a:pt x="66293" y="0"/>
                    </a:moveTo>
                    <a:lnTo>
                      <a:pt x="80771" y="15239"/>
                    </a:lnTo>
                  </a:path>
                  <a:path w="754380" h="546735">
                    <a:moveTo>
                      <a:pt x="132587" y="37337"/>
                    </a:moveTo>
                    <a:lnTo>
                      <a:pt x="132587" y="59436"/>
                    </a:lnTo>
                  </a:path>
                  <a:path w="754380" h="546735">
                    <a:moveTo>
                      <a:pt x="76962" y="59436"/>
                    </a:moveTo>
                    <a:lnTo>
                      <a:pt x="76962" y="61721"/>
                    </a:lnTo>
                  </a:path>
                  <a:path w="754380" h="546735">
                    <a:moveTo>
                      <a:pt x="80771" y="30479"/>
                    </a:moveTo>
                    <a:lnTo>
                      <a:pt x="82295" y="35051"/>
                    </a:lnTo>
                    <a:lnTo>
                      <a:pt x="86868" y="37337"/>
                    </a:lnTo>
                  </a:path>
                  <a:path w="754380" h="546735">
                    <a:moveTo>
                      <a:pt x="195833" y="30479"/>
                    </a:moveTo>
                    <a:lnTo>
                      <a:pt x="195833" y="15239"/>
                    </a:lnTo>
                  </a:path>
                  <a:path w="754380" h="546735">
                    <a:moveTo>
                      <a:pt x="211074" y="0"/>
                    </a:moveTo>
                    <a:lnTo>
                      <a:pt x="195833" y="15239"/>
                    </a:lnTo>
                  </a:path>
                  <a:path w="754380" h="546735">
                    <a:moveTo>
                      <a:pt x="200406" y="61721"/>
                    </a:moveTo>
                    <a:lnTo>
                      <a:pt x="200406" y="59436"/>
                    </a:lnTo>
                  </a:path>
                  <a:path w="754380" h="546735">
                    <a:moveTo>
                      <a:pt x="189737" y="37337"/>
                    </a:moveTo>
                    <a:lnTo>
                      <a:pt x="194309" y="35051"/>
                    </a:lnTo>
                    <a:lnTo>
                      <a:pt x="195833" y="30479"/>
                    </a:lnTo>
                  </a:path>
                  <a:path w="754380" h="546735">
                    <a:moveTo>
                      <a:pt x="144780" y="37337"/>
                    </a:moveTo>
                    <a:lnTo>
                      <a:pt x="144780" y="59436"/>
                    </a:lnTo>
                  </a:path>
                  <a:path w="754380" h="546735">
                    <a:moveTo>
                      <a:pt x="230124" y="0"/>
                    </a:moveTo>
                    <a:lnTo>
                      <a:pt x="231647" y="2286"/>
                    </a:lnTo>
                  </a:path>
                  <a:path w="754380" h="546735">
                    <a:moveTo>
                      <a:pt x="262127" y="44957"/>
                    </a:moveTo>
                    <a:lnTo>
                      <a:pt x="262127" y="61721"/>
                    </a:lnTo>
                  </a:path>
                  <a:path w="754380" h="546735">
                    <a:moveTo>
                      <a:pt x="263651" y="44957"/>
                    </a:moveTo>
                    <a:lnTo>
                      <a:pt x="263651" y="61721"/>
                    </a:lnTo>
                  </a:path>
                  <a:path w="754380" h="546735">
                    <a:moveTo>
                      <a:pt x="277368" y="44957"/>
                    </a:moveTo>
                    <a:lnTo>
                      <a:pt x="277368" y="61721"/>
                    </a:lnTo>
                  </a:path>
                  <a:path w="754380" h="546735">
                    <a:moveTo>
                      <a:pt x="231647" y="43433"/>
                    </a:moveTo>
                    <a:lnTo>
                      <a:pt x="230124" y="44957"/>
                    </a:lnTo>
                    <a:lnTo>
                      <a:pt x="230886" y="46481"/>
                    </a:lnTo>
                    <a:lnTo>
                      <a:pt x="231647" y="47243"/>
                    </a:lnTo>
                    <a:lnTo>
                      <a:pt x="233171" y="46481"/>
                    </a:lnTo>
                    <a:lnTo>
                      <a:pt x="233933" y="44957"/>
                    </a:lnTo>
                  </a:path>
                  <a:path w="754380" h="546735">
                    <a:moveTo>
                      <a:pt x="252983" y="44957"/>
                    </a:moveTo>
                    <a:lnTo>
                      <a:pt x="252983" y="61721"/>
                    </a:lnTo>
                  </a:path>
                  <a:path w="754380" h="546735">
                    <a:moveTo>
                      <a:pt x="251459" y="44957"/>
                    </a:moveTo>
                    <a:lnTo>
                      <a:pt x="251459" y="61721"/>
                    </a:lnTo>
                  </a:path>
                  <a:path w="754380" h="546735">
                    <a:moveTo>
                      <a:pt x="277368" y="44957"/>
                    </a:moveTo>
                    <a:lnTo>
                      <a:pt x="233933" y="44957"/>
                    </a:lnTo>
                  </a:path>
                  <a:path w="754380" h="546735">
                    <a:moveTo>
                      <a:pt x="231647" y="2286"/>
                    </a:moveTo>
                    <a:lnTo>
                      <a:pt x="231647" y="43433"/>
                    </a:lnTo>
                  </a:path>
                  <a:path w="754380" h="546735">
                    <a:moveTo>
                      <a:pt x="754380" y="546353"/>
                    </a:moveTo>
                    <a:lnTo>
                      <a:pt x="744474" y="52730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1" name="object 315">
                <a:extLst>
                  <a:ext uri="{FF2B5EF4-FFF2-40B4-BE49-F238E27FC236}">
                    <a16:creationId xmlns:a16="http://schemas.microsoft.com/office/drawing/2014/main" id="{2C107ABC-0136-3304-44DB-4CD80740F048}"/>
                  </a:ext>
                </a:extLst>
              </p:cNvPr>
              <p:cNvSpPr/>
              <p:nvPr/>
            </p:nvSpPr>
            <p:spPr>
              <a:xfrm>
                <a:off x="2564130" y="3912107"/>
                <a:ext cx="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h="50800">
                    <a:moveTo>
                      <a:pt x="0" y="5029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2" name="object 316">
                <a:extLst>
                  <a:ext uri="{FF2B5EF4-FFF2-40B4-BE49-F238E27FC236}">
                    <a16:creationId xmlns:a16="http://schemas.microsoft.com/office/drawing/2014/main" id="{EC0E69B6-39D3-5AC6-D313-A7675A364FE2}"/>
                  </a:ext>
                </a:extLst>
              </p:cNvPr>
              <p:cNvSpPr/>
              <p:nvPr/>
            </p:nvSpPr>
            <p:spPr>
              <a:xfrm>
                <a:off x="2558034" y="3895343"/>
                <a:ext cx="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h="37464">
                    <a:moveTo>
                      <a:pt x="0" y="3733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3" name="object 317">
                <a:extLst>
                  <a:ext uri="{FF2B5EF4-FFF2-40B4-BE49-F238E27FC236}">
                    <a16:creationId xmlns:a16="http://schemas.microsoft.com/office/drawing/2014/main" id="{EFFCC27D-DBC3-AC9D-0998-3398452AE910}"/>
                  </a:ext>
                </a:extLst>
              </p:cNvPr>
              <p:cNvSpPr/>
              <p:nvPr/>
            </p:nvSpPr>
            <p:spPr>
              <a:xfrm>
                <a:off x="2653284" y="3912107"/>
                <a:ext cx="10922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109219" h="45085">
                    <a:moveTo>
                      <a:pt x="108966" y="44957"/>
                    </a:moveTo>
                    <a:lnTo>
                      <a:pt x="90678" y="28955"/>
                    </a:lnTo>
                    <a:lnTo>
                      <a:pt x="70104" y="16763"/>
                    </a:lnTo>
                    <a:lnTo>
                      <a:pt x="48006" y="7619"/>
                    </a:lnTo>
                    <a:lnTo>
                      <a:pt x="24384" y="1524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4" name="object 318">
                <a:extLst>
                  <a:ext uri="{FF2B5EF4-FFF2-40B4-BE49-F238E27FC236}">
                    <a16:creationId xmlns:a16="http://schemas.microsoft.com/office/drawing/2014/main" id="{A17448A6-9D2C-A1D4-B6BA-53372AA3BDB9}"/>
                  </a:ext>
                </a:extLst>
              </p:cNvPr>
              <p:cNvSpPr/>
              <p:nvPr/>
            </p:nvSpPr>
            <p:spPr>
              <a:xfrm>
                <a:off x="2388108" y="3706367"/>
                <a:ext cx="416559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416560" h="241300">
                    <a:moveTo>
                      <a:pt x="416052" y="210312"/>
                    </a:moveTo>
                    <a:lnTo>
                      <a:pt x="367284" y="180594"/>
                    </a:lnTo>
                    <a:lnTo>
                      <a:pt x="317754" y="153924"/>
                    </a:lnTo>
                    <a:lnTo>
                      <a:pt x="266700" y="129540"/>
                    </a:lnTo>
                    <a:lnTo>
                      <a:pt x="214884" y="107442"/>
                    </a:lnTo>
                  </a:path>
                  <a:path w="416560" h="241300">
                    <a:moveTo>
                      <a:pt x="416052" y="0"/>
                    </a:moveTo>
                    <a:lnTo>
                      <a:pt x="416052" y="210312"/>
                    </a:lnTo>
                  </a:path>
                  <a:path w="416560" h="241300">
                    <a:moveTo>
                      <a:pt x="30480" y="240792"/>
                    </a:moveTo>
                    <a:lnTo>
                      <a:pt x="30480" y="188976"/>
                    </a:lnTo>
                  </a:path>
                  <a:path w="416560" h="241300">
                    <a:moveTo>
                      <a:pt x="0" y="188976"/>
                    </a:moveTo>
                    <a:lnTo>
                      <a:pt x="0" y="2407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5" name="object 319">
                <a:extLst>
                  <a:ext uri="{FF2B5EF4-FFF2-40B4-BE49-F238E27FC236}">
                    <a16:creationId xmlns:a16="http://schemas.microsoft.com/office/drawing/2014/main" id="{B0782512-0AA4-2C7D-1A82-BE05BC1EF061}"/>
                  </a:ext>
                </a:extLst>
              </p:cNvPr>
              <p:cNvSpPr/>
              <p:nvPr/>
            </p:nvSpPr>
            <p:spPr>
              <a:xfrm>
                <a:off x="2403347" y="3808475"/>
                <a:ext cx="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h="154939">
                    <a:moveTo>
                      <a:pt x="0" y="15468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6" name="object 320">
                <a:extLst>
                  <a:ext uri="{FF2B5EF4-FFF2-40B4-BE49-F238E27FC236}">
                    <a16:creationId xmlns:a16="http://schemas.microsoft.com/office/drawing/2014/main" id="{44189F8F-7EA4-92FD-F4A9-50961577A682}"/>
                  </a:ext>
                </a:extLst>
              </p:cNvPr>
              <p:cNvSpPr/>
              <p:nvPr/>
            </p:nvSpPr>
            <p:spPr>
              <a:xfrm>
                <a:off x="2391918" y="3878579"/>
                <a:ext cx="2413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72389">
                    <a:moveTo>
                      <a:pt x="23621" y="72390"/>
                    </a:moveTo>
                    <a:lnTo>
                      <a:pt x="23621" y="0"/>
                    </a:lnTo>
                  </a:path>
                  <a:path w="24130" h="72389">
                    <a:moveTo>
                      <a:pt x="0" y="7239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7" name="object 321">
                <a:extLst>
                  <a:ext uri="{FF2B5EF4-FFF2-40B4-BE49-F238E27FC236}">
                    <a16:creationId xmlns:a16="http://schemas.microsoft.com/office/drawing/2014/main" id="{DEBF7CF4-4D05-2024-ED25-1ABE4D63D703}"/>
                  </a:ext>
                </a:extLst>
              </p:cNvPr>
              <p:cNvSpPr/>
              <p:nvPr/>
            </p:nvSpPr>
            <p:spPr>
              <a:xfrm>
                <a:off x="2435352" y="3895343"/>
                <a:ext cx="123189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123189" h="37464">
                    <a:moveTo>
                      <a:pt x="57912" y="37337"/>
                    </a:moveTo>
                    <a:lnTo>
                      <a:pt x="94487" y="0"/>
                    </a:lnTo>
                  </a:path>
                  <a:path w="123189" h="37464">
                    <a:moveTo>
                      <a:pt x="0" y="37337"/>
                    </a:moveTo>
                    <a:lnTo>
                      <a:pt x="36575" y="0"/>
                    </a:lnTo>
                  </a:path>
                  <a:path w="123189" h="37464">
                    <a:moveTo>
                      <a:pt x="115824" y="37337"/>
                    </a:moveTo>
                    <a:lnTo>
                      <a:pt x="122681" y="30479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8" name="object 322">
                <a:extLst>
                  <a:ext uri="{FF2B5EF4-FFF2-40B4-BE49-F238E27FC236}">
                    <a16:creationId xmlns:a16="http://schemas.microsoft.com/office/drawing/2014/main" id="{710E22EE-E28F-A1F8-D53D-23AFB17E3582}"/>
                  </a:ext>
                </a:extLst>
              </p:cNvPr>
              <p:cNvSpPr/>
              <p:nvPr/>
            </p:nvSpPr>
            <p:spPr>
              <a:xfrm>
                <a:off x="2983230" y="4315967"/>
                <a:ext cx="635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500">
                    <a:moveTo>
                      <a:pt x="63245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39" name="object 323">
                <a:extLst>
                  <a:ext uri="{FF2B5EF4-FFF2-40B4-BE49-F238E27FC236}">
                    <a16:creationId xmlns:a16="http://schemas.microsoft.com/office/drawing/2014/main" id="{22B58B68-83A7-42C2-30A0-C5689F19BDFD}"/>
                  </a:ext>
                </a:extLst>
              </p:cNvPr>
              <p:cNvSpPr/>
              <p:nvPr/>
            </p:nvSpPr>
            <p:spPr>
              <a:xfrm>
                <a:off x="3031997" y="4200905"/>
                <a:ext cx="36830" cy="71120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71120">
                    <a:moveTo>
                      <a:pt x="36575" y="70866"/>
                    </a:moveTo>
                    <a:lnTo>
                      <a:pt x="32765" y="51054"/>
                    </a:lnTo>
                    <a:lnTo>
                      <a:pt x="25145" y="32766"/>
                    </a:lnTo>
                    <a:lnTo>
                      <a:pt x="14477" y="15240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0" name="object 324">
                <a:extLst>
                  <a:ext uri="{FF2B5EF4-FFF2-40B4-BE49-F238E27FC236}">
                    <a16:creationId xmlns:a16="http://schemas.microsoft.com/office/drawing/2014/main" id="{98853528-CC78-4BC3-E861-0BB86BE30CA5}"/>
                  </a:ext>
                </a:extLst>
              </p:cNvPr>
              <p:cNvSpPr/>
              <p:nvPr/>
            </p:nvSpPr>
            <p:spPr>
              <a:xfrm>
                <a:off x="2537459" y="4370069"/>
                <a:ext cx="455295" cy="186690"/>
              </a:xfrm>
              <a:custGeom>
                <a:avLst/>
                <a:gdLst/>
                <a:ahLst/>
                <a:cxnLst/>
                <a:rect l="l" t="t" r="r" b="b"/>
                <a:pathLst>
                  <a:path w="455294" h="186689">
                    <a:moveTo>
                      <a:pt x="391667" y="153924"/>
                    </a:moveTo>
                    <a:lnTo>
                      <a:pt x="435101" y="129539"/>
                    </a:lnTo>
                    <a:lnTo>
                      <a:pt x="454913" y="83057"/>
                    </a:lnTo>
                    <a:lnTo>
                      <a:pt x="453389" y="66293"/>
                    </a:lnTo>
                    <a:lnTo>
                      <a:pt x="428244" y="22859"/>
                    </a:lnTo>
                    <a:lnTo>
                      <a:pt x="381762" y="4571"/>
                    </a:lnTo>
                    <a:lnTo>
                      <a:pt x="364997" y="6095"/>
                    </a:lnTo>
                    <a:lnTo>
                      <a:pt x="321563" y="32003"/>
                    </a:lnTo>
                    <a:lnTo>
                      <a:pt x="304800" y="79247"/>
                    </a:lnTo>
                    <a:lnTo>
                      <a:pt x="306323" y="96012"/>
                    </a:lnTo>
                    <a:lnTo>
                      <a:pt x="332994" y="138683"/>
                    </a:lnTo>
                    <a:lnTo>
                      <a:pt x="381000" y="154685"/>
                    </a:lnTo>
                  </a:path>
                  <a:path w="455294" h="186689">
                    <a:moveTo>
                      <a:pt x="160019" y="60959"/>
                    </a:moveTo>
                    <a:lnTo>
                      <a:pt x="135635" y="18287"/>
                    </a:lnTo>
                    <a:lnTo>
                      <a:pt x="110489" y="11429"/>
                    </a:lnTo>
                    <a:lnTo>
                      <a:pt x="97535" y="13715"/>
                    </a:lnTo>
                    <a:lnTo>
                      <a:pt x="62483" y="48005"/>
                    </a:lnTo>
                    <a:lnTo>
                      <a:pt x="60959" y="60959"/>
                    </a:lnTo>
                    <a:lnTo>
                      <a:pt x="62483" y="73913"/>
                    </a:lnTo>
                    <a:lnTo>
                      <a:pt x="97535" y="108965"/>
                    </a:lnTo>
                    <a:lnTo>
                      <a:pt x="110489" y="110489"/>
                    </a:lnTo>
                    <a:lnTo>
                      <a:pt x="123443" y="108965"/>
                    </a:lnTo>
                    <a:lnTo>
                      <a:pt x="158495" y="73913"/>
                    </a:lnTo>
                    <a:lnTo>
                      <a:pt x="160019" y="60959"/>
                    </a:lnTo>
                  </a:path>
                  <a:path w="455294" h="186689">
                    <a:moveTo>
                      <a:pt x="110489" y="116585"/>
                    </a:moveTo>
                    <a:lnTo>
                      <a:pt x="150113" y="100583"/>
                    </a:lnTo>
                    <a:lnTo>
                      <a:pt x="166115" y="60959"/>
                    </a:lnTo>
                    <a:lnTo>
                      <a:pt x="163829" y="46481"/>
                    </a:lnTo>
                    <a:lnTo>
                      <a:pt x="158495" y="33527"/>
                    </a:lnTo>
                    <a:lnTo>
                      <a:pt x="150113" y="22097"/>
                    </a:lnTo>
                    <a:lnTo>
                      <a:pt x="138683" y="12953"/>
                    </a:lnTo>
                    <a:lnTo>
                      <a:pt x="124967" y="7619"/>
                    </a:lnTo>
                    <a:lnTo>
                      <a:pt x="110489" y="6095"/>
                    </a:lnTo>
                  </a:path>
                  <a:path w="455294" h="186689">
                    <a:moveTo>
                      <a:pt x="0" y="2285"/>
                    </a:moveTo>
                    <a:lnTo>
                      <a:pt x="0" y="185165"/>
                    </a:lnTo>
                  </a:path>
                  <a:path w="455294" h="186689">
                    <a:moveTo>
                      <a:pt x="61721" y="0"/>
                    </a:moveTo>
                    <a:lnTo>
                      <a:pt x="61721" y="18668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1" name="object 325">
                <a:extLst>
                  <a:ext uri="{FF2B5EF4-FFF2-40B4-BE49-F238E27FC236}">
                    <a16:creationId xmlns:a16="http://schemas.microsoft.com/office/drawing/2014/main" id="{4D3110AF-0F53-D44A-A8FD-BE7A8224B5A5}"/>
                  </a:ext>
                </a:extLst>
              </p:cNvPr>
              <p:cNvSpPr/>
              <p:nvPr/>
            </p:nvSpPr>
            <p:spPr>
              <a:xfrm>
                <a:off x="2647950" y="4355591"/>
                <a:ext cx="269240" cy="184785"/>
              </a:xfrm>
              <a:custGeom>
                <a:avLst/>
                <a:gdLst/>
                <a:ahLst/>
                <a:cxnLst/>
                <a:rect l="l" t="t" r="r" b="b"/>
                <a:pathLst>
                  <a:path w="269239" h="184785">
                    <a:moveTo>
                      <a:pt x="0" y="0"/>
                    </a:moveTo>
                    <a:lnTo>
                      <a:pt x="0" y="151637"/>
                    </a:lnTo>
                  </a:path>
                  <a:path w="269239" h="184785">
                    <a:moveTo>
                      <a:pt x="268986" y="3810"/>
                    </a:moveTo>
                    <a:lnTo>
                      <a:pt x="268986" y="184404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2" name="object 326">
                <a:extLst>
                  <a:ext uri="{FF2B5EF4-FFF2-40B4-BE49-F238E27FC236}">
                    <a16:creationId xmlns:a16="http://schemas.microsoft.com/office/drawing/2014/main" id="{0F4A161F-971E-E2D2-82D1-938D15D761C9}"/>
                  </a:ext>
                </a:extLst>
              </p:cNvPr>
              <p:cNvSpPr/>
              <p:nvPr/>
            </p:nvSpPr>
            <p:spPr>
              <a:xfrm>
                <a:off x="2772918" y="4295393"/>
                <a:ext cx="253365" cy="509270"/>
              </a:xfrm>
              <a:custGeom>
                <a:avLst/>
                <a:gdLst/>
                <a:ahLst/>
                <a:cxnLst/>
                <a:rect l="l" t="t" r="r" b="b"/>
                <a:pathLst>
                  <a:path w="253364" h="509270">
                    <a:moveTo>
                      <a:pt x="252983" y="509015"/>
                    </a:moveTo>
                    <a:lnTo>
                      <a:pt x="252983" y="0"/>
                    </a:lnTo>
                  </a:path>
                  <a:path w="253364" h="509270">
                    <a:moveTo>
                      <a:pt x="10668" y="28193"/>
                    </a:moveTo>
                    <a:lnTo>
                      <a:pt x="10668" y="267461"/>
                    </a:lnTo>
                  </a:path>
                  <a:path w="253364" h="509270">
                    <a:moveTo>
                      <a:pt x="0" y="28193"/>
                    </a:moveTo>
                    <a:lnTo>
                      <a:pt x="0" y="30860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3" name="object 327">
                <a:extLst>
                  <a:ext uri="{FF2B5EF4-FFF2-40B4-BE49-F238E27FC236}">
                    <a16:creationId xmlns:a16="http://schemas.microsoft.com/office/drawing/2014/main" id="{49DF545F-ADE2-F72E-1AC8-FC18BD7ECD77}"/>
                  </a:ext>
                </a:extLst>
              </p:cNvPr>
              <p:cNvSpPr/>
              <p:nvPr/>
            </p:nvSpPr>
            <p:spPr>
              <a:xfrm>
                <a:off x="2801874" y="4323587"/>
                <a:ext cx="0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h="201295">
                    <a:moveTo>
                      <a:pt x="0" y="0"/>
                    </a:moveTo>
                    <a:lnTo>
                      <a:pt x="0" y="201167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4" name="object 328">
                <a:extLst>
                  <a:ext uri="{FF2B5EF4-FFF2-40B4-BE49-F238E27FC236}">
                    <a16:creationId xmlns:a16="http://schemas.microsoft.com/office/drawing/2014/main" id="{BC656DDC-BB7B-F56B-2AC2-00F1566D4822}"/>
                  </a:ext>
                </a:extLst>
              </p:cNvPr>
              <p:cNvSpPr/>
              <p:nvPr/>
            </p:nvSpPr>
            <p:spPr>
              <a:xfrm>
                <a:off x="2571750" y="4431029"/>
                <a:ext cx="178435" cy="247015"/>
              </a:xfrm>
              <a:custGeom>
                <a:avLst/>
                <a:gdLst/>
                <a:ahLst/>
                <a:cxnLst/>
                <a:rect l="l" t="t" r="r" b="b"/>
                <a:pathLst>
                  <a:path w="178435" h="247014">
                    <a:moveTo>
                      <a:pt x="0" y="0"/>
                    </a:moveTo>
                    <a:lnTo>
                      <a:pt x="152400" y="0"/>
                    </a:lnTo>
                  </a:path>
                  <a:path w="178435" h="247014">
                    <a:moveTo>
                      <a:pt x="178307" y="246887"/>
                    </a:moveTo>
                    <a:lnTo>
                      <a:pt x="1524" y="246887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5" name="object 329">
                <a:extLst>
                  <a:ext uri="{FF2B5EF4-FFF2-40B4-BE49-F238E27FC236}">
                    <a16:creationId xmlns:a16="http://schemas.microsoft.com/office/drawing/2014/main" id="{34997C69-EA2B-85E1-7AC5-9E4F9B38C8BC}"/>
                  </a:ext>
                </a:extLst>
              </p:cNvPr>
              <p:cNvSpPr/>
              <p:nvPr/>
            </p:nvSpPr>
            <p:spPr>
              <a:xfrm>
                <a:off x="2599181" y="4610099"/>
                <a:ext cx="130810" cy="135890"/>
              </a:xfrm>
              <a:custGeom>
                <a:avLst/>
                <a:gdLst/>
                <a:ahLst/>
                <a:cxnLst/>
                <a:rect l="l" t="t" r="r" b="b"/>
                <a:pathLst>
                  <a:path w="130810" h="135889">
                    <a:moveTo>
                      <a:pt x="118110" y="67817"/>
                    </a:moveTo>
                    <a:lnTo>
                      <a:pt x="102107" y="27432"/>
                    </a:lnTo>
                    <a:lnTo>
                      <a:pt x="62484" y="11429"/>
                    </a:lnTo>
                    <a:lnTo>
                      <a:pt x="47243" y="12953"/>
                    </a:lnTo>
                    <a:lnTo>
                      <a:pt x="13716" y="39624"/>
                    </a:lnTo>
                    <a:lnTo>
                      <a:pt x="6095" y="67817"/>
                    </a:lnTo>
                    <a:lnTo>
                      <a:pt x="7619" y="82296"/>
                    </a:lnTo>
                    <a:lnTo>
                      <a:pt x="34290" y="115824"/>
                    </a:lnTo>
                    <a:lnTo>
                      <a:pt x="62484" y="123444"/>
                    </a:lnTo>
                    <a:lnTo>
                      <a:pt x="76962" y="121920"/>
                    </a:lnTo>
                    <a:lnTo>
                      <a:pt x="110490" y="95250"/>
                    </a:lnTo>
                    <a:lnTo>
                      <a:pt x="118110" y="67817"/>
                    </a:lnTo>
                  </a:path>
                  <a:path w="130810" h="135889">
                    <a:moveTo>
                      <a:pt x="124206" y="67817"/>
                    </a:moveTo>
                    <a:lnTo>
                      <a:pt x="110490" y="28955"/>
                    </a:lnTo>
                    <a:lnTo>
                      <a:pt x="76200" y="6858"/>
                    </a:lnTo>
                    <a:lnTo>
                      <a:pt x="62484" y="5334"/>
                    </a:lnTo>
                    <a:lnTo>
                      <a:pt x="48768" y="6858"/>
                    </a:lnTo>
                    <a:lnTo>
                      <a:pt x="13716" y="28955"/>
                    </a:lnTo>
                    <a:lnTo>
                      <a:pt x="0" y="67817"/>
                    </a:lnTo>
                    <a:lnTo>
                      <a:pt x="1524" y="81534"/>
                    </a:lnTo>
                    <a:lnTo>
                      <a:pt x="23622" y="115824"/>
                    </a:lnTo>
                    <a:lnTo>
                      <a:pt x="62484" y="129539"/>
                    </a:lnTo>
                    <a:lnTo>
                      <a:pt x="76200" y="128015"/>
                    </a:lnTo>
                    <a:lnTo>
                      <a:pt x="110490" y="105917"/>
                    </a:lnTo>
                    <a:lnTo>
                      <a:pt x="124206" y="67817"/>
                    </a:lnTo>
                  </a:path>
                  <a:path w="130810" h="135889">
                    <a:moveTo>
                      <a:pt x="62484" y="135636"/>
                    </a:moveTo>
                    <a:lnTo>
                      <a:pt x="104393" y="120396"/>
                    </a:lnTo>
                    <a:lnTo>
                      <a:pt x="128016" y="82296"/>
                    </a:lnTo>
                    <a:lnTo>
                      <a:pt x="130301" y="67817"/>
                    </a:lnTo>
                    <a:lnTo>
                      <a:pt x="128016" y="52577"/>
                    </a:lnTo>
                    <a:lnTo>
                      <a:pt x="104393" y="14477"/>
                    </a:lnTo>
                    <a:lnTo>
                      <a:pt x="76962" y="1524"/>
                    </a:lnTo>
                    <a:lnTo>
                      <a:pt x="6248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6" name="object 330">
                <a:extLst>
                  <a:ext uri="{FF2B5EF4-FFF2-40B4-BE49-F238E27FC236}">
                    <a16:creationId xmlns:a16="http://schemas.microsoft.com/office/drawing/2014/main" id="{A0385DC7-191D-ED95-B534-3F29723B5880}"/>
                  </a:ext>
                </a:extLst>
              </p:cNvPr>
              <p:cNvSpPr/>
              <p:nvPr/>
            </p:nvSpPr>
            <p:spPr>
              <a:xfrm>
                <a:off x="2661665" y="4616195"/>
                <a:ext cx="0" cy="123189"/>
              </a:xfrm>
              <a:custGeom>
                <a:avLst/>
                <a:gdLst/>
                <a:ahLst/>
                <a:cxnLst/>
                <a:rect l="l" t="t" r="r" b="b"/>
                <a:pathLst>
                  <a:path h="123189">
                    <a:moveTo>
                      <a:pt x="0" y="12268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7" name="object 331">
                <a:extLst>
                  <a:ext uri="{FF2B5EF4-FFF2-40B4-BE49-F238E27FC236}">
                    <a16:creationId xmlns:a16="http://schemas.microsoft.com/office/drawing/2014/main" id="{0239F908-D8DC-E012-2181-7797C7395262}"/>
                  </a:ext>
                </a:extLst>
              </p:cNvPr>
              <p:cNvSpPr/>
              <p:nvPr/>
            </p:nvSpPr>
            <p:spPr>
              <a:xfrm>
                <a:off x="2485644" y="4604003"/>
                <a:ext cx="113664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185420">
                    <a:moveTo>
                      <a:pt x="113537" y="184404"/>
                    </a:moveTo>
                    <a:lnTo>
                      <a:pt x="113537" y="0"/>
                    </a:lnTo>
                  </a:path>
                  <a:path w="113664" h="185420">
                    <a:moveTo>
                      <a:pt x="47243" y="158496"/>
                    </a:moveTo>
                    <a:lnTo>
                      <a:pt x="37337" y="158496"/>
                    </a:lnTo>
                  </a:path>
                  <a:path w="113664" h="185420">
                    <a:moveTo>
                      <a:pt x="47243" y="172974"/>
                    </a:moveTo>
                    <a:lnTo>
                      <a:pt x="37337" y="172974"/>
                    </a:lnTo>
                  </a:path>
                  <a:path w="113664" h="185420">
                    <a:moveTo>
                      <a:pt x="47243" y="154686"/>
                    </a:moveTo>
                    <a:lnTo>
                      <a:pt x="37337" y="154686"/>
                    </a:lnTo>
                  </a:path>
                  <a:path w="113664" h="185420">
                    <a:moveTo>
                      <a:pt x="47243" y="177546"/>
                    </a:moveTo>
                    <a:lnTo>
                      <a:pt x="37337" y="177546"/>
                    </a:lnTo>
                  </a:path>
                  <a:path w="113664" h="185420">
                    <a:moveTo>
                      <a:pt x="51816" y="185166"/>
                    </a:moveTo>
                    <a:lnTo>
                      <a:pt x="0" y="18516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8" name="object 332">
                <a:extLst>
                  <a:ext uri="{FF2B5EF4-FFF2-40B4-BE49-F238E27FC236}">
                    <a16:creationId xmlns:a16="http://schemas.microsoft.com/office/drawing/2014/main" id="{ED97F122-0424-5992-ACE5-8BF58FFCFC39}"/>
                  </a:ext>
                </a:extLst>
              </p:cNvPr>
              <p:cNvSpPr/>
              <p:nvPr/>
            </p:nvSpPr>
            <p:spPr>
              <a:xfrm>
                <a:off x="2503169" y="4770119"/>
                <a:ext cx="128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8269">
                    <a:moveTo>
                      <a:pt x="128016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49" name="object 333">
                <a:extLst>
                  <a:ext uri="{FF2B5EF4-FFF2-40B4-BE49-F238E27FC236}">
                    <a16:creationId xmlns:a16="http://schemas.microsoft.com/office/drawing/2014/main" id="{0B1D363D-2E9D-A890-9137-A4F16B5230DD}"/>
                  </a:ext>
                </a:extLst>
              </p:cNvPr>
              <p:cNvSpPr/>
              <p:nvPr/>
            </p:nvSpPr>
            <p:spPr>
              <a:xfrm>
                <a:off x="2430018" y="4732781"/>
                <a:ext cx="2000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67945">
                    <a:moveTo>
                      <a:pt x="55625" y="56387"/>
                    </a:moveTo>
                    <a:lnTo>
                      <a:pt x="0" y="0"/>
                    </a:lnTo>
                  </a:path>
                  <a:path w="200025" h="67945">
                    <a:moveTo>
                      <a:pt x="82295" y="41147"/>
                    </a:moveTo>
                    <a:lnTo>
                      <a:pt x="92963" y="41147"/>
                    </a:lnTo>
                  </a:path>
                  <a:path w="200025" h="67945">
                    <a:moveTo>
                      <a:pt x="82295" y="33527"/>
                    </a:moveTo>
                    <a:lnTo>
                      <a:pt x="92963" y="33527"/>
                    </a:lnTo>
                  </a:path>
                  <a:path w="200025" h="67945">
                    <a:moveTo>
                      <a:pt x="92963" y="48767"/>
                    </a:moveTo>
                    <a:lnTo>
                      <a:pt x="92963" y="25907"/>
                    </a:lnTo>
                  </a:path>
                  <a:path w="200025" h="67945">
                    <a:moveTo>
                      <a:pt x="84581" y="43433"/>
                    </a:moveTo>
                    <a:lnTo>
                      <a:pt x="84581" y="31241"/>
                    </a:lnTo>
                  </a:path>
                  <a:path w="200025" h="67945">
                    <a:moveTo>
                      <a:pt x="92963" y="43433"/>
                    </a:moveTo>
                    <a:lnTo>
                      <a:pt x="84581" y="43433"/>
                    </a:lnTo>
                    <a:lnTo>
                      <a:pt x="82295" y="41147"/>
                    </a:lnTo>
                    <a:lnTo>
                      <a:pt x="82295" y="33527"/>
                    </a:lnTo>
                    <a:lnTo>
                      <a:pt x="84581" y="31241"/>
                    </a:lnTo>
                    <a:lnTo>
                      <a:pt x="92963" y="31241"/>
                    </a:lnTo>
                  </a:path>
                  <a:path w="200025" h="67945">
                    <a:moveTo>
                      <a:pt x="181356" y="6095"/>
                    </a:moveTo>
                    <a:lnTo>
                      <a:pt x="175259" y="8381"/>
                    </a:lnTo>
                    <a:lnTo>
                      <a:pt x="170687" y="12953"/>
                    </a:lnTo>
                    <a:lnTo>
                      <a:pt x="169163" y="19050"/>
                    </a:lnTo>
                  </a:path>
                  <a:path w="200025" h="67945">
                    <a:moveTo>
                      <a:pt x="188975" y="26669"/>
                    </a:moveTo>
                    <a:lnTo>
                      <a:pt x="179069" y="26669"/>
                    </a:lnTo>
                  </a:path>
                  <a:path w="200025" h="67945">
                    <a:moveTo>
                      <a:pt x="188975" y="47243"/>
                    </a:moveTo>
                    <a:lnTo>
                      <a:pt x="179069" y="47243"/>
                    </a:lnTo>
                  </a:path>
                  <a:path w="200025" h="67945">
                    <a:moveTo>
                      <a:pt x="199644" y="67817"/>
                    </a:moveTo>
                    <a:lnTo>
                      <a:pt x="181356" y="67817"/>
                    </a:lnTo>
                  </a:path>
                  <a:path w="200025" h="67945">
                    <a:moveTo>
                      <a:pt x="199644" y="61721"/>
                    </a:moveTo>
                    <a:lnTo>
                      <a:pt x="181356" y="6172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0" name="object 334">
                <a:extLst>
                  <a:ext uri="{FF2B5EF4-FFF2-40B4-BE49-F238E27FC236}">
                    <a16:creationId xmlns:a16="http://schemas.microsoft.com/office/drawing/2014/main" id="{93081085-CBCD-1608-1462-020DB26C3392}"/>
                  </a:ext>
                </a:extLst>
              </p:cNvPr>
              <p:cNvSpPr/>
              <p:nvPr/>
            </p:nvSpPr>
            <p:spPr>
              <a:xfrm>
                <a:off x="2583941" y="4831841"/>
                <a:ext cx="100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0964">
                    <a:moveTo>
                      <a:pt x="10058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1" name="object 335">
                <a:extLst>
                  <a:ext uri="{FF2B5EF4-FFF2-40B4-BE49-F238E27FC236}">
                    <a16:creationId xmlns:a16="http://schemas.microsoft.com/office/drawing/2014/main" id="{D092A205-C0AA-1EFC-5325-FF2926E3CAD3}"/>
                  </a:ext>
                </a:extLst>
              </p:cNvPr>
              <p:cNvSpPr/>
              <p:nvPr/>
            </p:nvSpPr>
            <p:spPr>
              <a:xfrm>
                <a:off x="2554224" y="4738877"/>
                <a:ext cx="107950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85725">
                    <a:moveTo>
                      <a:pt x="107442" y="6858"/>
                    </a:moveTo>
                    <a:lnTo>
                      <a:pt x="57150" y="6858"/>
                    </a:lnTo>
                  </a:path>
                  <a:path w="107950" h="85725">
                    <a:moveTo>
                      <a:pt x="57150" y="0"/>
                    </a:moveTo>
                    <a:lnTo>
                      <a:pt x="107442" y="0"/>
                    </a:lnTo>
                  </a:path>
                  <a:path w="107950" h="85725">
                    <a:moveTo>
                      <a:pt x="27431" y="77724"/>
                    </a:moveTo>
                    <a:lnTo>
                      <a:pt x="27431" y="62484"/>
                    </a:lnTo>
                  </a:path>
                  <a:path w="107950" h="85725">
                    <a:moveTo>
                      <a:pt x="57150" y="6858"/>
                    </a:moveTo>
                    <a:lnTo>
                      <a:pt x="52577" y="8382"/>
                    </a:lnTo>
                    <a:lnTo>
                      <a:pt x="51053" y="12954"/>
                    </a:lnTo>
                  </a:path>
                  <a:path w="107950" h="85725">
                    <a:moveTo>
                      <a:pt x="44957" y="49530"/>
                    </a:moveTo>
                    <a:lnTo>
                      <a:pt x="46481" y="55625"/>
                    </a:lnTo>
                    <a:lnTo>
                      <a:pt x="51053" y="60198"/>
                    </a:lnTo>
                    <a:lnTo>
                      <a:pt x="57150" y="61722"/>
                    </a:lnTo>
                  </a:path>
                  <a:path w="107950" h="85725">
                    <a:moveTo>
                      <a:pt x="51053" y="49530"/>
                    </a:moveTo>
                    <a:lnTo>
                      <a:pt x="52577" y="54101"/>
                    </a:lnTo>
                    <a:lnTo>
                      <a:pt x="57150" y="55625"/>
                    </a:lnTo>
                  </a:path>
                  <a:path w="107950" h="85725">
                    <a:moveTo>
                      <a:pt x="54863" y="14477"/>
                    </a:moveTo>
                    <a:lnTo>
                      <a:pt x="54101" y="12954"/>
                    </a:lnTo>
                    <a:lnTo>
                      <a:pt x="52577" y="12954"/>
                    </a:lnTo>
                  </a:path>
                  <a:path w="107950" h="85725">
                    <a:moveTo>
                      <a:pt x="52577" y="49530"/>
                    </a:moveTo>
                    <a:lnTo>
                      <a:pt x="54101" y="48768"/>
                    </a:lnTo>
                    <a:lnTo>
                      <a:pt x="54863" y="47244"/>
                    </a:lnTo>
                  </a:path>
                  <a:path w="107950" h="85725">
                    <a:moveTo>
                      <a:pt x="51053" y="51816"/>
                    </a:moveTo>
                    <a:lnTo>
                      <a:pt x="51053" y="49530"/>
                    </a:lnTo>
                  </a:path>
                  <a:path w="107950" h="85725">
                    <a:moveTo>
                      <a:pt x="52577" y="49530"/>
                    </a:moveTo>
                    <a:lnTo>
                      <a:pt x="51053" y="49530"/>
                    </a:lnTo>
                  </a:path>
                  <a:path w="107950" h="85725">
                    <a:moveTo>
                      <a:pt x="52577" y="12954"/>
                    </a:moveTo>
                    <a:lnTo>
                      <a:pt x="51053" y="12954"/>
                    </a:lnTo>
                  </a:path>
                  <a:path w="107950" h="85725">
                    <a:moveTo>
                      <a:pt x="54863" y="20574"/>
                    </a:moveTo>
                    <a:lnTo>
                      <a:pt x="54863" y="47244"/>
                    </a:lnTo>
                  </a:path>
                  <a:path w="107950" h="85725">
                    <a:moveTo>
                      <a:pt x="52577" y="49530"/>
                    </a:moveTo>
                    <a:lnTo>
                      <a:pt x="51053" y="49530"/>
                    </a:lnTo>
                  </a:path>
                  <a:path w="107950" h="85725">
                    <a:moveTo>
                      <a:pt x="54863" y="20574"/>
                    </a:moveTo>
                    <a:lnTo>
                      <a:pt x="54863" y="14477"/>
                    </a:lnTo>
                  </a:path>
                  <a:path w="107950" h="85725">
                    <a:moveTo>
                      <a:pt x="51053" y="49530"/>
                    </a:moveTo>
                    <a:lnTo>
                      <a:pt x="51053" y="12954"/>
                    </a:lnTo>
                  </a:path>
                  <a:path w="107950" h="85725">
                    <a:moveTo>
                      <a:pt x="51053" y="51816"/>
                    </a:moveTo>
                    <a:lnTo>
                      <a:pt x="44957" y="51816"/>
                    </a:lnTo>
                  </a:path>
                  <a:path w="107950" h="85725">
                    <a:moveTo>
                      <a:pt x="0" y="77724"/>
                    </a:moveTo>
                    <a:lnTo>
                      <a:pt x="13715" y="85344"/>
                    </a:lnTo>
                  </a:path>
                  <a:path w="107950" h="85725">
                    <a:moveTo>
                      <a:pt x="13715" y="54863"/>
                    </a:moveTo>
                    <a:lnTo>
                      <a:pt x="0" y="62484"/>
                    </a:lnTo>
                    <a:lnTo>
                      <a:pt x="0" y="777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2" name="object 336">
                <a:extLst>
                  <a:ext uri="{FF2B5EF4-FFF2-40B4-BE49-F238E27FC236}">
                    <a16:creationId xmlns:a16="http://schemas.microsoft.com/office/drawing/2014/main" id="{BB35AFC5-7150-B946-A52B-43D97962ED20}"/>
                  </a:ext>
                </a:extLst>
              </p:cNvPr>
              <p:cNvSpPr/>
              <p:nvPr/>
            </p:nvSpPr>
            <p:spPr>
              <a:xfrm>
                <a:off x="2546603" y="4808981"/>
                <a:ext cx="419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1910">
                    <a:moveTo>
                      <a:pt x="0" y="0"/>
                    </a:moveTo>
                    <a:lnTo>
                      <a:pt x="41909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3" name="object 337">
                <a:extLst>
                  <a:ext uri="{FF2B5EF4-FFF2-40B4-BE49-F238E27FC236}">
                    <a16:creationId xmlns:a16="http://schemas.microsoft.com/office/drawing/2014/main" id="{0DBB74CB-AA71-A351-30DC-F198AEA81382}"/>
                  </a:ext>
                </a:extLst>
              </p:cNvPr>
              <p:cNvSpPr/>
              <p:nvPr/>
            </p:nvSpPr>
            <p:spPr>
              <a:xfrm>
                <a:off x="2554224" y="4796027"/>
                <a:ext cx="2794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28575">
                    <a:moveTo>
                      <a:pt x="13715" y="28194"/>
                    </a:moveTo>
                    <a:lnTo>
                      <a:pt x="27431" y="20574"/>
                    </a:lnTo>
                  </a:path>
                  <a:path w="27939" h="28575">
                    <a:moveTo>
                      <a:pt x="27431" y="12954"/>
                    </a:moveTo>
                    <a:lnTo>
                      <a:pt x="25145" y="6096"/>
                    </a:lnTo>
                    <a:lnTo>
                      <a:pt x="20574" y="1524"/>
                    </a:lnTo>
                    <a:lnTo>
                      <a:pt x="13715" y="0"/>
                    </a:lnTo>
                    <a:lnTo>
                      <a:pt x="6857" y="1524"/>
                    </a:lnTo>
                    <a:lnTo>
                      <a:pt x="2286" y="6096"/>
                    </a:lnTo>
                    <a:lnTo>
                      <a:pt x="0" y="12954"/>
                    </a:lnTo>
                    <a:lnTo>
                      <a:pt x="2286" y="19812"/>
                    </a:lnTo>
                    <a:lnTo>
                      <a:pt x="6857" y="24384"/>
                    </a:lnTo>
                    <a:lnTo>
                      <a:pt x="13715" y="26670"/>
                    </a:lnTo>
                    <a:lnTo>
                      <a:pt x="20574" y="24384"/>
                    </a:lnTo>
                    <a:lnTo>
                      <a:pt x="25145" y="19812"/>
                    </a:lnTo>
                    <a:lnTo>
                      <a:pt x="27431" y="12954"/>
                    </a:lnTo>
                  </a:path>
                  <a:path w="27939" h="28575">
                    <a:moveTo>
                      <a:pt x="22098" y="12954"/>
                    </a:moveTo>
                    <a:lnTo>
                      <a:pt x="20574" y="9144"/>
                    </a:lnTo>
                    <a:lnTo>
                      <a:pt x="17525" y="6096"/>
                    </a:lnTo>
                    <a:lnTo>
                      <a:pt x="13715" y="4572"/>
                    </a:lnTo>
                    <a:lnTo>
                      <a:pt x="9906" y="6096"/>
                    </a:lnTo>
                    <a:lnTo>
                      <a:pt x="6857" y="9144"/>
                    </a:lnTo>
                    <a:lnTo>
                      <a:pt x="5333" y="12954"/>
                    </a:lnTo>
                    <a:lnTo>
                      <a:pt x="6857" y="16763"/>
                    </a:lnTo>
                    <a:lnTo>
                      <a:pt x="9906" y="19812"/>
                    </a:lnTo>
                    <a:lnTo>
                      <a:pt x="13715" y="21336"/>
                    </a:lnTo>
                    <a:lnTo>
                      <a:pt x="17525" y="19812"/>
                    </a:lnTo>
                    <a:lnTo>
                      <a:pt x="20574" y="16763"/>
                    </a:lnTo>
                    <a:lnTo>
                      <a:pt x="22098" y="1295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4" name="object 338">
                <a:extLst>
                  <a:ext uri="{FF2B5EF4-FFF2-40B4-BE49-F238E27FC236}">
                    <a16:creationId xmlns:a16="http://schemas.microsoft.com/office/drawing/2014/main" id="{05EAFAD3-CCD5-226A-A5E5-316C7B038885}"/>
                  </a:ext>
                </a:extLst>
              </p:cNvPr>
              <p:cNvSpPr/>
              <p:nvPr/>
            </p:nvSpPr>
            <p:spPr>
              <a:xfrm>
                <a:off x="2561844" y="4802885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12700">
                    <a:moveTo>
                      <a:pt x="6095" y="12191"/>
                    </a:moveTo>
                    <a:lnTo>
                      <a:pt x="10668" y="10667"/>
                    </a:lnTo>
                    <a:lnTo>
                      <a:pt x="12192" y="6096"/>
                    </a:lnTo>
                    <a:lnTo>
                      <a:pt x="10668" y="1524"/>
                    </a:lnTo>
                    <a:lnTo>
                      <a:pt x="6095" y="0"/>
                    </a:lnTo>
                    <a:lnTo>
                      <a:pt x="1524" y="1524"/>
                    </a:lnTo>
                    <a:lnTo>
                      <a:pt x="0" y="6096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5" name="object 339">
                <a:extLst>
                  <a:ext uri="{FF2B5EF4-FFF2-40B4-BE49-F238E27FC236}">
                    <a16:creationId xmlns:a16="http://schemas.microsoft.com/office/drawing/2014/main" id="{3B31A569-2308-99CF-FCFA-E2E91024BCD0}"/>
                  </a:ext>
                </a:extLst>
              </p:cNvPr>
              <p:cNvSpPr/>
              <p:nvPr/>
            </p:nvSpPr>
            <p:spPr>
              <a:xfrm>
                <a:off x="2532887" y="4751831"/>
                <a:ext cx="48895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48894" h="49529">
                    <a:moveTo>
                      <a:pt x="48768" y="49529"/>
                    </a:moveTo>
                    <a:lnTo>
                      <a:pt x="35051" y="41909"/>
                    </a:lnTo>
                  </a:path>
                  <a:path w="48894" h="49529">
                    <a:moveTo>
                      <a:pt x="0" y="34289"/>
                    </a:moveTo>
                    <a:lnTo>
                      <a:pt x="762" y="35813"/>
                    </a:lnTo>
                    <a:lnTo>
                      <a:pt x="2286" y="36575"/>
                    </a:lnTo>
                  </a:path>
                  <a:path w="48894" h="49529">
                    <a:moveTo>
                      <a:pt x="2286" y="0"/>
                    </a:moveTo>
                    <a:lnTo>
                      <a:pt x="762" y="0"/>
                    </a:lnTo>
                    <a:lnTo>
                      <a:pt x="0" y="1523"/>
                    </a:lnTo>
                  </a:path>
                  <a:path w="48894" h="49529">
                    <a:moveTo>
                      <a:pt x="0" y="34289"/>
                    </a:moveTo>
                    <a:lnTo>
                      <a:pt x="0" y="1523"/>
                    </a:lnTo>
                  </a:path>
                  <a:path w="48894" h="49529">
                    <a:moveTo>
                      <a:pt x="4572" y="36575"/>
                    </a:moveTo>
                    <a:lnTo>
                      <a:pt x="2286" y="36575"/>
                    </a:lnTo>
                  </a:path>
                  <a:path w="48894" h="49529">
                    <a:moveTo>
                      <a:pt x="4572" y="0"/>
                    </a:moveTo>
                    <a:lnTo>
                      <a:pt x="228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6" name="object 340">
                <a:extLst>
                  <a:ext uri="{FF2B5EF4-FFF2-40B4-BE49-F238E27FC236}">
                    <a16:creationId xmlns:a16="http://schemas.microsoft.com/office/drawing/2014/main" id="{0FE63DFB-8214-E43C-EF7E-CC872BB5C6DB}"/>
                  </a:ext>
                </a:extLst>
              </p:cNvPr>
              <p:cNvSpPr/>
              <p:nvPr/>
            </p:nvSpPr>
            <p:spPr>
              <a:xfrm>
                <a:off x="2661665" y="4745735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2057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7" name="object 341">
                <a:extLst>
                  <a:ext uri="{FF2B5EF4-FFF2-40B4-BE49-F238E27FC236}">
                    <a16:creationId xmlns:a16="http://schemas.microsoft.com/office/drawing/2014/main" id="{858F351D-887D-9F10-BD64-DBFF1E6DB04E}"/>
                  </a:ext>
                </a:extLst>
              </p:cNvPr>
              <p:cNvSpPr/>
              <p:nvPr/>
            </p:nvSpPr>
            <p:spPr>
              <a:xfrm>
                <a:off x="2522981" y="4500371"/>
                <a:ext cx="98425" cy="280035"/>
              </a:xfrm>
              <a:custGeom>
                <a:avLst/>
                <a:gdLst/>
                <a:ahLst/>
                <a:cxnLst/>
                <a:rect l="l" t="t" r="r" b="b"/>
                <a:pathLst>
                  <a:path w="98425" h="280035">
                    <a:moveTo>
                      <a:pt x="98298" y="261365"/>
                    </a:moveTo>
                    <a:lnTo>
                      <a:pt x="97536" y="259841"/>
                    </a:lnTo>
                    <a:lnTo>
                      <a:pt x="96012" y="259079"/>
                    </a:lnTo>
                  </a:path>
                  <a:path w="98425" h="280035">
                    <a:moveTo>
                      <a:pt x="98298" y="261365"/>
                    </a:moveTo>
                    <a:lnTo>
                      <a:pt x="97536" y="259841"/>
                    </a:lnTo>
                    <a:lnTo>
                      <a:pt x="96012" y="259079"/>
                    </a:lnTo>
                  </a:path>
                  <a:path w="98425" h="280035">
                    <a:moveTo>
                      <a:pt x="96012" y="279653"/>
                    </a:moveTo>
                    <a:lnTo>
                      <a:pt x="97536" y="278891"/>
                    </a:lnTo>
                    <a:lnTo>
                      <a:pt x="98298" y="278129"/>
                    </a:lnTo>
                  </a:path>
                  <a:path w="98425" h="280035">
                    <a:moveTo>
                      <a:pt x="98298" y="261365"/>
                    </a:moveTo>
                    <a:lnTo>
                      <a:pt x="98298" y="278129"/>
                    </a:lnTo>
                  </a:path>
                  <a:path w="98425" h="280035">
                    <a:moveTo>
                      <a:pt x="9906" y="0"/>
                    </a:moveTo>
                    <a:lnTo>
                      <a:pt x="0" y="0"/>
                    </a:lnTo>
                  </a:path>
                  <a:path w="98425" h="280035">
                    <a:moveTo>
                      <a:pt x="0" y="92201"/>
                    </a:moveTo>
                    <a:lnTo>
                      <a:pt x="9906" y="92201"/>
                    </a:lnTo>
                  </a:path>
                  <a:path w="98425" h="280035">
                    <a:moveTo>
                      <a:pt x="0" y="77724"/>
                    </a:moveTo>
                    <a:lnTo>
                      <a:pt x="9906" y="77724"/>
                    </a:lnTo>
                  </a:path>
                  <a:path w="98425" h="280035">
                    <a:moveTo>
                      <a:pt x="0" y="96012"/>
                    </a:moveTo>
                    <a:lnTo>
                      <a:pt x="9906" y="96012"/>
                    </a:lnTo>
                  </a:path>
                  <a:path w="98425" h="280035">
                    <a:moveTo>
                      <a:pt x="0" y="73913"/>
                    </a:moveTo>
                    <a:lnTo>
                      <a:pt x="9906" y="73913"/>
                    </a:lnTo>
                  </a:path>
                  <a:path w="98425" h="280035">
                    <a:moveTo>
                      <a:pt x="9906" y="3810"/>
                    </a:moveTo>
                    <a:lnTo>
                      <a:pt x="0" y="3810"/>
                    </a:lnTo>
                  </a:path>
                  <a:path w="98425" h="280035">
                    <a:moveTo>
                      <a:pt x="9906" y="18287"/>
                    </a:moveTo>
                    <a:lnTo>
                      <a:pt x="0" y="18287"/>
                    </a:lnTo>
                  </a:path>
                  <a:path w="98425" h="280035">
                    <a:moveTo>
                      <a:pt x="9906" y="22098"/>
                    </a:moveTo>
                    <a:lnTo>
                      <a:pt x="0" y="220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8" name="object 342">
                <a:extLst>
                  <a:ext uri="{FF2B5EF4-FFF2-40B4-BE49-F238E27FC236}">
                    <a16:creationId xmlns:a16="http://schemas.microsoft.com/office/drawing/2014/main" id="{10654686-5063-33A7-2B54-C863BFEA556C}"/>
                  </a:ext>
                </a:extLst>
              </p:cNvPr>
              <p:cNvSpPr/>
              <p:nvPr/>
            </p:nvSpPr>
            <p:spPr>
              <a:xfrm>
                <a:off x="2503169" y="4511039"/>
                <a:ext cx="128270" cy="74295"/>
              </a:xfrm>
              <a:custGeom>
                <a:avLst/>
                <a:gdLst/>
                <a:ahLst/>
                <a:cxnLst/>
                <a:rect l="l" t="t" r="r" b="b"/>
                <a:pathLst>
                  <a:path w="128269" h="74295">
                    <a:moveTo>
                      <a:pt x="0" y="73913"/>
                    </a:moveTo>
                    <a:lnTo>
                      <a:pt x="128016" y="73913"/>
                    </a:lnTo>
                  </a:path>
                  <a:path w="128269" h="74295">
                    <a:moveTo>
                      <a:pt x="128016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59" name="object 343">
                <a:extLst>
                  <a:ext uri="{FF2B5EF4-FFF2-40B4-BE49-F238E27FC236}">
                    <a16:creationId xmlns:a16="http://schemas.microsoft.com/office/drawing/2014/main" id="{27127DF5-F6D2-8708-E8A4-F786D2691F7F}"/>
                  </a:ext>
                </a:extLst>
              </p:cNvPr>
              <p:cNvSpPr/>
              <p:nvPr/>
            </p:nvSpPr>
            <p:spPr>
              <a:xfrm>
                <a:off x="2496312" y="4474463"/>
                <a:ext cx="26670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134620">
                    <a:moveTo>
                      <a:pt x="26669" y="48006"/>
                    </a:moveTo>
                    <a:lnTo>
                      <a:pt x="26669" y="25908"/>
                    </a:lnTo>
                  </a:path>
                  <a:path w="26669" h="134620">
                    <a:moveTo>
                      <a:pt x="0" y="134112"/>
                    </a:moveTo>
                    <a:lnTo>
                      <a:pt x="6857" y="101346"/>
                    </a:lnTo>
                    <a:lnTo>
                      <a:pt x="9906" y="67056"/>
                    </a:lnTo>
                    <a:lnTo>
                      <a:pt x="9143" y="33527"/>
                    </a:lnTo>
                    <a:lnTo>
                      <a:pt x="457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0" name="object 344">
                <a:extLst>
                  <a:ext uri="{FF2B5EF4-FFF2-40B4-BE49-F238E27FC236}">
                    <a16:creationId xmlns:a16="http://schemas.microsoft.com/office/drawing/2014/main" id="{1E59B227-29EE-2650-6449-FD5940AC2254}"/>
                  </a:ext>
                </a:extLst>
              </p:cNvPr>
              <p:cNvSpPr/>
              <p:nvPr/>
            </p:nvSpPr>
            <p:spPr>
              <a:xfrm>
                <a:off x="2512313" y="4581143"/>
                <a:ext cx="1079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8889">
                    <a:moveTo>
                      <a:pt x="10668" y="0"/>
                    </a:moveTo>
                    <a:lnTo>
                      <a:pt x="0" y="0"/>
                    </a:lnTo>
                  </a:path>
                  <a:path w="10794" h="8889">
                    <a:moveTo>
                      <a:pt x="10668" y="8381"/>
                    </a:moveTo>
                    <a:lnTo>
                      <a:pt x="0" y="838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1" name="object 345">
                <a:extLst>
                  <a:ext uri="{FF2B5EF4-FFF2-40B4-BE49-F238E27FC236}">
                    <a16:creationId xmlns:a16="http://schemas.microsoft.com/office/drawing/2014/main" id="{E6EEBD21-7CCA-5B39-7396-68F465749182}"/>
                  </a:ext>
                </a:extLst>
              </p:cNvPr>
              <p:cNvSpPr/>
              <p:nvPr/>
            </p:nvSpPr>
            <p:spPr>
              <a:xfrm>
                <a:off x="2512313" y="4574285"/>
                <a:ext cx="1079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22225">
                    <a:moveTo>
                      <a:pt x="10668" y="22098"/>
                    </a:moveTo>
                    <a:lnTo>
                      <a:pt x="10668" y="0"/>
                    </a:lnTo>
                  </a:path>
                  <a:path w="10794" h="22225">
                    <a:moveTo>
                      <a:pt x="2286" y="17525"/>
                    </a:moveTo>
                    <a:lnTo>
                      <a:pt x="2286" y="4572"/>
                    </a:lnTo>
                    <a:lnTo>
                      <a:pt x="10668" y="4572"/>
                    </a:lnTo>
                  </a:path>
                  <a:path w="10794" h="22225">
                    <a:moveTo>
                      <a:pt x="0" y="6858"/>
                    </a:moveTo>
                    <a:lnTo>
                      <a:pt x="2286" y="4572"/>
                    </a:lnTo>
                  </a:path>
                  <a:path w="10794" h="22225">
                    <a:moveTo>
                      <a:pt x="0" y="15239"/>
                    </a:moveTo>
                    <a:lnTo>
                      <a:pt x="0" y="6858"/>
                    </a:lnTo>
                  </a:path>
                  <a:path w="10794" h="22225">
                    <a:moveTo>
                      <a:pt x="2286" y="17525"/>
                    </a:moveTo>
                    <a:lnTo>
                      <a:pt x="0" y="15239"/>
                    </a:lnTo>
                  </a:path>
                  <a:path w="10794" h="22225">
                    <a:moveTo>
                      <a:pt x="10668" y="17525"/>
                    </a:moveTo>
                    <a:lnTo>
                      <a:pt x="2286" y="1752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2" name="object 346">
                <a:extLst>
                  <a:ext uri="{FF2B5EF4-FFF2-40B4-BE49-F238E27FC236}">
                    <a16:creationId xmlns:a16="http://schemas.microsoft.com/office/drawing/2014/main" id="{7AC8DF3C-BB89-FE5E-47E9-2FACA2AB4F0C}"/>
                  </a:ext>
                </a:extLst>
              </p:cNvPr>
              <p:cNvSpPr/>
              <p:nvPr/>
            </p:nvSpPr>
            <p:spPr>
              <a:xfrm>
                <a:off x="2512313" y="4507229"/>
                <a:ext cx="1079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8889">
                    <a:moveTo>
                      <a:pt x="0" y="8382"/>
                    </a:moveTo>
                    <a:lnTo>
                      <a:pt x="10668" y="8382"/>
                    </a:lnTo>
                  </a:path>
                  <a:path w="10794" h="8889">
                    <a:moveTo>
                      <a:pt x="0" y="0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3" name="object 347">
                <a:extLst>
                  <a:ext uri="{FF2B5EF4-FFF2-40B4-BE49-F238E27FC236}">
                    <a16:creationId xmlns:a16="http://schemas.microsoft.com/office/drawing/2014/main" id="{08026FFD-31B2-DBA4-8322-F7417146408D}"/>
                  </a:ext>
                </a:extLst>
              </p:cNvPr>
              <p:cNvSpPr/>
              <p:nvPr/>
            </p:nvSpPr>
            <p:spPr>
              <a:xfrm>
                <a:off x="2512313" y="4492751"/>
                <a:ext cx="149860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123825">
                    <a:moveTo>
                      <a:pt x="2286" y="24384"/>
                    </a:moveTo>
                    <a:lnTo>
                      <a:pt x="2286" y="12192"/>
                    </a:lnTo>
                  </a:path>
                  <a:path w="149860" h="123825">
                    <a:moveTo>
                      <a:pt x="10668" y="24384"/>
                    </a:moveTo>
                    <a:lnTo>
                      <a:pt x="2286" y="24384"/>
                    </a:lnTo>
                    <a:lnTo>
                      <a:pt x="0" y="22860"/>
                    </a:lnTo>
                    <a:lnTo>
                      <a:pt x="0" y="14477"/>
                    </a:lnTo>
                    <a:lnTo>
                      <a:pt x="2286" y="12192"/>
                    </a:lnTo>
                    <a:lnTo>
                      <a:pt x="10668" y="12192"/>
                    </a:lnTo>
                  </a:path>
                  <a:path w="149860" h="123825">
                    <a:moveTo>
                      <a:pt x="108966" y="10668"/>
                    </a:moveTo>
                    <a:lnTo>
                      <a:pt x="108204" y="9144"/>
                    </a:lnTo>
                    <a:lnTo>
                      <a:pt x="106680" y="8382"/>
                    </a:lnTo>
                  </a:path>
                  <a:path w="149860" h="123825">
                    <a:moveTo>
                      <a:pt x="108966" y="10668"/>
                    </a:moveTo>
                    <a:lnTo>
                      <a:pt x="108204" y="9144"/>
                    </a:lnTo>
                    <a:lnTo>
                      <a:pt x="106680" y="8382"/>
                    </a:lnTo>
                  </a:path>
                  <a:path w="149860" h="123825">
                    <a:moveTo>
                      <a:pt x="96774" y="8382"/>
                    </a:moveTo>
                    <a:lnTo>
                      <a:pt x="96774" y="35051"/>
                    </a:lnTo>
                  </a:path>
                  <a:path w="149860" h="123825">
                    <a:moveTo>
                      <a:pt x="20574" y="35051"/>
                    </a:moveTo>
                    <a:lnTo>
                      <a:pt x="20574" y="2286"/>
                    </a:lnTo>
                  </a:path>
                  <a:path w="149860" h="123825">
                    <a:moveTo>
                      <a:pt x="92963" y="38862"/>
                    </a:moveTo>
                    <a:lnTo>
                      <a:pt x="92963" y="0"/>
                    </a:lnTo>
                  </a:path>
                  <a:path w="149860" h="123825">
                    <a:moveTo>
                      <a:pt x="96774" y="102870"/>
                    </a:moveTo>
                    <a:lnTo>
                      <a:pt x="106680" y="102870"/>
                    </a:lnTo>
                  </a:path>
                  <a:path w="149860" h="123825">
                    <a:moveTo>
                      <a:pt x="96774" y="82296"/>
                    </a:moveTo>
                    <a:lnTo>
                      <a:pt x="106680" y="82296"/>
                    </a:lnTo>
                  </a:path>
                  <a:path w="149860" h="123825">
                    <a:moveTo>
                      <a:pt x="106680" y="28956"/>
                    </a:moveTo>
                    <a:lnTo>
                      <a:pt x="96774" y="28956"/>
                    </a:lnTo>
                  </a:path>
                  <a:path w="149860" h="123825">
                    <a:moveTo>
                      <a:pt x="99060" y="117348"/>
                    </a:moveTo>
                    <a:lnTo>
                      <a:pt x="149352" y="117348"/>
                    </a:lnTo>
                  </a:path>
                  <a:path w="149860" h="123825">
                    <a:moveTo>
                      <a:pt x="99060" y="123444"/>
                    </a:moveTo>
                    <a:lnTo>
                      <a:pt x="149352" y="123444"/>
                    </a:lnTo>
                  </a:path>
                  <a:path w="149860" h="123825">
                    <a:moveTo>
                      <a:pt x="92963" y="111251"/>
                    </a:moveTo>
                    <a:lnTo>
                      <a:pt x="94487" y="115062"/>
                    </a:lnTo>
                    <a:lnTo>
                      <a:pt x="99060" y="117348"/>
                    </a:lnTo>
                  </a:path>
                  <a:path w="149860" h="123825">
                    <a:moveTo>
                      <a:pt x="94487" y="111251"/>
                    </a:moveTo>
                    <a:lnTo>
                      <a:pt x="96012" y="110489"/>
                    </a:lnTo>
                    <a:lnTo>
                      <a:pt x="96774" y="108965"/>
                    </a:lnTo>
                  </a:path>
                  <a:path w="149860" h="123825">
                    <a:moveTo>
                      <a:pt x="96774" y="76200"/>
                    </a:moveTo>
                    <a:lnTo>
                      <a:pt x="96012" y="74675"/>
                    </a:lnTo>
                    <a:lnTo>
                      <a:pt x="94487" y="73913"/>
                    </a:lnTo>
                  </a:path>
                  <a:path w="149860" h="123825">
                    <a:moveTo>
                      <a:pt x="94487" y="37337"/>
                    </a:moveTo>
                    <a:lnTo>
                      <a:pt x="96012" y="36575"/>
                    </a:lnTo>
                    <a:lnTo>
                      <a:pt x="96774" y="35051"/>
                    </a:lnTo>
                  </a:path>
                  <a:path w="149860" h="123825">
                    <a:moveTo>
                      <a:pt x="86868" y="64008"/>
                    </a:moveTo>
                    <a:lnTo>
                      <a:pt x="86868" y="111251"/>
                    </a:lnTo>
                  </a:path>
                  <a:path w="149860" h="123825">
                    <a:moveTo>
                      <a:pt x="92963" y="73913"/>
                    </a:moveTo>
                    <a:lnTo>
                      <a:pt x="94487" y="73913"/>
                    </a:lnTo>
                  </a:path>
                  <a:path w="149860" h="123825">
                    <a:moveTo>
                      <a:pt x="92963" y="111251"/>
                    </a:moveTo>
                    <a:lnTo>
                      <a:pt x="94487" y="111251"/>
                    </a:lnTo>
                  </a:path>
                  <a:path w="149860" h="123825">
                    <a:moveTo>
                      <a:pt x="96774" y="76200"/>
                    </a:moveTo>
                    <a:lnTo>
                      <a:pt x="96774" y="102870"/>
                    </a:lnTo>
                  </a:path>
                  <a:path w="149860" h="123825">
                    <a:moveTo>
                      <a:pt x="92963" y="73913"/>
                    </a:moveTo>
                    <a:lnTo>
                      <a:pt x="94487" y="73913"/>
                    </a:lnTo>
                  </a:path>
                  <a:path w="149860" h="123825">
                    <a:moveTo>
                      <a:pt x="96774" y="108965"/>
                    </a:moveTo>
                    <a:lnTo>
                      <a:pt x="96774" y="102870"/>
                    </a:lnTo>
                  </a:path>
                  <a:path w="149860" h="123825">
                    <a:moveTo>
                      <a:pt x="92963" y="112013"/>
                    </a:moveTo>
                    <a:lnTo>
                      <a:pt x="92963" y="71627"/>
                    </a:lnTo>
                  </a:path>
                  <a:path w="149860" h="123825">
                    <a:moveTo>
                      <a:pt x="86868" y="71627"/>
                    </a:moveTo>
                    <a:lnTo>
                      <a:pt x="92963" y="71627"/>
                    </a:lnTo>
                  </a:path>
                  <a:path w="149860" h="123825">
                    <a:moveTo>
                      <a:pt x="94487" y="37337"/>
                    </a:moveTo>
                    <a:lnTo>
                      <a:pt x="92963" y="37337"/>
                    </a:lnTo>
                  </a:path>
                  <a:path w="149860" h="123825">
                    <a:moveTo>
                      <a:pt x="94487" y="37337"/>
                    </a:moveTo>
                    <a:lnTo>
                      <a:pt x="92963" y="37337"/>
                    </a:lnTo>
                  </a:path>
                  <a:path w="149860" h="123825">
                    <a:moveTo>
                      <a:pt x="92963" y="38862"/>
                    </a:moveTo>
                    <a:lnTo>
                      <a:pt x="86868" y="38862"/>
                    </a:lnTo>
                  </a:path>
                  <a:path w="149860" h="123825">
                    <a:moveTo>
                      <a:pt x="25146" y="86106"/>
                    </a:moveTo>
                    <a:lnTo>
                      <a:pt x="25146" y="99060"/>
                    </a:lnTo>
                  </a:path>
                  <a:path w="149860" h="123825">
                    <a:moveTo>
                      <a:pt x="25146" y="62484"/>
                    </a:moveTo>
                    <a:lnTo>
                      <a:pt x="25146" y="86106"/>
                    </a:lnTo>
                  </a:path>
                  <a:path w="149860" h="123825">
                    <a:moveTo>
                      <a:pt x="25146" y="99060"/>
                    </a:moveTo>
                    <a:lnTo>
                      <a:pt x="25146" y="113537"/>
                    </a:lnTo>
                  </a:path>
                  <a:path w="149860" h="123825">
                    <a:moveTo>
                      <a:pt x="86868" y="111251"/>
                    </a:moveTo>
                    <a:lnTo>
                      <a:pt x="88392" y="117348"/>
                    </a:lnTo>
                    <a:lnTo>
                      <a:pt x="92963" y="121920"/>
                    </a:lnTo>
                    <a:lnTo>
                      <a:pt x="99060" y="123444"/>
                    </a:lnTo>
                  </a:path>
                  <a:path w="149860" h="123825">
                    <a:moveTo>
                      <a:pt x="86868" y="111251"/>
                    </a:moveTo>
                    <a:lnTo>
                      <a:pt x="88392" y="117348"/>
                    </a:lnTo>
                    <a:lnTo>
                      <a:pt x="92963" y="121920"/>
                    </a:lnTo>
                    <a:lnTo>
                      <a:pt x="99060" y="123444"/>
                    </a:lnTo>
                  </a:path>
                  <a:path w="149860" h="123825">
                    <a:moveTo>
                      <a:pt x="22860" y="73913"/>
                    </a:moveTo>
                    <a:lnTo>
                      <a:pt x="21336" y="74675"/>
                    </a:lnTo>
                    <a:lnTo>
                      <a:pt x="20574" y="76200"/>
                    </a:lnTo>
                  </a:path>
                  <a:path w="149860" h="123825">
                    <a:moveTo>
                      <a:pt x="20574" y="108965"/>
                    </a:moveTo>
                    <a:lnTo>
                      <a:pt x="21336" y="110489"/>
                    </a:lnTo>
                    <a:lnTo>
                      <a:pt x="22860" y="111251"/>
                    </a:lnTo>
                  </a:path>
                  <a:path w="149860" h="123825">
                    <a:moveTo>
                      <a:pt x="20574" y="35051"/>
                    </a:moveTo>
                    <a:lnTo>
                      <a:pt x="21336" y="36575"/>
                    </a:lnTo>
                    <a:lnTo>
                      <a:pt x="22860" y="37337"/>
                    </a:lnTo>
                  </a:path>
                  <a:path w="149860" h="123825">
                    <a:moveTo>
                      <a:pt x="20574" y="108965"/>
                    </a:moveTo>
                    <a:lnTo>
                      <a:pt x="20574" y="76200"/>
                    </a:lnTo>
                  </a:path>
                  <a:path w="149860" h="123825">
                    <a:moveTo>
                      <a:pt x="25146" y="111251"/>
                    </a:moveTo>
                    <a:lnTo>
                      <a:pt x="22860" y="111251"/>
                    </a:lnTo>
                  </a:path>
                  <a:path w="149860" h="123825">
                    <a:moveTo>
                      <a:pt x="25146" y="73913"/>
                    </a:moveTo>
                    <a:lnTo>
                      <a:pt x="22860" y="73913"/>
                    </a:lnTo>
                  </a:path>
                  <a:path w="149860" h="123825">
                    <a:moveTo>
                      <a:pt x="22860" y="37337"/>
                    </a:moveTo>
                    <a:lnTo>
                      <a:pt x="25146" y="3733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4" name="object 348">
                <a:extLst>
                  <a:ext uri="{FF2B5EF4-FFF2-40B4-BE49-F238E27FC236}">
                    <a16:creationId xmlns:a16="http://schemas.microsoft.com/office/drawing/2014/main" id="{B846BE4C-8EA7-BCD2-8C22-EB0C0E2DE47C}"/>
                  </a:ext>
                </a:extLst>
              </p:cNvPr>
              <p:cNvSpPr/>
              <p:nvPr/>
            </p:nvSpPr>
            <p:spPr>
              <a:xfrm>
                <a:off x="2661665" y="4589525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4">
                    <a:moveTo>
                      <a:pt x="0" y="2057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5" name="object 349">
                <a:extLst>
                  <a:ext uri="{FF2B5EF4-FFF2-40B4-BE49-F238E27FC236}">
                    <a16:creationId xmlns:a16="http://schemas.microsoft.com/office/drawing/2014/main" id="{0D0F3325-9F78-7504-7623-D5988AE88213}"/>
                  </a:ext>
                </a:extLst>
              </p:cNvPr>
              <p:cNvSpPr/>
              <p:nvPr/>
            </p:nvSpPr>
            <p:spPr>
              <a:xfrm>
                <a:off x="2532887" y="4385309"/>
                <a:ext cx="447040" cy="210820"/>
              </a:xfrm>
              <a:custGeom>
                <a:avLst/>
                <a:gdLst/>
                <a:ahLst/>
                <a:cxnLst/>
                <a:rect l="l" t="t" r="r" b="b"/>
                <a:pathLst>
                  <a:path w="447039" h="210820">
                    <a:moveTo>
                      <a:pt x="86106" y="210312"/>
                    </a:moveTo>
                    <a:lnTo>
                      <a:pt x="87630" y="209550"/>
                    </a:lnTo>
                    <a:lnTo>
                      <a:pt x="88392" y="208025"/>
                    </a:lnTo>
                  </a:path>
                  <a:path w="447039" h="210820">
                    <a:moveTo>
                      <a:pt x="86106" y="210312"/>
                    </a:moveTo>
                    <a:lnTo>
                      <a:pt x="87630" y="209550"/>
                    </a:lnTo>
                    <a:lnTo>
                      <a:pt x="88392" y="208025"/>
                    </a:lnTo>
                  </a:path>
                  <a:path w="447039" h="210820">
                    <a:moveTo>
                      <a:pt x="88392" y="192024"/>
                    </a:moveTo>
                    <a:lnTo>
                      <a:pt x="87630" y="190500"/>
                    </a:lnTo>
                    <a:lnTo>
                      <a:pt x="86106" y="189737"/>
                    </a:lnTo>
                  </a:path>
                  <a:path w="447039" h="210820">
                    <a:moveTo>
                      <a:pt x="86106" y="136398"/>
                    </a:moveTo>
                    <a:lnTo>
                      <a:pt x="87630" y="135636"/>
                    </a:lnTo>
                    <a:lnTo>
                      <a:pt x="88392" y="134112"/>
                    </a:lnTo>
                  </a:path>
                  <a:path w="447039" h="210820">
                    <a:moveTo>
                      <a:pt x="88392" y="192024"/>
                    </a:moveTo>
                    <a:lnTo>
                      <a:pt x="88392" y="208025"/>
                    </a:lnTo>
                  </a:path>
                  <a:path w="447039" h="210820">
                    <a:moveTo>
                      <a:pt x="88392" y="118110"/>
                    </a:moveTo>
                    <a:lnTo>
                      <a:pt x="88392" y="134112"/>
                    </a:lnTo>
                  </a:path>
                  <a:path w="447039" h="210820">
                    <a:moveTo>
                      <a:pt x="78486" y="95250"/>
                    </a:moveTo>
                    <a:lnTo>
                      <a:pt x="115062" y="95250"/>
                    </a:lnTo>
                  </a:path>
                  <a:path w="447039" h="210820">
                    <a:moveTo>
                      <a:pt x="78486" y="101345"/>
                    </a:moveTo>
                    <a:lnTo>
                      <a:pt x="115062" y="101345"/>
                    </a:lnTo>
                  </a:path>
                  <a:path w="447039" h="210820">
                    <a:moveTo>
                      <a:pt x="86106" y="115824"/>
                    </a:moveTo>
                    <a:lnTo>
                      <a:pt x="76200" y="115824"/>
                    </a:lnTo>
                  </a:path>
                  <a:path w="447039" h="210820">
                    <a:moveTo>
                      <a:pt x="161544" y="45719"/>
                    </a:moveTo>
                    <a:lnTo>
                      <a:pt x="137922" y="6095"/>
                    </a:lnTo>
                    <a:lnTo>
                      <a:pt x="115062" y="0"/>
                    </a:lnTo>
                    <a:lnTo>
                      <a:pt x="102869" y="1524"/>
                    </a:lnTo>
                    <a:lnTo>
                      <a:pt x="70866" y="34289"/>
                    </a:lnTo>
                    <a:lnTo>
                      <a:pt x="69342" y="45719"/>
                    </a:lnTo>
                    <a:lnTo>
                      <a:pt x="70866" y="57912"/>
                    </a:lnTo>
                    <a:lnTo>
                      <a:pt x="102869" y="90677"/>
                    </a:lnTo>
                    <a:lnTo>
                      <a:pt x="115062" y="92201"/>
                    </a:lnTo>
                    <a:lnTo>
                      <a:pt x="127254" y="90677"/>
                    </a:lnTo>
                    <a:lnTo>
                      <a:pt x="160019" y="57912"/>
                    </a:lnTo>
                    <a:lnTo>
                      <a:pt x="161544" y="45719"/>
                    </a:lnTo>
                  </a:path>
                  <a:path w="447039" h="210820">
                    <a:moveTo>
                      <a:pt x="78486" y="101345"/>
                    </a:moveTo>
                    <a:lnTo>
                      <a:pt x="73913" y="102869"/>
                    </a:lnTo>
                    <a:lnTo>
                      <a:pt x="72389" y="107441"/>
                    </a:lnTo>
                  </a:path>
                  <a:path w="447039" h="210820">
                    <a:moveTo>
                      <a:pt x="78486" y="95250"/>
                    </a:moveTo>
                    <a:lnTo>
                      <a:pt x="72389" y="96774"/>
                    </a:lnTo>
                    <a:lnTo>
                      <a:pt x="67818" y="101345"/>
                    </a:lnTo>
                    <a:lnTo>
                      <a:pt x="66293" y="107441"/>
                    </a:lnTo>
                  </a:path>
                  <a:path w="447039" h="210820">
                    <a:moveTo>
                      <a:pt x="76200" y="109727"/>
                    </a:moveTo>
                    <a:lnTo>
                      <a:pt x="75437" y="108203"/>
                    </a:lnTo>
                    <a:lnTo>
                      <a:pt x="73913" y="107441"/>
                    </a:lnTo>
                    <a:lnTo>
                      <a:pt x="72389" y="107441"/>
                    </a:lnTo>
                  </a:path>
                  <a:path w="447039" h="210820">
                    <a:moveTo>
                      <a:pt x="76200" y="115824"/>
                    </a:moveTo>
                    <a:lnTo>
                      <a:pt x="76200" y="109727"/>
                    </a:lnTo>
                  </a:path>
                  <a:path w="447039" h="210820">
                    <a:moveTo>
                      <a:pt x="2286" y="107441"/>
                    </a:moveTo>
                    <a:lnTo>
                      <a:pt x="762" y="108203"/>
                    </a:lnTo>
                    <a:lnTo>
                      <a:pt x="0" y="109727"/>
                    </a:lnTo>
                  </a:path>
                  <a:path w="447039" h="210820">
                    <a:moveTo>
                      <a:pt x="2286" y="107441"/>
                    </a:moveTo>
                    <a:lnTo>
                      <a:pt x="4572" y="107441"/>
                    </a:lnTo>
                  </a:path>
                  <a:path w="447039" h="210820">
                    <a:moveTo>
                      <a:pt x="446531" y="64769"/>
                    </a:moveTo>
                    <a:lnTo>
                      <a:pt x="432816" y="25907"/>
                    </a:lnTo>
                    <a:lnTo>
                      <a:pt x="397763" y="3810"/>
                    </a:lnTo>
                    <a:lnTo>
                      <a:pt x="384048" y="2286"/>
                    </a:lnTo>
                    <a:lnTo>
                      <a:pt x="370331" y="3810"/>
                    </a:lnTo>
                    <a:lnTo>
                      <a:pt x="336042" y="25907"/>
                    </a:lnTo>
                    <a:lnTo>
                      <a:pt x="322325" y="64769"/>
                    </a:lnTo>
                    <a:lnTo>
                      <a:pt x="323850" y="78486"/>
                    </a:lnTo>
                    <a:lnTo>
                      <a:pt x="345948" y="112775"/>
                    </a:lnTo>
                    <a:lnTo>
                      <a:pt x="384048" y="126491"/>
                    </a:lnTo>
                    <a:lnTo>
                      <a:pt x="397763" y="124967"/>
                    </a:lnTo>
                    <a:lnTo>
                      <a:pt x="432816" y="102869"/>
                    </a:lnTo>
                    <a:lnTo>
                      <a:pt x="446531" y="64769"/>
                    </a:lnTo>
                  </a:path>
                  <a:path w="447039" h="210820">
                    <a:moveTo>
                      <a:pt x="440436" y="64769"/>
                    </a:moveTo>
                    <a:lnTo>
                      <a:pt x="423672" y="24384"/>
                    </a:lnTo>
                    <a:lnTo>
                      <a:pt x="384048" y="8381"/>
                    </a:lnTo>
                    <a:lnTo>
                      <a:pt x="369569" y="9905"/>
                    </a:lnTo>
                    <a:lnTo>
                      <a:pt x="335280" y="36575"/>
                    </a:lnTo>
                    <a:lnTo>
                      <a:pt x="327660" y="64769"/>
                    </a:lnTo>
                    <a:lnTo>
                      <a:pt x="329945" y="79248"/>
                    </a:lnTo>
                    <a:lnTo>
                      <a:pt x="355854" y="113537"/>
                    </a:lnTo>
                    <a:lnTo>
                      <a:pt x="384048" y="120395"/>
                    </a:lnTo>
                    <a:lnTo>
                      <a:pt x="398525" y="118872"/>
                    </a:lnTo>
                    <a:lnTo>
                      <a:pt x="432816" y="92963"/>
                    </a:lnTo>
                    <a:lnTo>
                      <a:pt x="440436" y="647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6" name="object 350">
                <a:extLst>
                  <a:ext uri="{FF2B5EF4-FFF2-40B4-BE49-F238E27FC236}">
                    <a16:creationId xmlns:a16="http://schemas.microsoft.com/office/drawing/2014/main" id="{A3A00948-6EB1-6952-066D-0A4322FCACF6}"/>
                  </a:ext>
                </a:extLst>
              </p:cNvPr>
              <p:cNvSpPr/>
              <p:nvPr/>
            </p:nvSpPr>
            <p:spPr>
              <a:xfrm>
                <a:off x="2826258" y="4450079"/>
                <a:ext cx="1816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1610">
                    <a:moveTo>
                      <a:pt x="0" y="0"/>
                    </a:moveTo>
                    <a:lnTo>
                      <a:pt x="181356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7" name="object 351">
                <a:extLst>
                  <a:ext uri="{FF2B5EF4-FFF2-40B4-BE49-F238E27FC236}">
                    <a16:creationId xmlns:a16="http://schemas.microsoft.com/office/drawing/2014/main" id="{56632A19-E03B-0AD9-CDAD-E9A479D41E64}"/>
                  </a:ext>
                </a:extLst>
              </p:cNvPr>
              <p:cNvSpPr/>
              <p:nvPr/>
            </p:nvSpPr>
            <p:spPr>
              <a:xfrm>
                <a:off x="2772918" y="4604003"/>
                <a:ext cx="107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794">
                    <a:moveTo>
                      <a:pt x="10668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8" name="object 352">
                <a:extLst>
                  <a:ext uri="{FF2B5EF4-FFF2-40B4-BE49-F238E27FC236}">
                    <a16:creationId xmlns:a16="http://schemas.microsoft.com/office/drawing/2014/main" id="{7FDFEC7C-EEBC-2E18-922B-2489C3775DDB}"/>
                  </a:ext>
                </a:extLst>
              </p:cNvPr>
              <p:cNvSpPr/>
              <p:nvPr/>
            </p:nvSpPr>
            <p:spPr>
              <a:xfrm>
                <a:off x="2745486" y="4583429"/>
                <a:ext cx="60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0325">
                    <a:moveTo>
                      <a:pt x="6019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69" name="object 353">
                <a:extLst>
                  <a:ext uri="{FF2B5EF4-FFF2-40B4-BE49-F238E27FC236}">
                    <a16:creationId xmlns:a16="http://schemas.microsoft.com/office/drawing/2014/main" id="{B4AA9A40-D527-DCF3-521F-EE31104225FB}"/>
                  </a:ext>
                </a:extLst>
              </p:cNvPr>
              <p:cNvSpPr/>
              <p:nvPr/>
            </p:nvSpPr>
            <p:spPr>
              <a:xfrm>
                <a:off x="2801874" y="4524755"/>
                <a:ext cx="63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38100">
                    <a:moveTo>
                      <a:pt x="6095" y="381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0" name="object 354">
                <a:extLst>
                  <a:ext uri="{FF2B5EF4-FFF2-40B4-BE49-F238E27FC236}">
                    <a16:creationId xmlns:a16="http://schemas.microsoft.com/office/drawing/2014/main" id="{D483FB70-92DA-5392-93BB-8C42B1A92705}"/>
                  </a:ext>
                </a:extLst>
              </p:cNvPr>
              <p:cNvSpPr/>
              <p:nvPr/>
            </p:nvSpPr>
            <p:spPr>
              <a:xfrm>
                <a:off x="2670809" y="3977639"/>
                <a:ext cx="258445" cy="626745"/>
              </a:xfrm>
              <a:custGeom>
                <a:avLst/>
                <a:gdLst/>
                <a:ahLst/>
                <a:cxnLst/>
                <a:rect l="l" t="t" r="r" b="b"/>
                <a:pathLst>
                  <a:path w="258444" h="626745">
                    <a:moveTo>
                      <a:pt x="112775" y="585215"/>
                    </a:moveTo>
                    <a:lnTo>
                      <a:pt x="112775" y="626363"/>
                    </a:lnTo>
                  </a:path>
                  <a:path w="258444" h="626745">
                    <a:moveTo>
                      <a:pt x="118871" y="585215"/>
                    </a:moveTo>
                    <a:lnTo>
                      <a:pt x="112775" y="585215"/>
                    </a:lnTo>
                  </a:path>
                  <a:path w="258444" h="626745">
                    <a:moveTo>
                      <a:pt x="247650" y="534162"/>
                    </a:moveTo>
                    <a:lnTo>
                      <a:pt x="247650" y="547115"/>
                    </a:lnTo>
                  </a:path>
                  <a:path w="258444" h="626745">
                    <a:moveTo>
                      <a:pt x="256031" y="533400"/>
                    </a:moveTo>
                    <a:lnTo>
                      <a:pt x="258317" y="546354"/>
                    </a:lnTo>
                  </a:path>
                  <a:path w="258444" h="626745">
                    <a:moveTo>
                      <a:pt x="61721" y="34289"/>
                    </a:moveTo>
                    <a:lnTo>
                      <a:pt x="48006" y="23622"/>
                    </a:lnTo>
                    <a:lnTo>
                      <a:pt x="32765" y="16001"/>
                    </a:lnTo>
                    <a:lnTo>
                      <a:pt x="16763" y="11430"/>
                    </a:lnTo>
                    <a:lnTo>
                      <a:pt x="0" y="9906"/>
                    </a:lnTo>
                  </a:path>
                  <a:path w="258444" h="626745">
                    <a:moveTo>
                      <a:pt x="68579" y="26670"/>
                    </a:moveTo>
                    <a:lnTo>
                      <a:pt x="53339" y="15239"/>
                    </a:lnTo>
                    <a:lnTo>
                      <a:pt x="36575" y="6858"/>
                    </a:lnTo>
                    <a:lnTo>
                      <a:pt x="18287" y="1524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1" name="object 355">
                <a:extLst>
                  <a:ext uri="{FF2B5EF4-FFF2-40B4-BE49-F238E27FC236}">
                    <a16:creationId xmlns:a16="http://schemas.microsoft.com/office/drawing/2014/main" id="{D71AB84F-4543-06C8-5DB8-0E51F727CC28}"/>
                  </a:ext>
                </a:extLst>
              </p:cNvPr>
              <p:cNvSpPr/>
              <p:nvPr/>
            </p:nvSpPr>
            <p:spPr>
              <a:xfrm>
                <a:off x="2661665" y="4049267"/>
                <a:ext cx="37465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24129">
                    <a:moveTo>
                      <a:pt x="37337" y="23622"/>
                    </a:moveTo>
                    <a:lnTo>
                      <a:pt x="30479" y="14478"/>
                    </a:lnTo>
                    <a:lnTo>
                      <a:pt x="22097" y="6858"/>
                    </a:lnTo>
                    <a:lnTo>
                      <a:pt x="11429" y="1524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2" name="object 356">
                <a:extLst>
                  <a:ext uri="{FF2B5EF4-FFF2-40B4-BE49-F238E27FC236}">
                    <a16:creationId xmlns:a16="http://schemas.microsoft.com/office/drawing/2014/main" id="{08CD2D52-61B4-B2D2-A496-82D7BA521AC9}"/>
                  </a:ext>
                </a:extLst>
              </p:cNvPr>
              <p:cNvSpPr/>
              <p:nvPr/>
            </p:nvSpPr>
            <p:spPr>
              <a:xfrm>
                <a:off x="2475738" y="4007357"/>
                <a:ext cx="40386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403860" h="355600">
                    <a:moveTo>
                      <a:pt x="297180" y="268224"/>
                    </a:moveTo>
                    <a:lnTo>
                      <a:pt x="213360" y="88391"/>
                    </a:lnTo>
                  </a:path>
                  <a:path w="403860" h="355600">
                    <a:moveTo>
                      <a:pt x="288036" y="272795"/>
                    </a:moveTo>
                    <a:lnTo>
                      <a:pt x="204216" y="92963"/>
                    </a:lnTo>
                  </a:path>
                  <a:path w="403860" h="355600">
                    <a:moveTo>
                      <a:pt x="403860" y="236219"/>
                    </a:moveTo>
                    <a:lnTo>
                      <a:pt x="401574" y="230124"/>
                    </a:lnTo>
                    <a:lnTo>
                      <a:pt x="400050" y="224027"/>
                    </a:lnTo>
                    <a:lnTo>
                      <a:pt x="397763" y="218693"/>
                    </a:lnTo>
                    <a:lnTo>
                      <a:pt x="396239" y="212597"/>
                    </a:lnTo>
                    <a:lnTo>
                      <a:pt x="393954" y="206501"/>
                    </a:lnTo>
                    <a:lnTo>
                      <a:pt x="391668" y="201167"/>
                    </a:lnTo>
                    <a:lnTo>
                      <a:pt x="389381" y="195071"/>
                    </a:lnTo>
                    <a:lnTo>
                      <a:pt x="382524" y="179069"/>
                    </a:lnTo>
                    <a:lnTo>
                      <a:pt x="377951" y="171450"/>
                    </a:lnTo>
                    <a:lnTo>
                      <a:pt x="374142" y="163829"/>
                    </a:lnTo>
                    <a:lnTo>
                      <a:pt x="369569" y="156971"/>
                    </a:lnTo>
                    <a:lnTo>
                      <a:pt x="364998" y="149351"/>
                    </a:lnTo>
                    <a:lnTo>
                      <a:pt x="360425" y="143255"/>
                    </a:lnTo>
                    <a:lnTo>
                      <a:pt x="355092" y="135636"/>
                    </a:lnTo>
                    <a:lnTo>
                      <a:pt x="349757" y="129539"/>
                    </a:lnTo>
                    <a:lnTo>
                      <a:pt x="344424" y="122681"/>
                    </a:lnTo>
                    <a:lnTo>
                      <a:pt x="338328" y="115824"/>
                    </a:lnTo>
                    <a:lnTo>
                      <a:pt x="332994" y="108965"/>
                    </a:lnTo>
                    <a:lnTo>
                      <a:pt x="325374" y="99821"/>
                    </a:lnTo>
                    <a:lnTo>
                      <a:pt x="316992" y="90677"/>
                    </a:lnTo>
                    <a:lnTo>
                      <a:pt x="308610" y="82295"/>
                    </a:lnTo>
                    <a:lnTo>
                      <a:pt x="300228" y="73151"/>
                    </a:lnTo>
                    <a:lnTo>
                      <a:pt x="291845" y="64769"/>
                    </a:lnTo>
                    <a:lnTo>
                      <a:pt x="273557" y="49529"/>
                    </a:lnTo>
                    <a:lnTo>
                      <a:pt x="263651" y="42671"/>
                    </a:lnTo>
                    <a:lnTo>
                      <a:pt x="254507" y="35813"/>
                    </a:lnTo>
                    <a:lnTo>
                      <a:pt x="227075" y="22859"/>
                    </a:lnTo>
                    <a:lnTo>
                      <a:pt x="210312" y="16763"/>
                    </a:lnTo>
                    <a:lnTo>
                      <a:pt x="192024" y="12191"/>
                    </a:lnTo>
                    <a:lnTo>
                      <a:pt x="182880" y="10667"/>
                    </a:lnTo>
                    <a:lnTo>
                      <a:pt x="174498" y="9143"/>
                    </a:lnTo>
                    <a:lnTo>
                      <a:pt x="156210" y="6095"/>
                    </a:lnTo>
                    <a:lnTo>
                      <a:pt x="146304" y="4571"/>
                    </a:lnTo>
                    <a:lnTo>
                      <a:pt x="116586" y="2286"/>
                    </a:lnTo>
                    <a:lnTo>
                      <a:pt x="107442" y="1524"/>
                    </a:lnTo>
                    <a:lnTo>
                      <a:pt x="97536" y="1524"/>
                    </a:lnTo>
                    <a:lnTo>
                      <a:pt x="87630" y="762"/>
                    </a:lnTo>
                    <a:lnTo>
                      <a:pt x="77724" y="762"/>
                    </a:lnTo>
                    <a:lnTo>
                      <a:pt x="68580" y="0"/>
                    </a:lnTo>
                    <a:lnTo>
                      <a:pt x="58674" y="0"/>
                    </a:lnTo>
                  </a:path>
                  <a:path w="403860" h="355600">
                    <a:moveTo>
                      <a:pt x="379475" y="237743"/>
                    </a:moveTo>
                    <a:lnTo>
                      <a:pt x="377951" y="233171"/>
                    </a:lnTo>
                    <a:lnTo>
                      <a:pt x="375666" y="227837"/>
                    </a:lnTo>
                    <a:lnTo>
                      <a:pt x="374142" y="222503"/>
                    </a:lnTo>
                    <a:lnTo>
                      <a:pt x="372618" y="217931"/>
                    </a:lnTo>
                    <a:lnTo>
                      <a:pt x="371094" y="212597"/>
                    </a:lnTo>
                    <a:lnTo>
                      <a:pt x="369569" y="208025"/>
                    </a:lnTo>
                    <a:lnTo>
                      <a:pt x="368045" y="202691"/>
                    </a:lnTo>
                    <a:lnTo>
                      <a:pt x="365760" y="198119"/>
                    </a:lnTo>
                    <a:lnTo>
                      <a:pt x="363474" y="192786"/>
                    </a:lnTo>
                    <a:lnTo>
                      <a:pt x="361950" y="188213"/>
                    </a:lnTo>
                    <a:lnTo>
                      <a:pt x="350519" y="167639"/>
                    </a:lnTo>
                    <a:lnTo>
                      <a:pt x="345948" y="161543"/>
                    </a:lnTo>
                    <a:lnTo>
                      <a:pt x="341375" y="154686"/>
                    </a:lnTo>
                    <a:lnTo>
                      <a:pt x="336804" y="148589"/>
                    </a:lnTo>
                    <a:lnTo>
                      <a:pt x="331469" y="141731"/>
                    </a:lnTo>
                    <a:lnTo>
                      <a:pt x="320801" y="129539"/>
                    </a:lnTo>
                    <a:lnTo>
                      <a:pt x="316230" y="123443"/>
                    </a:lnTo>
                    <a:lnTo>
                      <a:pt x="308610" y="115062"/>
                    </a:lnTo>
                    <a:lnTo>
                      <a:pt x="300989" y="107441"/>
                    </a:lnTo>
                    <a:lnTo>
                      <a:pt x="293369" y="99059"/>
                    </a:lnTo>
                    <a:lnTo>
                      <a:pt x="260604" y="69341"/>
                    </a:lnTo>
                    <a:lnTo>
                      <a:pt x="217931" y="44957"/>
                    </a:lnTo>
                    <a:lnTo>
                      <a:pt x="201930" y="39624"/>
                    </a:lnTo>
                    <a:lnTo>
                      <a:pt x="194310" y="37337"/>
                    </a:lnTo>
                    <a:lnTo>
                      <a:pt x="185166" y="35051"/>
                    </a:lnTo>
                    <a:lnTo>
                      <a:pt x="160019" y="30479"/>
                    </a:lnTo>
                    <a:lnTo>
                      <a:pt x="151637" y="29717"/>
                    </a:lnTo>
                    <a:lnTo>
                      <a:pt x="141731" y="28193"/>
                    </a:lnTo>
                    <a:lnTo>
                      <a:pt x="114300" y="25907"/>
                    </a:lnTo>
                    <a:lnTo>
                      <a:pt x="105156" y="25907"/>
                    </a:lnTo>
                    <a:lnTo>
                      <a:pt x="96012" y="25145"/>
                    </a:lnTo>
                    <a:lnTo>
                      <a:pt x="67818" y="25145"/>
                    </a:lnTo>
                    <a:lnTo>
                      <a:pt x="58674" y="24383"/>
                    </a:lnTo>
                  </a:path>
                  <a:path w="403860" h="355600">
                    <a:moveTo>
                      <a:pt x="82295" y="138683"/>
                    </a:moveTo>
                    <a:lnTo>
                      <a:pt x="82295" y="175259"/>
                    </a:lnTo>
                  </a:path>
                  <a:path w="403860" h="355600">
                    <a:moveTo>
                      <a:pt x="47243" y="351281"/>
                    </a:moveTo>
                    <a:lnTo>
                      <a:pt x="57150" y="351281"/>
                    </a:lnTo>
                  </a:path>
                  <a:path w="403860" h="355600">
                    <a:moveTo>
                      <a:pt x="47243" y="336803"/>
                    </a:moveTo>
                    <a:lnTo>
                      <a:pt x="57150" y="336803"/>
                    </a:lnTo>
                  </a:path>
                  <a:path w="403860" h="355600">
                    <a:moveTo>
                      <a:pt x="47243" y="332231"/>
                    </a:moveTo>
                    <a:lnTo>
                      <a:pt x="57150" y="332231"/>
                    </a:lnTo>
                  </a:path>
                  <a:path w="403860" h="355600">
                    <a:moveTo>
                      <a:pt x="47243" y="355091"/>
                    </a:moveTo>
                    <a:lnTo>
                      <a:pt x="57150" y="355091"/>
                    </a:lnTo>
                  </a:path>
                  <a:path w="403860" h="355600">
                    <a:moveTo>
                      <a:pt x="0" y="341375"/>
                    </a:moveTo>
                    <a:lnTo>
                      <a:pt x="82295" y="27965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3" name="object 357">
                <a:extLst>
                  <a:ext uri="{FF2B5EF4-FFF2-40B4-BE49-F238E27FC236}">
                    <a16:creationId xmlns:a16="http://schemas.microsoft.com/office/drawing/2014/main" id="{7CB64E98-B02E-83D5-03A2-6BECE27EB119}"/>
                  </a:ext>
                </a:extLst>
              </p:cNvPr>
              <p:cNvSpPr/>
              <p:nvPr/>
            </p:nvSpPr>
            <p:spPr>
              <a:xfrm>
                <a:off x="2503169" y="4351019"/>
                <a:ext cx="1365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6525">
                    <a:moveTo>
                      <a:pt x="0" y="0"/>
                    </a:moveTo>
                    <a:lnTo>
                      <a:pt x="136398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4" name="object 358">
                <a:extLst>
                  <a:ext uri="{FF2B5EF4-FFF2-40B4-BE49-F238E27FC236}">
                    <a16:creationId xmlns:a16="http://schemas.microsoft.com/office/drawing/2014/main" id="{0AB79004-5233-9B51-A361-2ED07474A6B5}"/>
                  </a:ext>
                </a:extLst>
              </p:cNvPr>
              <p:cNvSpPr/>
              <p:nvPr/>
            </p:nvSpPr>
            <p:spPr>
              <a:xfrm>
                <a:off x="2382774" y="4182617"/>
                <a:ext cx="17526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66370">
                    <a:moveTo>
                      <a:pt x="19050" y="0"/>
                    </a:moveTo>
                    <a:lnTo>
                      <a:pt x="175259" y="0"/>
                    </a:lnTo>
                  </a:path>
                  <a:path w="175260" h="166370">
                    <a:moveTo>
                      <a:pt x="175259" y="41148"/>
                    </a:moveTo>
                    <a:lnTo>
                      <a:pt x="19812" y="41148"/>
                    </a:lnTo>
                  </a:path>
                  <a:path w="175260" h="166370">
                    <a:moveTo>
                      <a:pt x="0" y="105156"/>
                    </a:moveTo>
                    <a:lnTo>
                      <a:pt x="0" y="41148"/>
                    </a:lnTo>
                  </a:path>
                  <a:path w="175260" h="166370">
                    <a:moveTo>
                      <a:pt x="60959" y="166116"/>
                    </a:moveTo>
                    <a:lnTo>
                      <a:pt x="92963" y="16611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5" name="object 359">
                <a:extLst>
                  <a:ext uri="{FF2B5EF4-FFF2-40B4-BE49-F238E27FC236}">
                    <a16:creationId xmlns:a16="http://schemas.microsoft.com/office/drawing/2014/main" id="{9E4318BE-4FBD-011D-25FD-A44DD7FBC0A6}"/>
                  </a:ext>
                </a:extLst>
              </p:cNvPr>
              <p:cNvSpPr/>
              <p:nvPr/>
            </p:nvSpPr>
            <p:spPr>
              <a:xfrm>
                <a:off x="2512313" y="4347209"/>
                <a:ext cx="1079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8889">
                    <a:moveTo>
                      <a:pt x="10668" y="0"/>
                    </a:moveTo>
                    <a:lnTo>
                      <a:pt x="0" y="0"/>
                    </a:lnTo>
                  </a:path>
                  <a:path w="10794" h="8889">
                    <a:moveTo>
                      <a:pt x="10668" y="8381"/>
                    </a:moveTo>
                    <a:lnTo>
                      <a:pt x="0" y="8381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6" name="object 360">
                <a:extLst>
                  <a:ext uri="{FF2B5EF4-FFF2-40B4-BE49-F238E27FC236}">
                    <a16:creationId xmlns:a16="http://schemas.microsoft.com/office/drawing/2014/main" id="{97F62BE7-3B1C-28AE-ECE6-8809EA06EF44}"/>
                  </a:ext>
                </a:extLst>
              </p:cNvPr>
              <p:cNvSpPr/>
              <p:nvPr/>
            </p:nvSpPr>
            <p:spPr>
              <a:xfrm>
                <a:off x="2388108" y="3932681"/>
                <a:ext cx="300990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300989" h="449579">
                    <a:moveTo>
                      <a:pt x="126492" y="424433"/>
                    </a:moveTo>
                    <a:lnTo>
                      <a:pt x="126492" y="412241"/>
                    </a:lnTo>
                    <a:lnTo>
                      <a:pt x="134874" y="412241"/>
                    </a:lnTo>
                  </a:path>
                  <a:path w="300989" h="449579">
                    <a:moveTo>
                      <a:pt x="124206" y="414527"/>
                    </a:moveTo>
                    <a:lnTo>
                      <a:pt x="126492" y="412241"/>
                    </a:lnTo>
                  </a:path>
                  <a:path w="300989" h="449579">
                    <a:moveTo>
                      <a:pt x="124206" y="422909"/>
                    </a:moveTo>
                    <a:lnTo>
                      <a:pt x="124206" y="414527"/>
                    </a:lnTo>
                  </a:path>
                  <a:path w="300989" h="449579">
                    <a:moveTo>
                      <a:pt x="126492" y="424433"/>
                    </a:moveTo>
                    <a:lnTo>
                      <a:pt x="124206" y="422909"/>
                    </a:lnTo>
                  </a:path>
                  <a:path w="300989" h="449579">
                    <a:moveTo>
                      <a:pt x="134874" y="424433"/>
                    </a:moveTo>
                    <a:lnTo>
                      <a:pt x="126492" y="424433"/>
                    </a:lnTo>
                  </a:path>
                  <a:path w="300989" h="449579">
                    <a:moveTo>
                      <a:pt x="134874" y="429767"/>
                    </a:moveTo>
                    <a:lnTo>
                      <a:pt x="134874" y="406907"/>
                    </a:lnTo>
                  </a:path>
                  <a:path w="300989" h="449579">
                    <a:moveTo>
                      <a:pt x="169925" y="354329"/>
                    </a:moveTo>
                    <a:lnTo>
                      <a:pt x="169925" y="291083"/>
                    </a:lnTo>
                  </a:path>
                  <a:path w="300989" h="449579">
                    <a:moveTo>
                      <a:pt x="220980" y="408431"/>
                    </a:moveTo>
                    <a:lnTo>
                      <a:pt x="230886" y="408431"/>
                    </a:lnTo>
                  </a:path>
                  <a:path w="300989" h="449579">
                    <a:moveTo>
                      <a:pt x="220980" y="429005"/>
                    </a:moveTo>
                    <a:lnTo>
                      <a:pt x="230886" y="429005"/>
                    </a:lnTo>
                  </a:path>
                  <a:path w="300989" h="449579">
                    <a:moveTo>
                      <a:pt x="259842" y="449579"/>
                    </a:moveTo>
                    <a:lnTo>
                      <a:pt x="223266" y="449579"/>
                    </a:lnTo>
                  </a:path>
                  <a:path w="300989" h="449579">
                    <a:moveTo>
                      <a:pt x="259842" y="443483"/>
                    </a:moveTo>
                    <a:lnTo>
                      <a:pt x="223266" y="443483"/>
                    </a:lnTo>
                  </a:path>
                  <a:path w="300989" h="449579">
                    <a:moveTo>
                      <a:pt x="220980" y="402335"/>
                    </a:moveTo>
                    <a:lnTo>
                      <a:pt x="220218" y="400812"/>
                    </a:lnTo>
                    <a:lnTo>
                      <a:pt x="218694" y="400050"/>
                    </a:lnTo>
                  </a:path>
                  <a:path w="300989" h="449579">
                    <a:moveTo>
                      <a:pt x="211074" y="397763"/>
                    </a:moveTo>
                    <a:lnTo>
                      <a:pt x="217169" y="397763"/>
                    </a:lnTo>
                  </a:path>
                  <a:path w="300989" h="449579">
                    <a:moveTo>
                      <a:pt x="211074" y="412241"/>
                    </a:moveTo>
                    <a:lnTo>
                      <a:pt x="211074" y="424433"/>
                    </a:lnTo>
                  </a:path>
                  <a:path w="300989" h="449579">
                    <a:moveTo>
                      <a:pt x="211074" y="387857"/>
                    </a:moveTo>
                    <a:lnTo>
                      <a:pt x="211074" y="412241"/>
                    </a:lnTo>
                  </a:path>
                  <a:path w="300989" h="449579">
                    <a:moveTo>
                      <a:pt x="217169" y="400050"/>
                    </a:moveTo>
                    <a:lnTo>
                      <a:pt x="218694" y="400050"/>
                    </a:lnTo>
                  </a:path>
                  <a:path w="300989" h="449579">
                    <a:moveTo>
                      <a:pt x="217169" y="400050"/>
                    </a:moveTo>
                    <a:lnTo>
                      <a:pt x="218694" y="400050"/>
                    </a:lnTo>
                  </a:path>
                  <a:path w="300989" h="449579">
                    <a:moveTo>
                      <a:pt x="218694" y="436625"/>
                    </a:moveTo>
                    <a:lnTo>
                      <a:pt x="220218" y="436625"/>
                    </a:lnTo>
                    <a:lnTo>
                      <a:pt x="220980" y="435101"/>
                    </a:lnTo>
                  </a:path>
                  <a:path w="300989" h="449579">
                    <a:moveTo>
                      <a:pt x="217169" y="436625"/>
                    </a:moveTo>
                    <a:lnTo>
                      <a:pt x="218694" y="436625"/>
                    </a:lnTo>
                  </a:path>
                  <a:path w="300989" h="449579">
                    <a:moveTo>
                      <a:pt x="220980" y="435101"/>
                    </a:moveTo>
                    <a:lnTo>
                      <a:pt x="220980" y="429005"/>
                    </a:lnTo>
                  </a:path>
                  <a:path w="300989" h="449579">
                    <a:moveTo>
                      <a:pt x="217169" y="436625"/>
                    </a:moveTo>
                    <a:lnTo>
                      <a:pt x="217169" y="397763"/>
                    </a:lnTo>
                  </a:path>
                  <a:path w="300989" h="449579">
                    <a:moveTo>
                      <a:pt x="211074" y="424433"/>
                    </a:moveTo>
                    <a:lnTo>
                      <a:pt x="211074" y="437388"/>
                    </a:lnTo>
                  </a:path>
                  <a:path w="300989" h="449579">
                    <a:moveTo>
                      <a:pt x="220980" y="402335"/>
                    </a:moveTo>
                    <a:lnTo>
                      <a:pt x="220980" y="429005"/>
                    </a:lnTo>
                  </a:path>
                  <a:path w="300989" h="449579">
                    <a:moveTo>
                      <a:pt x="149352" y="387857"/>
                    </a:moveTo>
                    <a:lnTo>
                      <a:pt x="149352" y="439673"/>
                    </a:lnTo>
                  </a:path>
                  <a:path w="300989" h="449579">
                    <a:moveTo>
                      <a:pt x="149352" y="387857"/>
                    </a:moveTo>
                    <a:lnTo>
                      <a:pt x="211074" y="387857"/>
                    </a:lnTo>
                  </a:path>
                  <a:path w="300989" h="449579">
                    <a:moveTo>
                      <a:pt x="217169" y="436625"/>
                    </a:moveTo>
                    <a:lnTo>
                      <a:pt x="218694" y="441197"/>
                    </a:lnTo>
                    <a:lnTo>
                      <a:pt x="223266" y="443483"/>
                    </a:lnTo>
                  </a:path>
                  <a:path w="300989" h="449579">
                    <a:moveTo>
                      <a:pt x="211074" y="436625"/>
                    </a:moveTo>
                    <a:lnTo>
                      <a:pt x="212598" y="443483"/>
                    </a:lnTo>
                    <a:lnTo>
                      <a:pt x="217169" y="448055"/>
                    </a:lnTo>
                    <a:lnTo>
                      <a:pt x="223266" y="449579"/>
                    </a:lnTo>
                  </a:path>
                  <a:path w="300989" h="449579">
                    <a:moveTo>
                      <a:pt x="147066" y="400050"/>
                    </a:moveTo>
                    <a:lnTo>
                      <a:pt x="145542" y="400812"/>
                    </a:lnTo>
                    <a:lnTo>
                      <a:pt x="144780" y="402335"/>
                    </a:lnTo>
                  </a:path>
                  <a:path w="300989" h="449579">
                    <a:moveTo>
                      <a:pt x="144780" y="435101"/>
                    </a:moveTo>
                    <a:lnTo>
                      <a:pt x="145542" y="436625"/>
                    </a:lnTo>
                    <a:lnTo>
                      <a:pt x="147066" y="436625"/>
                    </a:lnTo>
                  </a:path>
                  <a:path w="300989" h="449579">
                    <a:moveTo>
                      <a:pt x="144780" y="435101"/>
                    </a:moveTo>
                    <a:lnTo>
                      <a:pt x="144780" y="402335"/>
                    </a:lnTo>
                  </a:path>
                  <a:path w="300989" h="449579">
                    <a:moveTo>
                      <a:pt x="149352" y="400050"/>
                    </a:moveTo>
                    <a:lnTo>
                      <a:pt x="147066" y="400050"/>
                    </a:lnTo>
                  </a:path>
                  <a:path w="300989" h="449579">
                    <a:moveTo>
                      <a:pt x="149352" y="436625"/>
                    </a:moveTo>
                    <a:lnTo>
                      <a:pt x="147066" y="436625"/>
                    </a:lnTo>
                  </a:path>
                  <a:path w="300989" h="449579">
                    <a:moveTo>
                      <a:pt x="233172" y="409955"/>
                    </a:moveTo>
                    <a:lnTo>
                      <a:pt x="232410" y="408431"/>
                    </a:lnTo>
                    <a:lnTo>
                      <a:pt x="230886" y="408431"/>
                    </a:lnTo>
                  </a:path>
                  <a:path w="300989" h="449579">
                    <a:moveTo>
                      <a:pt x="233172" y="409955"/>
                    </a:moveTo>
                    <a:lnTo>
                      <a:pt x="233172" y="426719"/>
                    </a:lnTo>
                  </a:path>
                  <a:path w="300989" h="449579">
                    <a:moveTo>
                      <a:pt x="230886" y="429005"/>
                    </a:moveTo>
                    <a:lnTo>
                      <a:pt x="232410" y="428243"/>
                    </a:lnTo>
                    <a:lnTo>
                      <a:pt x="233172" y="426719"/>
                    </a:lnTo>
                  </a:path>
                  <a:path w="300989" h="449579">
                    <a:moveTo>
                      <a:pt x="230886" y="429005"/>
                    </a:moveTo>
                    <a:lnTo>
                      <a:pt x="232410" y="428243"/>
                    </a:lnTo>
                    <a:lnTo>
                      <a:pt x="233172" y="426719"/>
                    </a:lnTo>
                  </a:path>
                  <a:path w="300989" h="449579">
                    <a:moveTo>
                      <a:pt x="169925" y="291083"/>
                    </a:moveTo>
                    <a:lnTo>
                      <a:pt x="169925" y="249935"/>
                    </a:lnTo>
                  </a:path>
                  <a:path w="300989" h="449579">
                    <a:moveTo>
                      <a:pt x="30480" y="0"/>
                    </a:moveTo>
                    <a:lnTo>
                      <a:pt x="169925" y="0"/>
                    </a:lnTo>
                  </a:path>
                  <a:path w="300989" h="449579">
                    <a:moveTo>
                      <a:pt x="118110" y="86105"/>
                    </a:moveTo>
                    <a:lnTo>
                      <a:pt x="118110" y="134873"/>
                    </a:lnTo>
                  </a:path>
                  <a:path w="300989" h="449579">
                    <a:moveTo>
                      <a:pt x="118110" y="192785"/>
                    </a:moveTo>
                    <a:lnTo>
                      <a:pt x="118110" y="213359"/>
                    </a:lnTo>
                  </a:path>
                  <a:path w="300989" h="449579">
                    <a:moveTo>
                      <a:pt x="27431" y="18287"/>
                    </a:moveTo>
                    <a:lnTo>
                      <a:pt x="30480" y="14477"/>
                    </a:lnTo>
                  </a:path>
                  <a:path w="300989" h="449579">
                    <a:moveTo>
                      <a:pt x="0" y="14477"/>
                    </a:moveTo>
                    <a:lnTo>
                      <a:pt x="3810" y="18287"/>
                    </a:lnTo>
                  </a:path>
                  <a:path w="300989" h="449579">
                    <a:moveTo>
                      <a:pt x="0" y="14477"/>
                    </a:moveTo>
                    <a:lnTo>
                      <a:pt x="30480" y="14477"/>
                    </a:lnTo>
                  </a:path>
                  <a:path w="300989" h="449579">
                    <a:moveTo>
                      <a:pt x="3810" y="18287"/>
                    </a:moveTo>
                    <a:lnTo>
                      <a:pt x="27431" y="18287"/>
                    </a:lnTo>
                  </a:path>
                  <a:path w="300989" h="449579">
                    <a:moveTo>
                      <a:pt x="118110" y="28193"/>
                    </a:moveTo>
                    <a:lnTo>
                      <a:pt x="118110" y="0"/>
                    </a:lnTo>
                  </a:path>
                  <a:path w="300989" h="449579">
                    <a:moveTo>
                      <a:pt x="272034" y="134873"/>
                    </a:moveTo>
                    <a:lnTo>
                      <a:pt x="272034" y="161543"/>
                    </a:lnTo>
                  </a:path>
                  <a:path w="300989" h="449579">
                    <a:moveTo>
                      <a:pt x="272034" y="192785"/>
                    </a:moveTo>
                    <a:lnTo>
                      <a:pt x="272034" y="161543"/>
                    </a:lnTo>
                  </a:path>
                  <a:path w="300989" h="449579">
                    <a:moveTo>
                      <a:pt x="300990" y="163067"/>
                    </a:moveTo>
                    <a:lnTo>
                      <a:pt x="296418" y="156971"/>
                    </a:lnTo>
                    <a:lnTo>
                      <a:pt x="290322" y="153162"/>
                    </a:lnTo>
                    <a:lnTo>
                      <a:pt x="282702" y="151637"/>
                    </a:lnTo>
                  </a:path>
                  <a:path w="300989" h="449579">
                    <a:moveTo>
                      <a:pt x="291846" y="167639"/>
                    </a:moveTo>
                    <a:lnTo>
                      <a:pt x="288036" y="163829"/>
                    </a:lnTo>
                    <a:lnTo>
                      <a:pt x="282702" y="16154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7" name="object 361">
                <a:extLst>
                  <a:ext uri="{FF2B5EF4-FFF2-40B4-BE49-F238E27FC236}">
                    <a16:creationId xmlns:a16="http://schemas.microsoft.com/office/drawing/2014/main" id="{22D82068-6928-8617-56EC-CA7A8E34A52E}"/>
                  </a:ext>
                </a:extLst>
              </p:cNvPr>
              <p:cNvSpPr/>
              <p:nvPr/>
            </p:nvSpPr>
            <p:spPr>
              <a:xfrm>
                <a:off x="2639568" y="4056887"/>
                <a:ext cx="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h="74929">
                    <a:moveTo>
                      <a:pt x="0" y="0"/>
                    </a:moveTo>
                    <a:lnTo>
                      <a:pt x="0" y="74675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8" name="object 362">
                <a:extLst>
                  <a:ext uri="{FF2B5EF4-FFF2-40B4-BE49-F238E27FC236}">
                    <a16:creationId xmlns:a16="http://schemas.microsoft.com/office/drawing/2014/main" id="{1B84C210-3F37-59C3-8693-77BADC6ACADF}"/>
                  </a:ext>
                </a:extLst>
              </p:cNvPr>
              <p:cNvSpPr/>
              <p:nvPr/>
            </p:nvSpPr>
            <p:spPr>
              <a:xfrm>
                <a:off x="2647950" y="4094225"/>
                <a:ext cx="22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860">
                    <a:moveTo>
                      <a:pt x="0" y="0"/>
                    </a:moveTo>
                    <a:lnTo>
                      <a:pt x="2286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79" name="object 363">
                <a:extLst>
                  <a:ext uri="{FF2B5EF4-FFF2-40B4-BE49-F238E27FC236}">
                    <a16:creationId xmlns:a16="http://schemas.microsoft.com/office/drawing/2014/main" id="{638FC303-759F-238C-9F04-D5DD47D7C04C}"/>
                  </a:ext>
                </a:extLst>
              </p:cNvPr>
              <p:cNvSpPr/>
              <p:nvPr/>
            </p:nvSpPr>
            <p:spPr>
              <a:xfrm>
                <a:off x="2615184" y="4049267"/>
                <a:ext cx="4699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46989" h="18414">
                    <a:moveTo>
                      <a:pt x="0" y="18287"/>
                    </a:moveTo>
                    <a:lnTo>
                      <a:pt x="0" y="0"/>
                    </a:lnTo>
                  </a:path>
                  <a:path w="46989" h="18414">
                    <a:moveTo>
                      <a:pt x="4648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0" name="object 364">
                <a:extLst>
                  <a:ext uri="{FF2B5EF4-FFF2-40B4-BE49-F238E27FC236}">
                    <a16:creationId xmlns:a16="http://schemas.microsoft.com/office/drawing/2014/main" id="{8302E71C-8643-D334-2007-1AC48D0D1807}"/>
                  </a:ext>
                </a:extLst>
              </p:cNvPr>
              <p:cNvSpPr/>
              <p:nvPr/>
            </p:nvSpPr>
            <p:spPr>
              <a:xfrm>
                <a:off x="2609087" y="3987545"/>
                <a:ext cx="6223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24129">
                    <a:moveTo>
                      <a:pt x="61722" y="0"/>
                    </a:moveTo>
                    <a:lnTo>
                      <a:pt x="0" y="0"/>
                    </a:lnTo>
                  </a:path>
                  <a:path w="62230" h="24129">
                    <a:moveTo>
                      <a:pt x="0" y="2362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1" name="object 365">
                <a:extLst>
                  <a:ext uri="{FF2B5EF4-FFF2-40B4-BE49-F238E27FC236}">
                    <a16:creationId xmlns:a16="http://schemas.microsoft.com/office/drawing/2014/main" id="{18EABF4A-1F5E-9DDD-151A-C944E72EA6DA}"/>
                  </a:ext>
                </a:extLst>
              </p:cNvPr>
              <p:cNvSpPr/>
              <p:nvPr/>
            </p:nvSpPr>
            <p:spPr>
              <a:xfrm>
                <a:off x="2588513" y="3953255"/>
                <a:ext cx="0" cy="74295"/>
              </a:xfrm>
              <a:custGeom>
                <a:avLst/>
                <a:gdLst/>
                <a:ahLst/>
                <a:cxnLst/>
                <a:rect l="l" t="t" r="r" b="b"/>
                <a:pathLst>
                  <a:path h="74295">
                    <a:moveTo>
                      <a:pt x="0" y="0"/>
                    </a:moveTo>
                    <a:lnTo>
                      <a:pt x="0" y="73914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2" name="object 366">
                <a:extLst>
                  <a:ext uri="{FF2B5EF4-FFF2-40B4-BE49-F238E27FC236}">
                    <a16:creationId xmlns:a16="http://schemas.microsoft.com/office/drawing/2014/main" id="{8BF120A2-1348-F223-FEB2-893B627FA7E8}"/>
                  </a:ext>
                </a:extLst>
              </p:cNvPr>
              <p:cNvSpPr/>
              <p:nvPr/>
            </p:nvSpPr>
            <p:spPr>
              <a:xfrm>
                <a:off x="2660141" y="3960875"/>
                <a:ext cx="10795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7145">
                    <a:moveTo>
                      <a:pt x="10668" y="16763"/>
                    </a:moveTo>
                    <a:lnTo>
                      <a:pt x="0" y="16763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3" name="object 367">
                <a:extLst>
                  <a:ext uri="{FF2B5EF4-FFF2-40B4-BE49-F238E27FC236}">
                    <a16:creationId xmlns:a16="http://schemas.microsoft.com/office/drawing/2014/main" id="{B86ACB44-F6EB-6371-FB2B-67C2A77BAA0F}"/>
                  </a:ext>
                </a:extLst>
              </p:cNvPr>
              <p:cNvSpPr/>
              <p:nvPr/>
            </p:nvSpPr>
            <p:spPr>
              <a:xfrm>
                <a:off x="2699003" y="4072889"/>
                <a:ext cx="90805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90805" h="195579">
                    <a:moveTo>
                      <a:pt x="90677" y="19507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4" name="object 368">
                <a:extLst>
                  <a:ext uri="{FF2B5EF4-FFF2-40B4-BE49-F238E27FC236}">
                    <a16:creationId xmlns:a16="http://schemas.microsoft.com/office/drawing/2014/main" id="{10684683-03A7-637C-8364-344F5312D6CE}"/>
                  </a:ext>
                </a:extLst>
              </p:cNvPr>
              <p:cNvSpPr/>
              <p:nvPr/>
            </p:nvSpPr>
            <p:spPr>
              <a:xfrm>
                <a:off x="2732531" y="4004309"/>
                <a:ext cx="266700" cy="241935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241935">
                    <a:moveTo>
                      <a:pt x="0" y="7619"/>
                    </a:moveTo>
                    <a:lnTo>
                      <a:pt x="259842" y="241553"/>
                    </a:lnTo>
                  </a:path>
                  <a:path w="266700" h="241935">
                    <a:moveTo>
                      <a:pt x="6857" y="0"/>
                    </a:moveTo>
                    <a:lnTo>
                      <a:pt x="266700" y="23393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5" name="object 369">
                <a:extLst>
                  <a:ext uri="{FF2B5EF4-FFF2-40B4-BE49-F238E27FC236}">
                    <a16:creationId xmlns:a16="http://schemas.microsoft.com/office/drawing/2014/main" id="{8EA667CC-F7C2-AF2C-F2B1-ED288F668869}"/>
                  </a:ext>
                </a:extLst>
              </p:cNvPr>
              <p:cNvSpPr/>
              <p:nvPr/>
            </p:nvSpPr>
            <p:spPr>
              <a:xfrm>
                <a:off x="2772156" y="3966971"/>
                <a:ext cx="26035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260350" h="234314">
                    <a:moveTo>
                      <a:pt x="0" y="0"/>
                    </a:moveTo>
                    <a:lnTo>
                      <a:pt x="85343" y="76962"/>
                    </a:lnTo>
                  </a:path>
                  <a:path w="260350" h="234314">
                    <a:moveTo>
                      <a:pt x="175260" y="157733"/>
                    </a:moveTo>
                    <a:lnTo>
                      <a:pt x="259842" y="233933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6" name="object 370">
                <a:extLst>
                  <a:ext uri="{FF2B5EF4-FFF2-40B4-BE49-F238E27FC236}">
                    <a16:creationId xmlns:a16="http://schemas.microsoft.com/office/drawing/2014/main" id="{5134B4ED-96B3-DE3E-1E4B-8ADBFC744B86}"/>
                  </a:ext>
                </a:extLst>
              </p:cNvPr>
              <p:cNvSpPr/>
              <p:nvPr/>
            </p:nvSpPr>
            <p:spPr>
              <a:xfrm>
                <a:off x="2763774" y="4263389"/>
                <a:ext cx="124460" cy="116205"/>
              </a:xfrm>
              <a:custGeom>
                <a:avLst/>
                <a:gdLst/>
                <a:ahLst/>
                <a:cxnLst/>
                <a:rect l="l" t="t" r="r" b="b"/>
                <a:pathLst>
                  <a:path w="124460" h="116204">
                    <a:moveTo>
                      <a:pt x="124206" y="0"/>
                    </a:moveTo>
                    <a:lnTo>
                      <a:pt x="92201" y="2286"/>
                    </a:lnTo>
                    <a:lnTo>
                      <a:pt x="102107" y="115824"/>
                    </a:lnTo>
                  </a:path>
                  <a:path w="124460" h="116204">
                    <a:moveTo>
                      <a:pt x="19812" y="60198"/>
                    </a:moveTo>
                    <a:lnTo>
                      <a:pt x="18287" y="43434"/>
                    </a:lnTo>
                    <a:lnTo>
                      <a:pt x="15239" y="27432"/>
                    </a:lnTo>
                    <a:lnTo>
                      <a:pt x="9143" y="12192"/>
                    </a:lnTo>
                  </a:path>
                  <a:path w="124460" h="116204">
                    <a:moveTo>
                      <a:pt x="9143" y="60198"/>
                    </a:moveTo>
                    <a:lnTo>
                      <a:pt x="6857" y="38100"/>
                    </a:lnTo>
                    <a:lnTo>
                      <a:pt x="0" y="16763"/>
                    </a:lnTo>
                  </a:path>
                  <a:path w="124460" h="116204">
                    <a:moveTo>
                      <a:pt x="70103" y="99060"/>
                    </a:moveTo>
                    <a:lnTo>
                      <a:pt x="81533" y="97536"/>
                    </a:lnTo>
                  </a:path>
                  <a:path w="124460" h="116204">
                    <a:moveTo>
                      <a:pt x="81533" y="95250"/>
                    </a:moveTo>
                    <a:lnTo>
                      <a:pt x="67056" y="96774"/>
                    </a:lnTo>
                  </a:path>
                  <a:path w="124460" h="116204">
                    <a:moveTo>
                      <a:pt x="80009" y="81534"/>
                    </a:moveTo>
                    <a:lnTo>
                      <a:pt x="68580" y="82296"/>
                    </a:lnTo>
                  </a:path>
                  <a:path w="124460" h="116204">
                    <a:moveTo>
                      <a:pt x="80009" y="83820"/>
                    </a:moveTo>
                    <a:lnTo>
                      <a:pt x="66293" y="85344"/>
                    </a:lnTo>
                  </a:path>
                  <a:path w="124460" h="116204">
                    <a:moveTo>
                      <a:pt x="67056" y="61722"/>
                    </a:moveTo>
                    <a:lnTo>
                      <a:pt x="78486" y="60960"/>
                    </a:lnTo>
                  </a:path>
                  <a:path w="124460" h="116204">
                    <a:moveTo>
                      <a:pt x="76962" y="44958"/>
                    </a:moveTo>
                    <a:lnTo>
                      <a:pt x="65531" y="45720"/>
                    </a:lnTo>
                  </a:path>
                  <a:path w="124460" h="116204">
                    <a:moveTo>
                      <a:pt x="76962" y="47244"/>
                    </a:moveTo>
                    <a:lnTo>
                      <a:pt x="62483" y="48768"/>
                    </a:lnTo>
                  </a:path>
                  <a:path w="124460" h="116204">
                    <a:moveTo>
                      <a:pt x="77724" y="58674"/>
                    </a:moveTo>
                    <a:lnTo>
                      <a:pt x="64007" y="59436"/>
                    </a:lnTo>
                  </a:path>
                  <a:path w="124460" h="116204">
                    <a:moveTo>
                      <a:pt x="66293" y="85344"/>
                    </a:moveTo>
                    <a:lnTo>
                      <a:pt x="67056" y="96774"/>
                    </a:lnTo>
                  </a:path>
                  <a:path w="124460" h="116204">
                    <a:moveTo>
                      <a:pt x="68580" y="82296"/>
                    </a:moveTo>
                    <a:lnTo>
                      <a:pt x="70103" y="99060"/>
                    </a:lnTo>
                  </a:path>
                  <a:path w="124460" h="116204">
                    <a:moveTo>
                      <a:pt x="67056" y="96774"/>
                    </a:moveTo>
                    <a:lnTo>
                      <a:pt x="70103" y="99060"/>
                    </a:lnTo>
                  </a:path>
                  <a:path w="124460" h="116204">
                    <a:moveTo>
                      <a:pt x="68580" y="82296"/>
                    </a:moveTo>
                    <a:lnTo>
                      <a:pt x="66293" y="85344"/>
                    </a:lnTo>
                  </a:path>
                  <a:path w="124460" h="116204">
                    <a:moveTo>
                      <a:pt x="65531" y="45720"/>
                    </a:moveTo>
                    <a:lnTo>
                      <a:pt x="62483" y="48768"/>
                    </a:lnTo>
                    <a:lnTo>
                      <a:pt x="64007" y="59436"/>
                    </a:lnTo>
                    <a:lnTo>
                      <a:pt x="67056" y="61722"/>
                    </a:lnTo>
                  </a:path>
                  <a:path w="124460" h="116204">
                    <a:moveTo>
                      <a:pt x="65531" y="45720"/>
                    </a:moveTo>
                    <a:lnTo>
                      <a:pt x="67056" y="61722"/>
                    </a:lnTo>
                  </a:path>
                  <a:path w="124460" h="116204">
                    <a:moveTo>
                      <a:pt x="81533" y="82296"/>
                    </a:moveTo>
                    <a:lnTo>
                      <a:pt x="82295" y="96774"/>
                    </a:lnTo>
                  </a:path>
                  <a:path w="124460" h="116204">
                    <a:moveTo>
                      <a:pt x="94487" y="96012"/>
                    </a:moveTo>
                    <a:lnTo>
                      <a:pt x="92963" y="80772"/>
                    </a:lnTo>
                  </a:path>
                  <a:path w="124460" h="116204">
                    <a:moveTo>
                      <a:pt x="92963" y="69342"/>
                    </a:moveTo>
                    <a:lnTo>
                      <a:pt x="96012" y="107442"/>
                    </a:lnTo>
                  </a:path>
                  <a:path w="124460" h="116204">
                    <a:moveTo>
                      <a:pt x="80009" y="78486"/>
                    </a:moveTo>
                    <a:lnTo>
                      <a:pt x="81533" y="100584"/>
                    </a:lnTo>
                  </a:path>
                  <a:path w="124460" h="116204">
                    <a:moveTo>
                      <a:pt x="82295" y="96774"/>
                    </a:moveTo>
                    <a:lnTo>
                      <a:pt x="83057" y="104394"/>
                    </a:lnTo>
                  </a:path>
                  <a:path w="124460" h="116204">
                    <a:moveTo>
                      <a:pt x="94487" y="102870"/>
                    </a:moveTo>
                    <a:lnTo>
                      <a:pt x="94487" y="96012"/>
                    </a:lnTo>
                  </a:path>
                  <a:path w="124460" h="116204">
                    <a:moveTo>
                      <a:pt x="96012" y="107442"/>
                    </a:moveTo>
                    <a:lnTo>
                      <a:pt x="101345" y="107442"/>
                    </a:lnTo>
                  </a:path>
                  <a:path w="124460" h="116204">
                    <a:moveTo>
                      <a:pt x="94487" y="102870"/>
                    </a:moveTo>
                    <a:lnTo>
                      <a:pt x="83057" y="104394"/>
                    </a:lnTo>
                  </a:path>
                  <a:path w="124460" h="116204">
                    <a:moveTo>
                      <a:pt x="94487" y="96012"/>
                    </a:moveTo>
                    <a:lnTo>
                      <a:pt x="82295" y="96774"/>
                    </a:lnTo>
                  </a:path>
                  <a:path w="124460" h="116204">
                    <a:moveTo>
                      <a:pt x="80771" y="74675"/>
                    </a:moveTo>
                    <a:lnTo>
                      <a:pt x="81533" y="82296"/>
                    </a:lnTo>
                  </a:path>
                  <a:path w="124460" h="116204">
                    <a:moveTo>
                      <a:pt x="92963" y="80772"/>
                    </a:moveTo>
                    <a:lnTo>
                      <a:pt x="92201" y="73913"/>
                    </a:lnTo>
                  </a:path>
                  <a:path w="124460" h="116204">
                    <a:moveTo>
                      <a:pt x="76962" y="38100"/>
                    </a:moveTo>
                    <a:lnTo>
                      <a:pt x="77724" y="45720"/>
                    </a:lnTo>
                  </a:path>
                  <a:path w="124460" h="116204">
                    <a:moveTo>
                      <a:pt x="79248" y="60198"/>
                    </a:moveTo>
                    <a:lnTo>
                      <a:pt x="80009" y="67056"/>
                    </a:lnTo>
                  </a:path>
                  <a:path w="124460" h="116204">
                    <a:moveTo>
                      <a:pt x="77724" y="45720"/>
                    </a:moveTo>
                    <a:lnTo>
                      <a:pt x="79248" y="60198"/>
                    </a:lnTo>
                  </a:path>
                  <a:path w="124460" h="116204">
                    <a:moveTo>
                      <a:pt x="89915" y="44196"/>
                    </a:moveTo>
                    <a:lnTo>
                      <a:pt x="89153" y="37337"/>
                    </a:lnTo>
                  </a:path>
                  <a:path w="124460" h="116204">
                    <a:moveTo>
                      <a:pt x="91439" y="66294"/>
                    </a:moveTo>
                    <a:lnTo>
                      <a:pt x="91439" y="58674"/>
                    </a:lnTo>
                    <a:lnTo>
                      <a:pt x="89915" y="44196"/>
                    </a:lnTo>
                  </a:path>
                  <a:path w="124460" h="116204">
                    <a:moveTo>
                      <a:pt x="97536" y="68580"/>
                    </a:moveTo>
                    <a:lnTo>
                      <a:pt x="92963" y="69342"/>
                    </a:lnTo>
                  </a:path>
                  <a:path w="124460" h="116204">
                    <a:moveTo>
                      <a:pt x="92201" y="73913"/>
                    </a:moveTo>
                    <a:lnTo>
                      <a:pt x="80771" y="74675"/>
                    </a:lnTo>
                  </a:path>
                  <a:path w="124460" h="116204">
                    <a:moveTo>
                      <a:pt x="92963" y="80772"/>
                    </a:moveTo>
                    <a:lnTo>
                      <a:pt x="81533" y="82296"/>
                    </a:lnTo>
                  </a:path>
                  <a:path w="124460" h="116204">
                    <a:moveTo>
                      <a:pt x="89915" y="32004"/>
                    </a:moveTo>
                    <a:lnTo>
                      <a:pt x="92963" y="70865"/>
                    </a:lnTo>
                    <a:lnTo>
                      <a:pt x="97536" y="70104"/>
                    </a:lnTo>
                  </a:path>
                  <a:path w="124460" h="116204">
                    <a:moveTo>
                      <a:pt x="94487" y="32004"/>
                    </a:moveTo>
                    <a:lnTo>
                      <a:pt x="89915" y="32004"/>
                    </a:lnTo>
                  </a:path>
                  <a:path w="124460" h="116204">
                    <a:moveTo>
                      <a:pt x="76962" y="41910"/>
                    </a:moveTo>
                    <a:lnTo>
                      <a:pt x="78486" y="64008"/>
                    </a:lnTo>
                  </a:path>
                  <a:path w="124460" h="116204">
                    <a:moveTo>
                      <a:pt x="91439" y="66294"/>
                    </a:moveTo>
                    <a:lnTo>
                      <a:pt x="80009" y="67056"/>
                    </a:lnTo>
                  </a:path>
                  <a:path w="124460" h="116204">
                    <a:moveTo>
                      <a:pt x="89153" y="37337"/>
                    </a:moveTo>
                    <a:lnTo>
                      <a:pt x="76962" y="38100"/>
                    </a:lnTo>
                  </a:path>
                  <a:path w="124460" h="116204">
                    <a:moveTo>
                      <a:pt x="89915" y="44196"/>
                    </a:moveTo>
                    <a:lnTo>
                      <a:pt x="77724" y="45720"/>
                    </a:lnTo>
                  </a:path>
                  <a:path w="124460" h="116204">
                    <a:moveTo>
                      <a:pt x="91439" y="58674"/>
                    </a:moveTo>
                    <a:lnTo>
                      <a:pt x="79248" y="601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7" name="object 371">
                <a:extLst>
                  <a:ext uri="{FF2B5EF4-FFF2-40B4-BE49-F238E27FC236}">
                    <a16:creationId xmlns:a16="http://schemas.microsoft.com/office/drawing/2014/main" id="{A3D2EFB8-91B3-22A1-C5CD-72BDD161EA6F}"/>
                  </a:ext>
                </a:extLst>
              </p:cNvPr>
              <p:cNvSpPr/>
              <p:nvPr/>
            </p:nvSpPr>
            <p:spPr>
              <a:xfrm>
                <a:off x="2789681" y="4267961"/>
                <a:ext cx="12700" cy="5588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55879">
                    <a:moveTo>
                      <a:pt x="12192" y="55625"/>
                    </a:moveTo>
                    <a:lnTo>
                      <a:pt x="10668" y="36575"/>
                    </a:lnTo>
                    <a:lnTo>
                      <a:pt x="6857" y="17525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8" name="object 372">
                <a:extLst>
                  <a:ext uri="{FF2B5EF4-FFF2-40B4-BE49-F238E27FC236}">
                    <a16:creationId xmlns:a16="http://schemas.microsoft.com/office/drawing/2014/main" id="{DE80CAAB-57A6-8D09-112B-B9A265878A8F}"/>
                  </a:ext>
                </a:extLst>
              </p:cNvPr>
              <p:cNvSpPr/>
              <p:nvPr/>
            </p:nvSpPr>
            <p:spPr>
              <a:xfrm>
                <a:off x="2855213" y="4238243"/>
                <a:ext cx="170815" cy="140970"/>
              </a:xfrm>
              <a:custGeom>
                <a:avLst/>
                <a:gdLst/>
                <a:ahLst/>
                <a:cxnLst/>
                <a:rect l="l" t="t" r="r" b="b"/>
                <a:pathLst>
                  <a:path w="170814" h="140970">
                    <a:moveTo>
                      <a:pt x="1524" y="27431"/>
                    </a:moveTo>
                    <a:lnTo>
                      <a:pt x="0" y="6857"/>
                    </a:lnTo>
                  </a:path>
                  <a:path w="170814" h="140970">
                    <a:moveTo>
                      <a:pt x="164592" y="45719"/>
                    </a:moveTo>
                    <a:lnTo>
                      <a:pt x="163068" y="32765"/>
                    </a:lnTo>
                    <a:lnTo>
                      <a:pt x="159258" y="20573"/>
                    </a:lnTo>
                    <a:lnTo>
                      <a:pt x="153162" y="9143"/>
                    </a:lnTo>
                    <a:lnTo>
                      <a:pt x="144018" y="0"/>
                    </a:lnTo>
                  </a:path>
                  <a:path w="170814" h="140970">
                    <a:moveTo>
                      <a:pt x="154686" y="45719"/>
                    </a:moveTo>
                    <a:lnTo>
                      <a:pt x="152400" y="31241"/>
                    </a:lnTo>
                    <a:lnTo>
                      <a:pt x="146304" y="18287"/>
                    </a:lnTo>
                    <a:lnTo>
                      <a:pt x="137160" y="7619"/>
                    </a:lnTo>
                  </a:path>
                  <a:path w="170814" h="140970">
                    <a:moveTo>
                      <a:pt x="34290" y="39623"/>
                    </a:moveTo>
                    <a:lnTo>
                      <a:pt x="32766" y="25145"/>
                    </a:lnTo>
                  </a:path>
                  <a:path w="170814" h="140970">
                    <a:moveTo>
                      <a:pt x="68580" y="88391"/>
                    </a:moveTo>
                    <a:lnTo>
                      <a:pt x="63246" y="89153"/>
                    </a:lnTo>
                  </a:path>
                  <a:path w="170814" h="140970">
                    <a:moveTo>
                      <a:pt x="74675" y="55625"/>
                    </a:moveTo>
                    <a:lnTo>
                      <a:pt x="65531" y="56387"/>
                    </a:lnTo>
                  </a:path>
                  <a:path w="170814" h="140970">
                    <a:moveTo>
                      <a:pt x="64008" y="90677"/>
                    </a:moveTo>
                    <a:lnTo>
                      <a:pt x="68580" y="89915"/>
                    </a:lnTo>
                  </a:path>
                  <a:path w="170814" h="140970">
                    <a:moveTo>
                      <a:pt x="64769" y="51815"/>
                    </a:moveTo>
                    <a:lnTo>
                      <a:pt x="68580" y="89915"/>
                    </a:lnTo>
                  </a:path>
                  <a:path w="170814" h="140970">
                    <a:moveTo>
                      <a:pt x="64769" y="51815"/>
                    </a:moveTo>
                    <a:lnTo>
                      <a:pt x="60198" y="51815"/>
                    </a:lnTo>
                  </a:path>
                  <a:path w="170814" h="140970">
                    <a:moveTo>
                      <a:pt x="80010" y="121919"/>
                    </a:moveTo>
                    <a:lnTo>
                      <a:pt x="81534" y="117347"/>
                    </a:lnTo>
                    <a:lnTo>
                      <a:pt x="80010" y="114300"/>
                    </a:lnTo>
                  </a:path>
                  <a:path w="170814" h="140970">
                    <a:moveTo>
                      <a:pt x="68580" y="88391"/>
                    </a:moveTo>
                    <a:lnTo>
                      <a:pt x="71628" y="127253"/>
                    </a:lnTo>
                  </a:path>
                  <a:path w="170814" h="140970">
                    <a:moveTo>
                      <a:pt x="70866" y="121919"/>
                    </a:moveTo>
                    <a:lnTo>
                      <a:pt x="80010" y="121919"/>
                    </a:lnTo>
                  </a:path>
                  <a:path w="170814" h="140970">
                    <a:moveTo>
                      <a:pt x="67056" y="127253"/>
                    </a:moveTo>
                    <a:lnTo>
                      <a:pt x="71628" y="127253"/>
                    </a:lnTo>
                  </a:path>
                  <a:path w="170814" h="140970">
                    <a:moveTo>
                      <a:pt x="78486" y="99821"/>
                    </a:moveTo>
                    <a:lnTo>
                      <a:pt x="79248" y="96011"/>
                    </a:lnTo>
                    <a:lnTo>
                      <a:pt x="77724" y="92201"/>
                    </a:lnTo>
                  </a:path>
                  <a:path w="170814" h="140970">
                    <a:moveTo>
                      <a:pt x="80010" y="114300"/>
                    </a:moveTo>
                    <a:lnTo>
                      <a:pt x="80772" y="106679"/>
                    </a:lnTo>
                    <a:lnTo>
                      <a:pt x="78486" y="99821"/>
                    </a:lnTo>
                  </a:path>
                  <a:path w="170814" h="140970">
                    <a:moveTo>
                      <a:pt x="75437" y="62483"/>
                    </a:moveTo>
                    <a:lnTo>
                      <a:pt x="76200" y="58673"/>
                    </a:lnTo>
                    <a:lnTo>
                      <a:pt x="74675" y="55625"/>
                    </a:lnTo>
                  </a:path>
                  <a:path w="170814" h="140970">
                    <a:moveTo>
                      <a:pt x="76962" y="84581"/>
                    </a:moveTo>
                    <a:lnTo>
                      <a:pt x="78486" y="80771"/>
                    </a:lnTo>
                    <a:lnTo>
                      <a:pt x="76200" y="77723"/>
                    </a:lnTo>
                    <a:lnTo>
                      <a:pt x="76962" y="70103"/>
                    </a:lnTo>
                    <a:lnTo>
                      <a:pt x="75437" y="62483"/>
                    </a:lnTo>
                  </a:path>
                  <a:path w="170814" h="140970">
                    <a:moveTo>
                      <a:pt x="77724" y="92201"/>
                    </a:moveTo>
                    <a:lnTo>
                      <a:pt x="68580" y="92963"/>
                    </a:lnTo>
                  </a:path>
                  <a:path w="170814" h="140970">
                    <a:moveTo>
                      <a:pt x="78486" y="99821"/>
                    </a:moveTo>
                    <a:lnTo>
                      <a:pt x="69342" y="100583"/>
                    </a:lnTo>
                  </a:path>
                  <a:path w="170814" h="140970">
                    <a:moveTo>
                      <a:pt x="81534" y="117347"/>
                    </a:moveTo>
                    <a:lnTo>
                      <a:pt x="79248" y="96011"/>
                    </a:lnTo>
                  </a:path>
                  <a:path w="170814" h="140970">
                    <a:moveTo>
                      <a:pt x="80010" y="114300"/>
                    </a:moveTo>
                    <a:lnTo>
                      <a:pt x="70866" y="115061"/>
                    </a:lnTo>
                  </a:path>
                  <a:path w="170814" h="140970">
                    <a:moveTo>
                      <a:pt x="75437" y="62483"/>
                    </a:moveTo>
                    <a:lnTo>
                      <a:pt x="66293" y="63245"/>
                    </a:lnTo>
                  </a:path>
                  <a:path w="170814" h="140970">
                    <a:moveTo>
                      <a:pt x="78486" y="80771"/>
                    </a:moveTo>
                    <a:lnTo>
                      <a:pt x="76200" y="58673"/>
                    </a:lnTo>
                  </a:path>
                  <a:path w="170814" h="140970">
                    <a:moveTo>
                      <a:pt x="76200" y="77723"/>
                    </a:moveTo>
                    <a:lnTo>
                      <a:pt x="67056" y="78485"/>
                    </a:lnTo>
                  </a:path>
                  <a:path w="170814" h="140970">
                    <a:moveTo>
                      <a:pt x="67818" y="85343"/>
                    </a:moveTo>
                    <a:lnTo>
                      <a:pt x="76962" y="84581"/>
                    </a:lnTo>
                  </a:path>
                  <a:path w="170814" h="140970">
                    <a:moveTo>
                      <a:pt x="34290" y="39623"/>
                    </a:moveTo>
                    <a:lnTo>
                      <a:pt x="59436" y="37337"/>
                    </a:lnTo>
                  </a:path>
                  <a:path w="170814" h="140970">
                    <a:moveTo>
                      <a:pt x="43434" y="138683"/>
                    </a:moveTo>
                    <a:lnTo>
                      <a:pt x="34290" y="39623"/>
                    </a:lnTo>
                  </a:path>
                  <a:path w="170814" h="140970">
                    <a:moveTo>
                      <a:pt x="67818" y="136397"/>
                    </a:moveTo>
                    <a:lnTo>
                      <a:pt x="59436" y="37337"/>
                    </a:lnTo>
                  </a:path>
                  <a:path w="170814" h="140970">
                    <a:moveTo>
                      <a:pt x="10668" y="140969"/>
                    </a:moveTo>
                    <a:lnTo>
                      <a:pt x="43434" y="137921"/>
                    </a:lnTo>
                  </a:path>
                  <a:path w="170814" h="140970">
                    <a:moveTo>
                      <a:pt x="154686" y="98297"/>
                    </a:moveTo>
                    <a:lnTo>
                      <a:pt x="164592" y="98297"/>
                    </a:lnTo>
                  </a:path>
                  <a:path w="170814" h="140970">
                    <a:moveTo>
                      <a:pt x="154686" y="98297"/>
                    </a:moveTo>
                    <a:lnTo>
                      <a:pt x="154686" y="45719"/>
                    </a:lnTo>
                  </a:path>
                  <a:path w="170814" h="140970">
                    <a:moveTo>
                      <a:pt x="170687" y="57150"/>
                    </a:moveTo>
                    <a:lnTo>
                      <a:pt x="164592" y="57150"/>
                    </a:lnTo>
                  </a:path>
                  <a:path w="170814" h="140970">
                    <a:moveTo>
                      <a:pt x="25908" y="25907"/>
                    </a:moveTo>
                    <a:lnTo>
                      <a:pt x="24384" y="533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89" name="object 373">
                <a:extLst>
                  <a:ext uri="{FF2B5EF4-FFF2-40B4-BE49-F238E27FC236}">
                    <a16:creationId xmlns:a16="http://schemas.microsoft.com/office/drawing/2014/main" id="{0A890E22-F373-62A6-4CF7-A24F9508FA67}"/>
                  </a:ext>
                </a:extLst>
              </p:cNvPr>
              <p:cNvSpPr/>
              <p:nvPr/>
            </p:nvSpPr>
            <p:spPr>
              <a:xfrm>
                <a:off x="3068574" y="4271771"/>
                <a:ext cx="6985" cy="532765"/>
              </a:xfrm>
              <a:custGeom>
                <a:avLst/>
                <a:gdLst/>
                <a:ahLst/>
                <a:cxnLst/>
                <a:rect l="l" t="t" r="r" b="b"/>
                <a:pathLst>
                  <a:path w="6985" h="532764">
                    <a:moveTo>
                      <a:pt x="6857" y="532638"/>
                    </a:moveTo>
                    <a:lnTo>
                      <a:pt x="6857" y="358901"/>
                    </a:lnTo>
                  </a:path>
                  <a:path w="6985" h="532764">
                    <a:moveTo>
                      <a:pt x="6857" y="238505"/>
                    </a:moveTo>
                    <a:lnTo>
                      <a:pt x="6857" y="64769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65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390" name="object 374">
                <a:extLst>
                  <a:ext uri="{FF2B5EF4-FFF2-40B4-BE49-F238E27FC236}">
                    <a16:creationId xmlns:a16="http://schemas.microsoft.com/office/drawing/2014/main" id="{28E76386-AB52-D23C-8565-B2673AE0D117}"/>
                  </a:ext>
                </a:extLst>
              </p:cNvPr>
              <p:cNvSpPr/>
              <p:nvPr/>
            </p:nvSpPr>
            <p:spPr>
              <a:xfrm>
                <a:off x="2742437" y="3341369"/>
                <a:ext cx="10795" cy="34036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340360">
                    <a:moveTo>
                      <a:pt x="0" y="0"/>
                    </a:moveTo>
                    <a:lnTo>
                      <a:pt x="0" y="339851"/>
                    </a:lnTo>
                  </a:path>
                  <a:path w="10794" h="340360">
                    <a:moveTo>
                      <a:pt x="10668" y="316229"/>
                    </a:moveTo>
                    <a:lnTo>
                      <a:pt x="10668" y="990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391" name="object 375">
                <a:extLst>
                  <a:ext uri="{FF2B5EF4-FFF2-40B4-BE49-F238E27FC236}">
                    <a16:creationId xmlns:a16="http://schemas.microsoft.com/office/drawing/2014/main" id="{BC0E6884-C5BA-FA2A-BF03-91645A1066F9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375916" y="3464813"/>
                <a:ext cx="428625" cy="447675"/>
              </a:xfrm>
              <a:prstGeom prst="rect">
                <a:avLst/>
              </a:prstGeom>
            </p:spPr>
          </p:pic>
          <p:sp>
            <p:nvSpPr>
              <p:cNvPr id="392" name="object 376">
                <a:extLst>
                  <a:ext uri="{FF2B5EF4-FFF2-40B4-BE49-F238E27FC236}">
                    <a16:creationId xmlns:a16="http://schemas.microsoft.com/office/drawing/2014/main" id="{E211A4B6-3BD1-323C-4CA6-3443D39FDBF9}"/>
                  </a:ext>
                </a:extLst>
              </p:cNvPr>
              <p:cNvSpPr/>
              <p:nvPr/>
            </p:nvSpPr>
            <p:spPr>
              <a:xfrm>
                <a:off x="2742437" y="3320795"/>
                <a:ext cx="20955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0479">
                    <a:moveTo>
                      <a:pt x="20574" y="0"/>
                    </a:moveTo>
                    <a:lnTo>
                      <a:pt x="20574" y="20574"/>
                    </a:lnTo>
                    <a:lnTo>
                      <a:pt x="0" y="20574"/>
                    </a:lnTo>
                  </a:path>
                  <a:path w="20955" h="30479">
                    <a:moveTo>
                      <a:pt x="10668" y="30479"/>
                    </a:moveTo>
                    <a:lnTo>
                      <a:pt x="0" y="20574"/>
                    </a:lnTo>
                  </a:path>
                  <a:path w="20955" h="30479">
                    <a:moveTo>
                      <a:pt x="10668" y="30479"/>
                    </a:moveTo>
                    <a:lnTo>
                      <a:pt x="20574" y="205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</p:grpSp>
        <p:sp>
          <p:nvSpPr>
            <p:cNvPr id="9" name="object 383">
              <a:extLst>
                <a:ext uri="{FF2B5EF4-FFF2-40B4-BE49-F238E27FC236}">
                  <a16:creationId xmlns:a16="http://schemas.microsoft.com/office/drawing/2014/main" id="{582AF664-7968-4179-1B7E-94D743161237}"/>
                </a:ext>
              </a:extLst>
            </p:cNvPr>
            <p:cNvSpPr txBox="1"/>
            <p:nvPr/>
          </p:nvSpPr>
          <p:spPr>
            <a:xfrm>
              <a:off x="2431716" y="2605599"/>
              <a:ext cx="533175" cy="200802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sz="1235" dirty="0">
                  <a:latin typeface="Arial" panose="020B0604020202020204" pitchFamily="34" charset="0"/>
                  <a:cs typeface="Arial" panose="020B0604020202020204" pitchFamily="34" charset="0"/>
                </a:rPr>
                <a:t>Cry</a:t>
              </a:r>
              <a:r>
                <a:rPr sz="1235"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35" spc="-44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12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386">
              <a:extLst>
                <a:ext uri="{FF2B5EF4-FFF2-40B4-BE49-F238E27FC236}">
                  <a16:creationId xmlns:a16="http://schemas.microsoft.com/office/drawing/2014/main" id="{F4A50D57-0E19-4B88-0F08-019C654196CA}"/>
                </a:ext>
              </a:extLst>
            </p:cNvPr>
            <p:cNvSpPr txBox="1"/>
            <p:nvPr/>
          </p:nvSpPr>
          <p:spPr>
            <a:xfrm>
              <a:off x="1705970" y="5628927"/>
              <a:ext cx="1634262" cy="226194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>
                <a:spcBef>
                  <a:spcPts val="84"/>
                </a:spcBef>
              </a:pP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1st</a:t>
              </a:r>
              <a:r>
                <a:rPr spc="-4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r>
                <a:rPr spc="-4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spc="-4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TTF</a:t>
              </a:r>
              <a:r>
                <a:rPr spc="-35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44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object 380">
              <a:extLst>
                <a:ext uri="{FF2B5EF4-FFF2-40B4-BE49-F238E27FC236}">
                  <a16:creationId xmlns:a16="http://schemas.microsoft.com/office/drawing/2014/main" id="{3C33CB02-8002-5C48-4D17-5B21024B7A89}"/>
                </a:ext>
              </a:extLst>
            </p:cNvPr>
            <p:cNvSpPr txBox="1"/>
            <p:nvPr/>
          </p:nvSpPr>
          <p:spPr>
            <a:xfrm>
              <a:off x="1016549" y="1706718"/>
              <a:ext cx="3186906" cy="695553"/>
            </a:xfrm>
            <a:prstGeom prst="rect">
              <a:avLst/>
            </a:prstGeom>
          </p:spPr>
          <p:txBody>
            <a:bodyPr vert="horz" wrap="square" lIns="0" tIns="10646" rIns="0" bIns="0" rtlCol="0">
              <a:spAutoFit/>
            </a:bodyPr>
            <a:lstStyle/>
            <a:p>
              <a:pPr marL="11206" marR="4483">
                <a:spcBef>
                  <a:spcPts val="84"/>
                </a:spcBef>
              </a:pP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sz="1600"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WPM</a:t>
              </a:r>
              <a:r>
                <a:rPr sz="1600"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lines</a:t>
              </a:r>
              <a:r>
                <a:rPr sz="1600"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sz="1600"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sz="1600"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sz="1600" spc="-22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sz="1600" spc="-3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spc="-9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sensors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sz="1600" spc="-4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sensors</a:t>
              </a:r>
              <a:r>
                <a:rPr sz="1600" spc="-35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</a:t>
              </a:r>
              <a:r>
                <a:rPr sz="1600" spc="-4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active</a:t>
              </a:r>
              <a:r>
                <a:rPr sz="1600" spc="-35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spc="-9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element</a:t>
              </a:r>
              <a:endPara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06">
                <a:lnSpc>
                  <a:spcPts val="1474"/>
                </a:lnSpc>
              </a:pP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sz="1600" spc="-3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  <a:r>
                <a:rPr sz="1600"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bore</a:t>
              </a:r>
              <a:r>
                <a:rPr sz="1600" spc="-26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600" spc="-9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radius</a:t>
              </a:r>
              <a:endPara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0" name="object 381">
            <a:extLst>
              <a:ext uri="{FF2B5EF4-FFF2-40B4-BE49-F238E27FC236}">
                <a16:creationId xmlns:a16="http://schemas.microsoft.com/office/drawing/2014/main" id="{07A962FF-E1CD-F3DB-3F15-2A7C19DEFB5E}"/>
              </a:ext>
            </a:extLst>
          </p:cNvPr>
          <p:cNvSpPr txBox="1"/>
          <p:nvPr/>
        </p:nvSpPr>
        <p:spPr>
          <a:xfrm>
            <a:off x="4667939" y="1762647"/>
            <a:ext cx="2659299" cy="600655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ts val="1478"/>
              </a:lnSpc>
              <a:spcBef>
                <a:spcPts val="84"/>
              </a:spcBef>
            </a:pP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60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</a:t>
            </a:r>
            <a:r>
              <a:rPr sz="1600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06" marR="4483">
              <a:lnSpc>
                <a:spcPts val="1474"/>
              </a:lnSpc>
              <a:spcBef>
                <a:spcPts val="53"/>
              </a:spcBef>
            </a:pP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600" spc="-3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r>
              <a:rPr sz="16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sz="160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sz="16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sz="1600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sz="16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</a:t>
            </a:r>
            <a:r>
              <a:rPr sz="16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object 382">
            <a:extLst>
              <a:ext uri="{FF2B5EF4-FFF2-40B4-BE49-F238E27FC236}">
                <a16:creationId xmlns:a16="http://schemas.microsoft.com/office/drawing/2014/main" id="{E4171F9C-32F8-B3D4-39AB-F9DD3F5674F9}"/>
              </a:ext>
            </a:extLst>
          </p:cNvPr>
          <p:cNvSpPr txBox="1"/>
          <p:nvPr/>
        </p:nvSpPr>
        <p:spPr>
          <a:xfrm>
            <a:off x="7754669" y="1776902"/>
            <a:ext cx="1984713" cy="600655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ts val="1478"/>
              </a:lnSpc>
              <a:spcBef>
                <a:spcPts val="84"/>
              </a:spcBef>
            </a:pP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60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</a:t>
            </a:r>
            <a:r>
              <a:rPr sz="1600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06" marR="4483">
              <a:lnSpc>
                <a:spcPts val="1474"/>
              </a:lnSpc>
              <a:spcBef>
                <a:spcPts val="53"/>
              </a:spcBef>
            </a:pP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sz="16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sensors/module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sz="1600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sz="16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</a:t>
            </a:r>
            <a:r>
              <a:rPr sz="16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622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AA2840-8F7E-2036-3280-EF1483F0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Large </a:t>
            </a:r>
            <a:r>
              <a:rPr lang="it-IT" dirty="0" err="1"/>
              <a:t>ammount</a:t>
            </a:r>
            <a:r>
              <a:rPr lang="it-IT" dirty="0"/>
              <a:t> of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sensors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86AFEF-31D1-7F4F-A0F4-CFDA4633F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B70F37E-1205-7A07-8206-01B4A1D2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55</a:t>
            </a:fld>
            <a:endParaRPr lang="en-US" altLang="it-IT"/>
          </a:p>
        </p:txBody>
      </p:sp>
      <p:pic>
        <p:nvPicPr>
          <p:cNvPr id="6" name="object 1429">
            <a:extLst>
              <a:ext uri="{FF2B5EF4-FFF2-40B4-BE49-F238E27FC236}">
                <a16:creationId xmlns:a16="http://schemas.microsoft.com/office/drawing/2014/main" id="{4724535C-AF85-4F2B-70C6-B36C94F752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0" y="824193"/>
            <a:ext cx="8534400" cy="55271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B0D7A5-C354-7BB0-F7E7-EC856D8979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17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D21B1A-B8BD-42FB-5E69-77A21B9A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Large</a:t>
            </a:r>
            <a:r>
              <a:rPr lang="it-IT" spc="-13" dirty="0"/>
              <a:t> </a:t>
            </a:r>
            <a:r>
              <a:rPr lang="it-IT" dirty="0"/>
              <a:t>Bending</a:t>
            </a:r>
            <a:r>
              <a:rPr lang="it-IT" spc="-13" dirty="0"/>
              <a:t> </a:t>
            </a:r>
            <a:r>
              <a:rPr lang="it-IT" dirty="0"/>
              <a:t>in</a:t>
            </a:r>
            <a:r>
              <a:rPr lang="it-IT" spc="-18" dirty="0"/>
              <a:t> </a:t>
            </a:r>
            <a:r>
              <a:rPr lang="it-IT" dirty="0"/>
              <a:t>First</a:t>
            </a:r>
            <a:r>
              <a:rPr lang="it-IT" spc="-9" dirty="0"/>
              <a:t> </a:t>
            </a:r>
            <a:r>
              <a:rPr lang="it-IT" spc="-9" dirty="0" err="1"/>
              <a:t>Cooldown</a:t>
            </a:r>
            <a:r>
              <a:rPr lang="it-IT" spc="-9" dirty="0"/>
              <a:t> (CRY 1)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718528-25A8-DDA6-E1D4-B901451D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2B600D-F6CA-8F8D-088B-F834EB307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8585E5-6EB7-DA87-D5B3-6981112E3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866CDB30-635C-4A5F-F049-D6C06AE6336D}"/>
              </a:ext>
            </a:extLst>
          </p:cNvPr>
          <p:cNvGrpSpPr/>
          <p:nvPr/>
        </p:nvGrpSpPr>
        <p:grpSpPr>
          <a:xfrm>
            <a:off x="3048000" y="2209800"/>
            <a:ext cx="6491792" cy="4065064"/>
            <a:chOff x="1644395" y="2571750"/>
            <a:chExt cx="6697980" cy="419417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E3D2F2B6-BA27-1816-8D48-AFD515F34824}"/>
                </a:ext>
              </a:extLst>
            </p:cNvPr>
            <p:cNvSpPr/>
            <p:nvPr/>
          </p:nvSpPr>
          <p:spPr>
            <a:xfrm>
              <a:off x="2797301" y="2590800"/>
              <a:ext cx="3024505" cy="4032885"/>
            </a:xfrm>
            <a:custGeom>
              <a:avLst/>
              <a:gdLst/>
              <a:ahLst/>
              <a:cxnLst/>
              <a:rect l="l" t="t" r="r" b="b"/>
              <a:pathLst>
                <a:path w="3024504" h="4032884">
                  <a:moveTo>
                    <a:pt x="1511808" y="0"/>
                  </a:moveTo>
                  <a:lnTo>
                    <a:pt x="1470865" y="724"/>
                  </a:lnTo>
                  <a:lnTo>
                    <a:pt x="1430191" y="2885"/>
                  </a:lnTo>
                  <a:lnTo>
                    <a:pt x="1389800" y="6464"/>
                  </a:lnTo>
                  <a:lnTo>
                    <a:pt x="1349706" y="11443"/>
                  </a:lnTo>
                  <a:lnTo>
                    <a:pt x="1309922" y="17804"/>
                  </a:lnTo>
                  <a:lnTo>
                    <a:pt x="1270463" y="25529"/>
                  </a:lnTo>
                  <a:lnTo>
                    <a:pt x="1231341" y="34598"/>
                  </a:lnTo>
                  <a:lnTo>
                    <a:pt x="1192570" y="44995"/>
                  </a:lnTo>
                  <a:lnTo>
                    <a:pt x="1154165" y="56701"/>
                  </a:lnTo>
                  <a:lnTo>
                    <a:pt x="1116138" y="69697"/>
                  </a:lnTo>
                  <a:lnTo>
                    <a:pt x="1078504" y="83966"/>
                  </a:lnTo>
                  <a:lnTo>
                    <a:pt x="1041277" y="99488"/>
                  </a:lnTo>
                  <a:lnTo>
                    <a:pt x="1004469" y="116246"/>
                  </a:lnTo>
                  <a:lnTo>
                    <a:pt x="968095" y="134222"/>
                  </a:lnTo>
                  <a:lnTo>
                    <a:pt x="932168" y="153397"/>
                  </a:lnTo>
                  <a:lnTo>
                    <a:pt x="896702" y="173754"/>
                  </a:lnTo>
                  <a:lnTo>
                    <a:pt x="861711" y="195273"/>
                  </a:lnTo>
                  <a:lnTo>
                    <a:pt x="827208" y="217936"/>
                  </a:lnTo>
                  <a:lnTo>
                    <a:pt x="793208" y="241726"/>
                  </a:lnTo>
                  <a:lnTo>
                    <a:pt x="759723" y="266624"/>
                  </a:lnTo>
                  <a:lnTo>
                    <a:pt x="726768" y="292611"/>
                  </a:lnTo>
                  <a:lnTo>
                    <a:pt x="694356" y="319671"/>
                  </a:lnTo>
                  <a:lnTo>
                    <a:pt x="662501" y="347783"/>
                  </a:lnTo>
                  <a:lnTo>
                    <a:pt x="631216" y="376931"/>
                  </a:lnTo>
                  <a:lnTo>
                    <a:pt x="600516" y="407095"/>
                  </a:lnTo>
                  <a:lnTo>
                    <a:pt x="570414" y="438258"/>
                  </a:lnTo>
                  <a:lnTo>
                    <a:pt x="540923" y="470401"/>
                  </a:lnTo>
                  <a:lnTo>
                    <a:pt x="512058" y="503507"/>
                  </a:lnTo>
                  <a:lnTo>
                    <a:pt x="483832" y="537556"/>
                  </a:lnTo>
                  <a:lnTo>
                    <a:pt x="456259" y="572530"/>
                  </a:lnTo>
                  <a:lnTo>
                    <a:pt x="429352" y="608412"/>
                  </a:lnTo>
                  <a:lnTo>
                    <a:pt x="403126" y="645183"/>
                  </a:lnTo>
                  <a:lnTo>
                    <a:pt x="377593" y="682825"/>
                  </a:lnTo>
                  <a:lnTo>
                    <a:pt x="352768" y="721319"/>
                  </a:lnTo>
                  <a:lnTo>
                    <a:pt x="328664" y="760648"/>
                  </a:lnTo>
                  <a:lnTo>
                    <a:pt x="305295" y="800793"/>
                  </a:lnTo>
                  <a:lnTo>
                    <a:pt x="282675" y="841735"/>
                  </a:lnTo>
                  <a:lnTo>
                    <a:pt x="260817" y="883457"/>
                  </a:lnTo>
                  <a:lnTo>
                    <a:pt x="239735" y="925941"/>
                  </a:lnTo>
                  <a:lnTo>
                    <a:pt x="219443" y="969167"/>
                  </a:lnTo>
                  <a:lnTo>
                    <a:pt x="199954" y="1013119"/>
                  </a:lnTo>
                  <a:lnTo>
                    <a:pt x="181283" y="1057777"/>
                  </a:lnTo>
                  <a:lnTo>
                    <a:pt x="163442" y="1103123"/>
                  </a:lnTo>
                  <a:lnTo>
                    <a:pt x="146446" y="1149139"/>
                  </a:lnTo>
                  <a:lnTo>
                    <a:pt x="130308" y="1195807"/>
                  </a:lnTo>
                  <a:lnTo>
                    <a:pt x="115042" y="1243109"/>
                  </a:lnTo>
                  <a:lnTo>
                    <a:pt x="100662" y="1291026"/>
                  </a:lnTo>
                  <a:lnTo>
                    <a:pt x="87181" y="1339540"/>
                  </a:lnTo>
                  <a:lnTo>
                    <a:pt x="74613" y="1388632"/>
                  </a:lnTo>
                  <a:lnTo>
                    <a:pt x="62972" y="1438286"/>
                  </a:lnTo>
                  <a:lnTo>
                    <a:pt x="52271" y="1488482"/>
                  </a:lnTo>
                  <a:lnTo>
                    <a:pt x="42524" y="1539201"/>
                  </a:lnTo>
                  <a:lnTo>
                    <a:pt x="33745" y="1590427"/>
                  </a:lnTo>
                  <a:lnTo>
                    <a:pt x="25948" y="1642140"/>
                  </a:lnTo>
                  <a:lnTo>
                    <a:pt x="19146" y="1694323"/>
                  </a:lnTo>
                  <a:lnTo>
                    <a:pt x="13353" y="1746956"/>
                  </a:lnTo>
                  <a:lnTo>
                    <a:pt x="8582" y="1800023"/>
                  </a:lnTo>
                  <a:lnTo>
                    <a:pt x="4848" y="1853504"/>
                  </a:lnTo>
                  <a:lnTo>
                    <a:pt x="2163" y="1907381"/>
                  </a:lnTo>
                  <a:lnTo>
                    <a:pt x="543" y="1961636"/>
                  </a:lnTo>
                  <a:lnTo>
                    <a:pt x="0" y="2016252"/>
                  </a:lnTo>
                  <a:lnTo>
                    <a:pt x="543" y="2070830"/>
                  </a:lnTo>
                  <a:lnTo>
                    <a:pt x="2163" y="2125052"/>
                  </a:lnTo>
                  <a:lnTo>
                    <a:pt x="4848" y="2178898"/>
                  </a:lnTo>
                  <a:lnTo>
                    <a:pt x="8582" y="2232350"/>
                  </a:lnTo>
                  <a:lnTo>
                    <a:pt x="13353" y="2285389"/>
                  </a:lnTo>
                  <a:lnTo>
                    <a:pt x="19146" y="2337998"/>
                  </a:lnTo>
                  <a:lnTo>
                    <a:pt x="25948" y="2390157"/>
                  </a:lnTo>
                  <a:lnTo>
                    <a:pt x="33745" y="2441850"/>
                  </a:lnTo>
                  <a:lnTo>
                    <a:pt x="42524" y="2493057"/>
                  </a:lnTo>
                  <a:lnTo>
                    <a:pt x="52271" y="2543760"/>
                  </a:lnTo>
                  <a:lnTo>
                    <a:pt x="62972" y="2593940"/>
                  </a:lnTo>
                  <a:lnTo>
                    <a:pt x="74613" y="2643580"/>
                  </a:lnTo>
                  <a:lnTo>
                    <a:pt x="87181" y="2692662"/>
                  </a:lnTo>
                  <a:lnTo>
                    <a:pt x="100662" y="2741166"/>
                  </a:lnTo>
                  <a:lnTo>
                    <a:pt x="115042" y="2789075"/>
                  </a:lnTo>
                  <a:lnTo>
                    <a:pt x="130308" y="2836370"/>
                  </a:lnTo>
                  <a:lnTo>
                    <a:pt x="146446" y="2883033"/>
                  </a:lnTo>
                  <a:lnTo>
                    <a:pt x="163442" y="2929045"/>
                  </a:lnTo>
                  <a:lnTo>
                    <a:pt x="181283" y="2974389"/>
                  </a:lnTo>
                  <a:lnTo>
                    <a:pt x="199954" y="3019046"/>
                  </a:lnTo>
                  <a:lnTo>
                    <a:pt x="219443" y="3062997"/>
                  </a:lnTo>
                  <a:lnTo>
                    <a:pt x="239735" y="3106225"/>
                  </a:lnTo>
                  <a:lnTo>
                    <a:pt x="260817" y="3148711"/>
                  </a:lnTo>
                  <a:lnTo>
                    <a:pt x="282675" y="3190437"/>
                  </a:lnTo>
                  <a:lnTo>
                    <a:pt x="305295" y="3231384"/>
                  </a:lnTo>
                  <a:lnTo>
                    <a:pt x="328664" y="3271534"/>
                  </a:lnTo>
                  <a:lnTo>
                    <a:pt x="352768" y="3310869"/>
                  </a:lnTo>
                  <a:lnTo>
                    <a:pt x="377593" y="3349371"/>
                  </a:lnTo>
                  <a:lnTo>
                    <a:pt x="403126" y="3387021"/>
                  </a:lnTo>
                  <a:lnTo>
                    <a:pt x="429352" y="3423800"/>
                  </a:lnTo>
                  <a:lnTo>
                    <a:pt x="456259" y="3459692"/>
                  </a:lnTo>
                  <a:lnTo>
                    <a:pt x="483832" y="3494676"/>
                  </a:lnTo>
                  <a:lnTo>
                    <a:pt x="512058" y="3528736"/>
                  </a:lnTo>
                  <a:lnTo>
                    <a:pt x="540923" y="3561852"/>
                  </a:lnTo>
                  <a:lnTo>
                    <a:pt x="570414" y="3594007"/>
                  </a:lnTo>
                  <a:lnTo>
                    <a:pt x="600516" y="3625181"/>
                  </a:lnTo>
                  <a:lnTo>
                    <a:pt x="631216" y="3655358"/>
                  </a:lnTo>
                  <a:lnTo>
                    <a:pt x="662501" y="3684517"/>
                  </a:lnTo>
                  <a:lnTo>
                    <a:pt x="694356" y="3712642"/>
                  </a:lnTo>
                  <a:lnTo>
                    <a:pt x="726768" y="3739714"/>
                  </a:lnTo>
                  <a:lnTo>
                    <a:pt x="759723" y="3765714"/>
                  </a:lnTo>
                  <a:lnTo>
                    <a:pt x="793208" y="3790624"/>
                  </a:lnTo>
                  <a:lnTo>
                    <a:pt x="827208" y="3814427"/>
                  </a:lnTo>
                  <a:lnTo>
                    <a:pt x="861711" y="3837102"/>
                  </a:lnTo>
                  <a:lnTo>
                    <a:pt x="896702" y="3858633"/>
                  </a:lnTo>
                  <a:lnTo>
                    <a:pt x="932168" y="3879001"/>
                  </a:lnTo>
                  <a:lnTo>
                    <a:pt x="968095" y="3898188"/>
                  </a:lnTo>
                  <a:lnTo>
                    <a:pt x="1004469" y="3916175"/>
                  </a:lnTo>
                  <a:lnTo>
                    <a:pt x="1041277" y="3932944"/>
                  </a:lnTo>
                  <a:lnTo>
                    <a:pt x="1078504" y="3948476"/>
                  </a:lnTo>
                  <a:lnTo>
                    <a:pt x="1116138" y="3962755"/>
                  </a:lnTo>
                  <a:lnTo>
                    <a:pt x="1154165" y="3975760"/>
                  </a:lnTo>
                  <a:lnTo>
                    <a:pt x="1192570" y="3987474"/>
                  </a:lnTo>
                  <a:lnTo>
                    <a:pt x="1231341" y="3997878"/>
                  </a:lnTo>
                  <a:lnTo>
                    <a:pt x="1270463" y="4006954"/>
                  </a:lnTo>
                  <a:lnTo>
                    <a:pt x="1309922" y="4014685"/>
                  </a:lnTo>
                  <a:lnTo>
                    <a:pt x="1349706" y="4021051"/>
                  </a:lnTo>
                  <a:lnTo>
                    <a:pt x="1389800" y="4026034"/>
                  </a:lnTo>
                  <a:lnTo>
                    <a:pt x="1430191" y="4029616"/>
                  </a:lnTo>
                  <a:lnTo>
                    <a:pt x="1470865" y="4031779"/>
                  </a:lnTo>
                  <a:lnTo>
                    <a:pt x="1511808" y="4032504"/>
                  </a:lnTo>
                  <a:lnTo>
                    <a:pt x="1552751" y="4031779"/>
                  </a:lnTo>
                  <a:lnTo>
                    <a:pt x="1593427" y="4029616"/>
                  </a:lnTo>
                  <a:lnTo>
                    <a:pt x="1633820" y="4026034"/>
                  </a:lnTo>
                  <a:lnTo>
                    <a:pt x="1673918" y="4021051"/>
                  </a:lnTo>
                  <a:lnTo>
                    <a:pt x="1713707" y="4014685"/>
                  </a:lnTo>
                  <a:lnTo>
                    <a:pt x="1753173" y="4006954"/>
                  </a:lnTo>
                  <a:lnTo>
                    <a:pt x="1792302" y="3997878"/>
                  </a:lnTo>
                  <a:lnTo>
                    <a:pt x="1831081" y="3987474"/>
                  </a:lnTo>
                  <a:lnTo>
                    <a:pt x="1869495" y="3975760"/>
                  </a:lnTo>
                  <a:lnTo>
                    <a:pt x="1907531" y="3962755"/>
                  </a:lnTo>
                  <a:lnTo>
                    <a:pt x="1945176" y="3948476"/>
                  </a:lnTo>
                  <a:lnTo>
                    <a:pt x="1982415" y="3932944"/>
                  </a:lnTo>
                  <a:lnTo>
                    <a:pt x="2019235" y="3916175"/>
                  </a:lnTo>
                  <a:lnTo>
                    <a:pt x="2055622" y="3898188"/>
                  </a:lnTo>
                  <a:lnTo>
                    <a:pt x="2091563" y="3879001"/>
                  </a:lnTo>
                  <a:lnTo>
                    <a:pt x="2127043" y="3858633"/>
                  </a:lnTo>
                  <a:lnTo>
                    <a:pt x="2162048" y="3837102"/>
                  </a:lnTo>
                  <a:lnTo>
                    <a:pt x="2196566" y="3814427"/>
                  </a:lnTo>
                  <a:lnTo>
                    <a:pt x="2230583" y="3790624"/>
                  </a:lnTo>
                  <a:lnTo>
                    <a:pt x="2264084" y="3765714"/>
                  </a:lnTo>
                  <a:lnTo>
                    <a:pt x="2297056" y="3739714"/>
                  </a:lnTo>
                  <a:lnTo>
                    <a:pt x="2329485" y="3712642"/>
                  </a:lnTo>
                  <a:lnTo>
                    <a:pt x="2361357" y="3684517"/>
                  </a:lnTo>
                  <a:lnTo>
                    <a:pt x="2392660" y="3655358"/>
                  </a:lnTo>
                  <a:lnTo>
                    <a:pt x="2423378" y="3625181"/>
                  </a:lnTo>
                  <a:lnTo>
                    <a:pt x="2453498" y="3594007"/>
                  </a:lnTo>
                  <a:lnTo>
                    <a:pt x="2483007" y="3561852"/>
                  </a:lnTo>
                  <a:lnTo>
                    <a:pt x="2511891" y="3528736"/>
                  </a:lnTo>
                  <a:lnTo>
                    <a:pt x="2540136" y="3494676"/>
                  </a:lnTo>
                  <a:lnTo>
                    <a:pt x="2567728" y="3459692"/>
                  </a:lnTo>
                  <a:lnTo>
                    <a:pt x="2594653" y="3423800"/>
                  </a:lnTo>
                  <a:lnTo>
                    <a:pt x="2620898" y="3387021"/>
                  </a:lnTo>
                  <a:lnTo>
                    <a:pt x="2646450" y="3349371"/>
                  </a:lnTo>
                  <a:lnTo>
                    <a:pt x="2671293" y="3310869"/>
                  </a:lnTo>
                  <a:lnTo>
                    <a:pt x="2695416" y="3271534"/>
                  </a:lnTo>
                  <a:lnTo>
                    <a:pt x="2718803" y="3231384"/>
                  </a:lnTo>
                  <a:lnTo>
                    <a:pt x="2741441" y="3190437"/>
                  </a:lnTo>
                  <a:lnTo>
                    <a:pt x="2763317" y="3148711"/>
                  </a:lnTo>
                  <a:lnTo>
                    <a:pt x="2784416" y="3106225"/>
                  </a:lnTo>
                  <a:lnTo>
                    <a:pt x="2804725" y="3062997"/>
                  </a:lnTo>
                  <a:lnTo>
                    <a:pt x="2824231" y="3019046"/>
                  </a:lnTo>
                  <a:lnTo>
                    <a:pt x="2842918" y="2974389"/>
                  </a:lnTo>
                  <a:lnTo>
                    <a:pt x="2860775" y="2929045"/>
                  </a:lnTo>
                  <a:lnTo>
                    <a:pt x="2877786" y="2883033"/>
                  </a:lnTo>
                  <a:lnTo>
                    <a:pt x="2893939" y="2836370"/>
                  </a:lnTo>
                  <a:lnTo>
                    <a:pt x="2909219" y="2789075"/>
                  </a:lnTo>
                  <a:lnTo>
                    <a:pt x="2923613" y="2741166"/>
                  </a:lnTo>
                  <a:lnTo>
                    <a:pt x="2937107" y="2692662"/>
                  </a:lnTo>
                  <a:lnTo>
                    <a:pt x="2949687" y="2643580"/>
                  </a:lnTo>
                  <a:lnTo>
                    <a:pt x="2961340" y="2593940"/>
                  </a:lnTo>
                  <a:lnTo>
                    <a:pt x="2972051" y="2543760"/>
                  </a:lnTo>
                  <a:lnTo>
                    <a:pt x="2981808" y="2493057"/>
                  </a:lnTo>
                  <a:lnTo>
                    <a:pt x="2990596" y="2441850"/>
                  </a:lnTo>
                  <a:lnTo>
                    <a:pt x="2998401" y="2390157"/>
                  </a:lnTo>
                  <a:lnTo>
                    <a:pt x="3005210" y="2337998"/>
                  </a:lnTo>
                  <a:lnTo>
                    <a:pt x="3011010" y="2285389"/>
                  </a:lnTo>
                  <a:lnTo>
                    <a:pt x="3015786" y="2232350"/>
                  </a:lnTo>
                  <a:lnTo>
                    <a:pt x="3019524" y="2178898"/>
                  </a:lnTo>
                  <a:lnTo>
                    <a:pt x="3022211" y="2125052"/>
                  </a:lnTo>
                  <a:lnTo>
                    <a:pt x="3023834" y="2070830"/>
                  </a:lnTo>
                  <a:lnTo>
                    <a:pt x="3024377" y="2016252"/>
                  </a:lnTo>
                  <a:lnTo>
                    <a:pt x="3023834" y="1961636"/>
                  </a:lnTo>
                  <a:lnTo>
                    <a:pt x="3022211" y="1907381"/>
                  </a:lnTo>
                  <a:lnTo>
                    <a:pt x="3019524" y="1853504"/>
                  </a:lnTo>
                  <a:lnTo>
                    <a:pt x="3015786" y="1800023"/>
                  </a:lnTo>
                  <a:lnTo>
                    <a:pt x="3011010" y="1746956"/>
                  </a:lnTo>
                  <a:lnTo>
                    <a:pt x="3005210" y="1694323"/>
                  </a:lnTo>
                  <a:lnTo>
                    <a:pt x="2998401" y="1642140"/>
                  </a:lnTo>
                  <a:lnTo>
                    <a:pt x="2990596" y="1590427"/>
                  </a:lnTo>
                  <a:lnTo>
                    <a:pt x="2981808" y="1539201"/>
                  </a:lnTo>
                  <a:lnTo>
                    <a:pt x="2972051" y="1488482"/>
                  </a:lnTo>
                  <a:lnTo>
                    <a:pt x="2961340" y="1438286"/>
                  </a:lnTo>
                  <a:lnTo>
                    <a:pt x="2949687" y="1388632"/>
                  </a:lnTo>
                  <a:lnTo>
                    <a:pt x="2937107" y="1339540"/>
                  </a:lnTo>
                  <a:lnTo>
                    <a:pt x="2923613" y="1291026"/>
                  </a:lnTo>
                  <a:lnTo>
                    <a:pt x="2909219" y="1243109"/>
                  </a:lnTo>
                  <a:lnTo>
                    <a:pt x="2893939" y="1195807"/>
                  </a:lnTo>
                  <a:lnTo>
                    <a:pt x="2877786" y="1149139"/>
                  </a:lnTo>
                  <a:lnTo>
                    <a:pt x="2860775" y="1103123"/>
                  </a:lnTo>
                  <a:lnTo>
                    <a:pt x="2842918" y="1057777"/>
                  </a:lnTo>
                  <a:lnTo>
                    <a:pt x="2824231" y="1013119"/>
                  </a:lnTo>
                  <a:lnTo>
                    <a:pt x="2804725" y="969167"/>
                  </a:lnTo>
                  <a:lnTo>
                    <a:pt x="2784416" y="925941"/>
                  </a:lnTo>
                  <a:lnTo>
                    <a:pt x="2763317" y="883457"/>
                  </a:lnTo>
                  <a:lnTo>
                    <a:pt x="2741441" y="841735"/>
                  </a:lnTo>
                  <a:lnTo>
                    <a:pt x="2718803" y="800793"/>
                  </a:lnTo>
                  <a:lnTo>
                    <a:pt x="2695416" y="760648"/>
                  </a:lnTo>
                  <a:lnTo>
                    <a:pt x="2671293" y="721319"/>
                  </a:lnTo>
                  <a:lnTo>
                    <a:pt x="2646450" y="682825"/>
                  </a:lnTo>
                  <a:lnTo>
                    <a:pt x="2620898" y="645183"/>
                  </a:lnTo>
                  <a:lnTo>
                    <a:pt x="2594653" y="608412"/>
                  </a:lnTo>
                  <a:lnTo>
                    <a:pt x="2567728" y="572530"/>
                  </a:lnTo>
                  <a:lnTo>
                    <a:pt x="2540136" y="537556"/>
                  </a:lnTo>
                  <a:lnTo>
                    <a:pt x="2511891" y="503507"/>
                  </a:lnTo>
                  <a:lnTo>
                    <a:pt x="2483007" y="470401"/>
                  </a:lnTo>
                  <a:lnTo>
                    <a:pt x="2453498" y="438258"/>
                  </a:lnTo>
                  <a:lnTo>
                    <a:pt x="2423378" y="407095"/>
                  </a:lnTo>
                  <a:lnTo>
                    <a:pt x="2392660" y="376931"/>
                  </a:lnTo>
                  <a:lnTo>
                    <a:pt x="2361357" y="347783"/>
                  </a:lnTo>
                  <a:lnTo>
                    <a:pt x="2329485" y="319671"/>
                  </a:lnTo>
                  <a:lnTo>
                    <a:pt x="2297056" y="292611"/>
                  </a:lnTo>
                  <a:lnTo>
                    <a:pt x="2264084" y="266624"/>
                  </a:lnTo>
                  <a:lnTo>
                    <a:pt x="2230583" y="241726"/>
                  </a:lnTo>
                  <a:lnTo>
                    <a:pt x="2196566" y="217936"/>
                  </a:lnTo>
                  <a:lnTo>
                    <a:pt x="2162048" y="195273"/>
                  </a:lnTo>
                  <a:lnTo>
                    <a:pt x="2127043" y="173754"/>
                  </a:lnTo>
                  <a:lnTo>
                    <a:pt x="2091563" y="153397"/>
                  </a:lnTo>
                  <a:lnTo>
                    <a:pt x="2055622" y="134222"/>
                  </a:lnTo>
                  <a:lnTo>
                    <a:pt x="2019235" y="116246"/>
                  </a:lnTo>
                  <a:lnTo>
                    <a:pt x="1982415" y="99488"/>
                  </a:lnTo>
                  <a:lnTo>
                    <a:pt x="1945176" y="83966"/>
                  </a:lnTo>
                  <a:lnTo>
                    <a:pt x="1907531" y="69697"/>
                  </a:lnTo>
                  <a:lnTo>
                    <a:pt x="1869495" y="56701"/>
                  </a:lnTo>
                  <a:lnTo>
                    <a:pt x="1831081" y="44995"/>
                  </a:lnTo>
                  <a:lnTo>
                    <a:pt x="1792302" y="34598"/>
                  </a:lnTo>
                  <a:lnTo>
                    <a:pt x="1753173" y="25529"/>
                  </a:lnTo>
                  <a:lnTo>
                    <a:pt x="1713707" y="17804"/>
                  </a:lnTo>
                  <a:lnTo>
                    <a:pt x="1673918" y="11443"/>
                  </a:lnTo>
                  <a:lnTo>
                    <a:pt x="1633820" y="6464"/>
                  </a:lnTo>
                  <a:lnTo>
                    <a:pt x="1593427" y="2885"/>
                  </a:lnTo>
                  <a:lnTo>
                    <a:pt x="1552751" y="724"/>
                  </a:lnTo>
                  <a:lnTo>
                    <a:pt x="1511808" y="0"/>
                  </a:lnTo>
                  <a:close/>
                </a:path>
              </a:pathLst>
            </a:custGeom>
            <a:ln w="38100">
              <a:solidFill>
                <a:srgbClr val="010167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D0BF2FD2-3661-91B0-B41E-2B2AE3B664A6}"/>
                </a:ext>
              </a:extLst>
            </p:cNvPr>
            <p:cNvSpPr/>
            <p:nvPr/>
          </p:nvSpPr>
          <p:spPr>
            <a:xfrm>
              <a:off x="1860041" y="4533900"/>
              <a:ext cx="4681855" cy="2232025"/>
            </a:xfrm>
            <a:custGeom>
              <a:avLst/>
              <a:gdLst/>
              <a:ahLst/>
              <a:cxnLst/>
              <a:rect l="l" t="t" r="r" b="b"/>
              <a:pathLst>
                <a:path w="4681855" h="2232025">
                  <a:moveTo>
                    <a:pt x="4681728" y="2231898"/>
                  </a:moveTo>
                  <a:lnTo>
                    <a:pt x="4681728" y="0"/>
                  </a:lnTo>
                  <a:lnTo>
                    <a:pt x="0" y="0"/>
                  </a:lnTo>
                  <a:lnTo>
                    <a:pt x="0" y="2231898"/>
                  </a:lnTo>
                  <a:lnTo>
                    <a:pt x="4681728" y="2231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AF1735D5-31C3-5E51-2E2E-E749CB72B44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4395" y="3637025"/>
              <a:ext cx="6697978" cy="2946654"/>
            </a:xfrm>
            <a:prstGeom prst="rect">
              <a:avLst/>
            </a:prstGeom>
          </p:spPr>
        </p:pic>
      </p:grpSp>
      <p:sp>
        <p:nvSpPr>
          <p:cNvPr id="10" name="object 8">
            <a:extLst>
              <a:ext uri="{FF2B5EF4-FFF2-40B4-BE49-F238E27FC236}">
                <a16:creationId xmlns:a16="http://schemas.microsoft.com/office/drawing/2014/main" id="{9788BD70-4E3A-DED4-3F65-CA78E9762E7D}"/>
              </a:ext>
            </a:extLst>
          </p:cNvPr>
          <p:cNvSpPr txBox="1"/>
          <p:nvPr/>
        </p:nvSpPr>
        <p:spPr>
          <a:xfrm>
            <a:off x="4430581" y="3015932"/>
            <a:ext cx="2238401" cy="31909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Big</a:t>
            </a:r>
            <a:r>
              <a:rPr sz="2000" spc="-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  <a:endParaRPr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AF1232DB-3B83-6F65-CC1C-29C9A650A7D1}"/>
              </a:ext>
            </a:extLst>
          </p:cNvPr>
          <p:cNvSpPr txBox="1"/>
          <p:nvPr/>
        </p:nvSpPr>
        <p:spPr>
          <a:xfrm>
            <a:off x="2324114" y="957445"/>
            <a:ext cx="7558590" cy="86347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lnSpc>
                <a:spcPct val="120600"/>
              </a:lnSpc>
              <a:spcBef>
                <a:spcPts val="88"/>
              </a:spcBef>
            </a:pPr>
            <a:r>
              <a:rPr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sz="2400" spc="-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Cooldown procedure</a:t>
            </a:r>
            <a:r>
              <a:rPr sz="2400" spc="-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</a:t>
            </a:r>
            <a:r>
              <a:rPr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2400" spc="-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WPM’s </a:t>
            </a:r>
            <a:r>
              <a:rPr sz="2400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sz="2400" spc="-22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sz="2400" spc="-18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spc="-22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sz="2400" spc="-18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“fast”</a:t>
            </a:r>
            <a:r>
              <a:rPr sz="2400" spc="-18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9" dirty="0">
                <a:solidFill>
                  <a:srgbClr val="000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cooldown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77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D93992-D66B-58BA-B36B-454916EB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Safe</a:t>
            </a:r>
            <a:r>
              <a:rPr lang="it-IT" spc="-22" dirty="0"/>
              <a:t> </a:t>
            </a:r>
            <a:r>
              <a:rPr lang="it-IT" dirty="0" err="1"/>
              <a:t>Cooldown</a:t>
            </a:r>
            <a:r>
              <a:rPr lang="it-IT" spc="-9" dirty="0"/>
              <a:t> </a:t>
            </a:r>
            <a:r>
              <a:rPr lang="it-IT" dirty="0"/>
              <a:t>of</a:t>
            </a:r>
            <a:r>
              <a:rPr lang="it-IT" spc="-13" dirty="0"/>
              <a:t> </a:t>
            </a:r>
            <a:r>
              <a:rPr lang="it-IT" dirty="0"/>
              <a:t>ACC4</a:t>
            </a:r>
            <a:r>
              <a:rPr lang="it-IT" spc="-9" dirty="0"/>
              <a:t> </a:t>
            </a:r>
            <a:r>
              <a:rPr lang="it-IT" dirty="0"/>
              <a:t>and</a:t>
            </a:r>
            <a:r>
              <a:rPr lang="it-IT" spc="-9" dirty="0"/>
              <a:t> </a:t>
            </a:r>
            <a:r>
              <a:rPr lang="it-IT" spc="-18" dirty="0"/>
              <a:t>ACC5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F61BB18-26C2-2408-6AC6-2B66FAB3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CC69477-E7B4-1910-47EB-1759DA2A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4F6251-22AC-4CC4-3E72-307800E57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06DF7184-5F38-73B9-D932-87A25FA0BB9C}"/>
              </a:ext>
            </a:extLst>
          </p:cNvPr>
          <p:cNvGrpSpPr/>
          <p:nvPr/>
        </p:nvGrpSpPr>
        <p:grpSpPr>
          <a:xfrm>
            <a:off x="2402623" y="888971"/>
            <a:ext cx="7386753" cy="5422959"/>
            <a:chOff x="1572005" y="1706118"/>
            <a:chExt cx="6769100" cy="4969510"/>
          </a:xfrm>
        </p:grpSpPr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3875F477-17BE-2B39-99C5-1C4D18D2A62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2005" y="1706118"/>
              <a:ext cx="6768845" cy="4964429"/>
            </a:xfrm>
            <a:prstGeom prst="rect">
              <a:avLst/>
            </a:prstGeom>
          </p:spPr>
        </p:pic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32BFAE12-40B2-C6D9-FEE9-C8550C91622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1371" y="3625596"/>
              <a:ext cx="3449573" cy="3049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334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43232-C41F-A877-F812-D776467A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ACC4</a:t>
            </a:r>
            <a:r>
              <a:rPr lang="it-IT" spc="-4" dirty="0"/>
              <a:t> </a:t>
            </a:r>
            <a:r>
              <a:rPr lang="it-IT" dirty="0"/>
              <a:t>&amp; ACC5</a:t>
            </a:r>
            <a:r>
              <a:rPr lang="it-IT" spc="-4" dirty="0"/>
              <a:t> </a:t>
            </a:r>
            <a:r>
              <a:rPr lang="it-IT" dirty="0" err="1"/>
              <a:t>Met</a:t>
            </a:r>
            <a:r>
              <a:rPr lang="it-IT" dirty="0"/>
              <a:t> </a:t>
            </a:r>
            <a:r>
              <a:rPr lang="it-IT" spc="-9" dirty="0" err="1"/>
              <a:t>Specs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23107B-FBBC-6309-9780-D6D3814A8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5E762D-ADE8-89E5-3CE9-8A805FC3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B2C1C4B-FE28-E691-321E-DCC37BEB8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EC3CE59-122C-1796-A39B-4CD51D3C0803}"/>
              </a:ext>
            </a:extLst>
          </p:cNvPr>
          <p:cNvGrpSpPr/>
          <p:nvPr/>
        </p:nvGrpSpPr>
        <p:grpSpPr>
          <a:xfrm>
            <a:off x="1625601" y="908753"/>
            <a:ext cx="1805536" cy="5421494"/>
            <a:chOff x="1625601" y="908753"/>
            <a:chExt cx="1805536" cy="5421494"/>
          </a:xfrm>
        </p:grpSpPr>
        <p:pic>
          <p:nvPicPr>
            <p:cNvPr id="8" name="object 2">
              <a:extLst>
                <a:ext uri="{FF2B5EF4-FFF2-40B4-BE49-F238E27FC236}">
                  <a16:creationId xmlns:a16="http://schemas.microsoft.com/office/drawing/2014/main" id="{64D76CB6-DDA8-AE44-ECA5-E36F73A55B9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5601" y="908753"/>
              <a:ext cx="1783085" cy="1710110"/>
            </a:xfrm>
            <a:prstGeom prst="rect">
              <a:avLst/>
            </a:prstGeom>
          </p:spPr>
        </p:pic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639EF2FE-047C-B082-9816-31052BCA70F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741" y="4595808"/>
              <a:ext cx="1802396" cy="1734439"/>
            </a:xfrm>
            <a:prstGeom prst="rect">
              <a:avLst/>
            </a:prstGeom>
          </p:spPr>
        </p:pic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A16BC63E-DA94-9DC2-EF8B-B998DD6E6F0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5601" y="2736586"/>
              <a:ext cx="1788049" cy="1732868"/>
            </a:xfrm>
            <a:prstGeom prst="rect">
              <a:avLst/>
            </a:prstGeom>
          </p:spPr>
        </p:pic>
      </p:grpSp>
      <p:grpSp>
        <p:nvGrpSpPr>
          <p:cNvPr id="13" name="object 5">
            <a:extLst>
              <a:ext uri="{FF2B5EF4-FFF2-40B4-BE49-F238E27FC236}">
                <a16:creationId xmlns:a16="http://schemas.microsoft.com/office/drawing/2014/main" id="{F89FC39F-98BD-1E48-1BC9-BC55801D7574}"/>
              </a:ext>
            </a:extLst>
          </p:cNvPr>
          <p:cNvGrpSpPr/>
          <p:nvPr/>
        </p:nvGrpSpPr>
        <p:grpSpPr>
          <a:xfrm>
            <a:off x="3926435" y="924489"/>
            <a:ext cx="6945062" cy="4661485"/>
            <a:chOff x="2763773" y="1663445"/>
            <a:chExt cx="6732270" cy="4518660"/>
          </a:xfrm>
        </p:grpSpPr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C1FA0C05-9674-068A-3DAE-7AD48086FAF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3773" y="1663445"/>
              <a:ext cx="3887724" cy="4463796"/>
            </a:xfrm>
            <a:prstGeom prst="rect">
              <a:avLst/>
            </a:prstGeom>
          </p:spPr>
        </p:pic>
        <p:pic>
          <p:nvPicPr>
            <p:cNvPr id="15" name="object 7">
              <a:extLst>
                <a:ext uri="{FF2B5EF4-FFF2-40B4-BE49-F238E27FC236}">
                  <a16:creationId xmlns:a16="http://schemas.microsoft.com/office/drawing/2014/main" id="{5072A4C0-EC1A-D862-5B10-8D36EE7F389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3021" y="4759451"/>
              <a:ext cx="2843022" cy="1422653"/>
            </a:xfrm>
            <a:prstGeom prst="rect">
              <a:avLst/>
            </a:prstGeom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7041971-5472-9450-5A31-F2A047DA1FA0}"/>
              </a:ext>
            </a:extLst>
          </p:cNvPr>
          <p:cNvSpPr txBox="1"/>
          <p:nvPr/>
        </p:nvSpPr>
        <p:spPr>
          <a:xfrm>
            <a:off x="3964535" y="5585974"/>
            <a:ext cx="5179465" cy="72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06" marR="4483" indent="560">
              <a:lnSpc>
                <a:spcPct val="119600"/>
              </a:lnSpc>
              <a:spcBef>
                <a:spcPts val="88"/>
              </a:spcBef>
            </a:pPr>
            <a:r>
              <a:rPr 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it-IT" sz="1800" b="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it-IT" sz="1800" b="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it-IT" sz="1800" b="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800" b="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it-IT" sz="1800" b="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it-IT" sz="1800" b="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spc="-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interconnection</a:t>
            </a:r>
            <a:r>
              <a:rPr lang="it-IT" sz="1800" b="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it-IT" sz="1800" spc="-4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r>
              <a:rPr lang="it-IT" sz="1800" spc="-4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t-IT" sz="1800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it-IT" sz="1800" spc="-4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</a:t>
            </a:r>
            <a:r>
              <a:rPr lang="it-IT" sz="1800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spc="-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230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D98C9-D188-6977-16CE-C1408BF7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WPM</a:t>
            </a:r>
            <a:r>
              <a:rPr lang="it-IT" spc="-22" dirty="0"/>
              <a:t> </a:t>
            </a:r>
            <a:r>
              <a:rPr lang="it-IT" dirty="0" err="1"/>
              <a:t>as</a:t>
            </a:r>
            <a:r>
              <a:rPr lang="it-IT" spc="-22" dirty="0"/>
              <a:t> </a:t>
            </a:r>
            <a:r>
              <a:rPr lang="it-IT" dirty="0" err="1"/>
              <a:t>Vibration</a:t>
            </a:r>
            <a:r>
              <a:rPr lang="it-IT" spc="-18" dirty="0"/>
              <a:t> </a:t>
            </a:r>
            <a:r>
              <a:rPr lang="it-IT" spc="-9" dirty="0" err="1"/>
              <a:t>Sensors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AAF4374-3C26-B5D3-D76E-F70EA80A8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4BEE60-FFDF-669E-301C-A3D1822C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379DBD-91E1-F1AC-160C-EF8480A28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1415" name="object 7">
            <a:extLst>
              <a:ext uri="{FF2B5EF4-FFF2-40B4-BE49-F238E27FC236}">
                <a16:creationId xmlns:a16="http://schemas.microsoft.com/office/drawing/2014/main" id="{93A30EAC-FD4A-6FB4-6265-87B902C5FAA9}"/>
              </a:ext>
            </a:extLst>
          </p:cNvPr>
          <p:cNvSpPr txBox="1"/>
          <p:nvPr/>
        </p:nvSpPr>
        <p:spPr>
          <a:xfrm>
            <a:off x="302911" y="3115081"/>
            <a:ext cx="6285436" cy="301157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6724" algn="just">
              <a:spcBef>
                <a:spcPts val="84"/>
              </a:spcBef>
            </a:pP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b="0" spc="4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WPM</a:t>
            </a:r>
            <a:r>
              <a:rPr sz="1800" b="0" spc="41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800" b="0" spc="41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b="0" spc="40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</a:t>
            </a:r>
            <a:r>
              <a:rPr sz="1800" b="0" spc="40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b="0" spc="4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microstrip</a:t>
            </a:r>
            <a:r>
              <a:rPr sz="1800" b="0" spc="41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sz="1800" b="0" spc="4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directional</a:t>
            </a:r>
            <a:r>
              <a:rPr sz="1800" b="0" spc="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coupler.</a:t>
            </a:r>
            <a:r>
              <a:rPr sz="1800" b="0" spc="7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sz="1800" spc="7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  <a:r>
              <a:rPr sz="1800" spc="7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sz="1800" spc="6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sz="1800" spc="7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800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sz="1800" spc="9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800" spc="9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spc="8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stretched</a:t>
            </a:r>
            <a:r>
              <a:rPr sz="1800" spc="9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sz="1800" spc="1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placed</a:t>
            </a:r>
            <a:r>
              <a:rPr sz="1800" spc="9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sz="18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sz="180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bore.</a:t>
            </a:r>
            <a:endParaRPr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06" marR="6164" algn="just">
              <a:spcBef>
                <a:spcPts val="578"/>
              </a:spcBef>
            </a:pP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b="0" spc="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sz="1800" b="0" spc="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sz="1800" b="0" spc="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sz="1800" b="0" spc="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(WPM)</a:t>
            </a:r>
            <a:r>
              <a:rPr sz="1800" b="0" spc="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sz="1800" b="0" spc="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sz="1800" b="0" spc="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sz="1800" b="0" spc="-3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800" b="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sz="180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sz="180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-3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sz="1800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sz="1800" spc="-3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cooldown</a:t>
            </a:r>
            <a:r>
              <a:rPr sz="1800" spc="-3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800" spc="-3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operation.</a:t>
            </a:r>
            <a:endParaRPr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06" marR="4483" algn="just">
              <a:spcBef>
                <a:spcPts val="582"/>
              </a:spcBef>
            </a:pP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b="0" spc="17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sz="1800" spc="17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sz="1800" spc="19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vibrations</a:t>
            </a:r>
            <a:r>
              <a:rPr sz="1800" spc="18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800" b="0" spc="18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b="0" spc="18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sz="1800" b="0" spc="19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mass,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sz="1800" b="0" spc="1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modulate</a:t>
            </a:r>
            <a:r>
              <a:rPr sz="1800" b="0" spc="17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b="0" spc="1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sz="1800" b="0" spc="1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sz="1800" b="0" spc="1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picked</a:t>
            </a:r>
            <a:r>
              <a:rPr sz="1800" b="0" spc="1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sz="1800" b="0" spc="16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b="0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microstrips.</a:t>
            </a:r>
            <a:endParaRPr sz="18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06" marR="5043" algn="just">
              <a:spcBef>
                <a:spcPts val="582"/>
              </a:spcBef>
            </a:pP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microphonics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(and the </a:t>
            </a:r>
            <a:r>
              <a:rPr sz="1800" b="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microphonics) </a:t>
            </a:r>
            <a:r>
              <a:rPr sz="1800" b="0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800" b="0" spc="3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recovered</a:t>
            </a:r>
            <a:r>
              <a:rPr sz="1800" spc="3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modulating</a:t>
            </a:r>
            <a:r>
              <a:rPr sz="1800" spc="31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800" spc="3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microstrip</a:t>
            </a:r>
            <a:r>
              <a:rPr sz="1800" spc="30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sz="180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sz="1800" b="0" spc="-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18" name="Gruppo 2817">
            <a:extLst>
              <a:ext uri="{FF2B5EF4-FFF2-40B4-BE49-F238E27FC236}">
                <a16:creationId xmlns:a16="http://schemas.microsoft.com/office/drawing/2014/main" id="{AB458C60-02BA-7041-970F-6CBCBE198163}"/>
              </a:ext>
            </a:extLst>
          </p:cNvPr>
          <p:cNvGrpSpPr/>
          <p:nvPr/>
        </p:nvGrpSpPr>
        <p:grpSpPr>
          <a:xfrm>
            <a:off x="2321876" y="838915"/>
            <a:ext cx="8955617" cy="5496480"/>
            <a:chOff x="2321876" y="838915"/>
            <a:chExt cx="8955617" cy="5496480"/>
          </a:xfrm>
        </p:grpSpPr>
        <p:grpSp>
          <p:nvGrpSpPr>
            <p:cNvPr id="1416" name="object 8">
              <a:extLst>
                <a:ext uri="{FF2B5EF4-FFF2-40B4-BE49-F238E27FC236}">
                  <a16:creationId xmlns:a16="http://schemas.microsoft.com/office/drawing/2014/main" id="{F456FADF-81F1-D0DE-85DE-C9D79D60F2C7}"/>
                </a:ext>
              </a:extLst>
            </p:cNvPr>
            <p:cNvGrpSpPr/>
            <p:nvPr/>
          </p:nvGrpSpPr>
          <p:grpSpPr>
            <a:xfrm>
              <a:off x="2321876" y="1005200"/>
              <a:ext cx="8955617" cy="5330195"/>
              <a:chOff x="457200" y="1582674"/>
              <a:chExt cx="9144000" cy="5292090"/>
            </a:xfrm>
          </p:grpSpPr>
          <p:sp>
            <p:nvSpPr>
              <p:cNvPr id="1417" name="object 9">
                <a:extLst>
                  <a:ext uri="{FF2B5EF4-FFF2-40B4-BE49-F238E27FC236}">
                    <a16:creationId xmlns:a16="http://schemas.microsoft.com/office/drawing/2014/main" id="{2D4C5FCF-DBBE-603F-C4D7-38680F25342E}"/>
                  </a:ext>
                </a:extLst>
              </p:cNvPr>
              <p:cNvSpPr/>
              <p:nvPr/>
            </p:nvSpPr>
            <p:spPr>
              <a:xfrm>
                <a:off x="457200" y="1582673"/>
                <a:ext cx="9144000" cy="2089150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2089150">
                    <a:moveTo>
                      <a:pt x="9144000" y="0"/>
                    </a:moveTo>
                    <a:lnTo>
                      <a:pt x="0" y="0"/>
                    </a:lnTo>
                    <a:lnTo>
                      <a:pt x="0" y="1726692"/>
                    </a:lnTo>
                    <a:lnTo>
                      <a:pt x="0" y="2088654"/>
                    </a:lnTo>
                    <a:lnTo>
                      <a:pt x="9144000" y="2088654"/>
                    </a:lnTo>
                    <a:lnTo>
                      <a:pt x="9144000" y="1726692"/>
                    </a:lnTo>
                    <a:lnTo>
                      <a:pt x="9144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18" name="object 10">
                <a:extLst>
                  <a:ext uri="{FF2B5EF4-FFF2-40B4-BE49-F238E27FC236}">
                    <a16:creationId xmlns:a16="http://schemas.microsoft.com/office/drawing/2014/main" id="{BF0FC755-EFBB-CC6B-C22E-577C89A7D1CE}"/>
                  </a:ext>
                </a:extLst>
              </p:cNvPr>
              <p:cNvSpPr/>
              <p:nvPr/>
            </p:nvSpPr>
            <p:spPr>
              <a:xfrm>
                <a:off x="890777" y="3170682"/>
                <a:ext cx="1270" cy="28321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83210">
                    <a:moveTo>
                      <a:pt x="0" y="0"/>
                    </a:moveTo>
                    <a:lnTo>
                      <a:pt x="0" y="282702"/>
                    </a:lnTo>
                  </a:path>
                  <a:path w="1269" h="283210">
                    <a:moveTo>
                      <a:pt x="0" y="269748"/>
                    </a:moveTo>
                    <a:lnTo>
                      <a:pt x="762" y="26974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19" name="object 11">
                <a:extLst>
                  <a:ext uri="{FF2B5EF4-FFF2-40B4-BE49-F238E27FC236}">
                    <a16:creationId xmlns:a16="http://schemas.microsoft.com/office/drawing/2014/main" id="{9E9ECE8D-83A0-9A29-09F5-F9640BFABB16}"/>
                  </a:ext>
                </a:extLst>
              </p:cNvPr>
              <p:cNvSpPr/>
              <p:nvPr/>
            </p:nvSpPr>
            <p:spPr>
              <a:xfrm>
                <a:off x="890777" y="343433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29">
                    <a:moveTo>
                      <a:pt x="33528" y="11429"/>
                    </a:moveTo>
                    <a:lnTo>
                      <a:pt x="33528" y="0"/>
                    </a:lnTo>
                    <a:lnTo>
                      <a:pt x="0" y="6095"/>
                    </a:lnTo>
                    <a:lnTo>
                      <a:pt x="33528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20" name="object 12">
                <a:extLst>
                  <a:ext uri="{FF2B5EF4-FFF2-40B4-BE49-F238E27FC236}">
                    <a16:creationId xmlns:a16="http://schemas.microsoft.com/office/drawing/2014/main" id="{9BDC63FF-9337-5180-80EB-B800103267FF}"/>
                  </a:ext>
                </a:extLst>
              </p:cNvPr>
              <p:cNvSpPr/>
              <p:nvPr/>
            </p:nvSpPr>
            <p:spPr>
              <a:xfrm>
                <a:off x="890777" y="3332225"/>
                <a:ext cx="979169" cy="113664"/>
              </a:xfrm>
              <a:custGeom>
                <a:avLst/>
                <a:gdLst/>
                <a:ahLst/>
                <a:cxnLst/>
                <a:rect l="l" t="t" r="r" b="b"/>
                <a:pathLst>
                  <a:path w="979169" h="113664">
                    <a:moveTo>
                      <a:pt x="33528" y="102108"/>
                    </a:moveTo>
                    <a:lnTo>
                      <a:pt x="33528" y="113537"/>
                    </a:lnTo>
                    <a:lnTo>
                      <a:pt x="0" y="108203"/>
                    </a:lnTo>
                    <a:lnTo>
                      <a:pt x="33528" y="102108"/>
                    </a:lnTo>
                    <a:close/>
                  </a:path>
                  <a:path w="979169" h="113664">
                    <a:moveTo>
                      <a:pt x="979170" y="0"/>
                    </a:moveTo>
                    <a:lnTo>
                      <a:pt x="31623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421" name="object 13">
                <a:extLst>
                  <a:ext uri="{FF2B5EF4-FFF2-40B4-BE49-F238E27FC236}">
                    <a16:creationId xmlns:a16="http://schemas.microsoft.com/office/drawing/2014/main" id="{D38D3AF4-3E0C-C5E4-F555-9EA1C570BED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48537" y="3229737"/>
                <a:ext cx="201168" cy="84581"/>
              </a:xfrm>
              <a:prstGeom prst="rect">
                <a:avLst/>
              </a:prstGeom>
            </p:spPr>
          </p:pic>
          <p:pic>
            <p:nvPicPr>
              <p:cNvPr id="1422" name="object 14">
                <a:extLst>
                  <a:ext uri="{FF2B5EF4-FFF2-40B4-BE49-F238E27FC236}">
                    <a16:creationId xmlns:a16="http://schemas.microsoft.com/office/drawing/2014/main" id="{59E35ECC-7D4E-9795-B7A3-9FFA5A982B2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12950" y="3229737"/>
                <a:ext cx="310134" cy="84581"/>
              </a:xfrm>
              <a:prstGeom prst="rect">
                <a:avLst/>
              </a:prstGeom>
            </p:spPr>
          </p:pic>
          <p:sp>
            <p:nvSpPr>
              <p:cNvPr id="1423" name="object 15">
                <a:extLst>
                  <a:ext uri="{FF2B5EF4-FFF2-40B4-BE49-F238E27FC236}">
                    <a16:creationId xmlns:a16="http://schemas.microsoft.com/office/drawing/2014/main" id="{848AF423-788E-78A9-20A1-2B7F16F6643D}"/>
                  </a:ext>
                </a:extLst>
              </p:cNvPr>
              <p:cNvSpPr/>
              <p:nvPr/>
            </p:nvSpPr>
            <p:spPr>
              <a:xfrm>
                <a:off x="1192530" y="2988563"/>
                <a:ext cx="445134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445135" h="97155">
                    <a:moveTo>
                      <a:pt x="445008" y="4572"/>
                    </a:moveTo>
                    <a:lnTo>
                      <a:pt x="0" y="4572"/>
                    </a:lnTo>
                  </a:path>
                  <a:path w="445135" h="97155">
                    <a:moveTo>
                      <a:pt x="445008" y="0"/>
                    </a:moveTo>
                    <a:lnTo>
                      <a:pt x="0" y="0"/>
                    </a:lnTo>
                  </a:path>
                  <a:path w="445135" h="97155">
                    <a:moveTo>
                      <a:pt x="124206" y="96774"/>
                    </a:moveTo>
                    <a:lnTo>
                      <a:pt x="226313" y="967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24" name="object 16">
                <a:extLst>
                  <a:ext uri="{FF2B5EF4-FFF2-40B4-BE49-F238E27FC236}">
                    <a16:creationId xmlns:a16="http://schemas.microsoft.com/office/drawing/2014/main" id="{27D169A2-A7DF-06EE-8C22-4721A3A51A11}"/>
                  </a:ext>
                </a:extLst>
              </p:cNvPr>
              <p:cNvSpPr/>
              <p:nvPr/>
            </p:nvSpPr>
            <p:spPr>
              <a:xfrm>
                <a:off x="1452753" y="3084956"/>
                <a:ext cx="342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4290" h="1269">
                    <a:moveTo>
                      <a:pt x="34290" y="381"/>
                    </a:moveTo>
                    <a:lnTo>
                      <a:pt x="34175" y="114"/>
                    </a:lnTo>
                    <a:lnTo>
                      <a:pt x="33909" y="0"/>
                    </a:lnTo>
                    <a:lnTo>
                      <a:pt x="33629" y="114"/>
                    </a:lnTo>
                    <a:lnTo>
                      <a:pt x="33528" y="381"/>
                    </a:lnTo>
                    <a:lnTo>
                      <a:pt x="33629" y="660"/>
                    </a:lnTo>
                    <a:lnTo>
                      <a:pt x="33909" y="762"/>
                    </a:lnTo>
                    <a:lnTo>
                      <a:pt x="34175" y="660"/>
                    </a:lnTo>
                    <a:lnTo>
                      <a:pt x="3429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25" name="object 17">
                <a:extLst>
                  <a:ext uri="{FF2B5EF4-FFF2-40B4-BE49-F238E27FC236}">
                    <a16:creationId xmlns:a16="http://schemas.microsoft.com/office/drawing/2014/main" id="{9E33493E-2F94-86C9-F58B-3E2357557D3D}"/>
                  </a:ext>
                </a:extLst>
              </p:cNvPr>
              <p:cNvSpPr/>
              <p:nvPr/>
            </p:nvSpPr>
            <p:spPr>
              <a:xfrm>
                <a:off x="1316736" y="3004566"/>
                <a:ext cx="306705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705" h="81280">
                    <a:moveTo>
                      <a:pt x="203453" y="80771"/>
                    </a:moveTo>
                    <a:lnTo>
                      <a:pt x="306323" y="80771"/>
                    </a:lnTo>
                  </a:path>
                  <a:path w="306705" h="81280">
                    <a:moveTo>
                      <a:pt x="0" y="0"/>
                    </a:moveTo>
                    <a:lnTo>
                      <a:pt x="10210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26" name="object 18">
                <a:extLst>
                  <a:ext uri="{FF2B5EF4-FFF2-40B4-BE49-F238E27FC236}">
                    <a16:creationId xmlns:a16="http://schemas.microsoft.com/office/drawing/2014/main" id="{15950CE8-A066-9339-7D87-8F9DF3A1290F}"/>
                  </a:ext>
                </a:extLst>
              </p:cNvPr>
              <p:cNvSpPr/>
              <p:nvPr/>
            </p:nvSpPr>
            <p:spPr>
              <a:xfrm>
                <a:off x="1452753" y="3004184"/>
                <a:ext cx="342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4290" h="1269">
                    <a:moveTo>
                      <a:pt x="34290" y="381"/>
                    </a:moveTo>
                    <a:lnTo>
                      <a:pt x="34175" y="114"/>
                    </a:lnTo>
                    <a:lnTo>
                      <a:pt x="33909" y="0"/>
                    </a:lnTo>
                    <a:lnTo>
                      <a:pt x="33629" y="114"/>
                    </a:lnTo>
                    <a:lnTo>
                      <a:pt x="33528" y="381"/>
                    </a:lnTo>
                    <a:lnTo>
                      <a:pt x="33629" y="660"/>
                    </a:lnTo>
                    <a:lnTo>
                      <a:pt x="33909" y="762"/>
                    </a:lnTo>
                    <a:lnTo>
                      <a:pt x="34175" y="660"/>
                    </a:lnTo>
                    <a:lnTo>
                      <a:pt x="3429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27" name="object 19">
                <a:extLst>
                  <a:ext uri="{FF2B5EF4-FFF2-40B4-BE49-F238E27FC236}">
                    <a16:creationId xmlns:a16="http://schemas.microsoft.com/office/drawing/2014/main" id="{AF2D3C61-AF72-1258-646C-6B0F62F9A5AB}"/>
                  </a:ext>
                </a:extLst>
              </p:cNvPr>
              <p:cNvSpPr/>
              <p:nvPr/>
            </p:nvSpPr>
            <p:spPr>
              <a:xfrm>
                <a:off x="890777" y="2904744"/>
                <a:ext cx="1181100" cy="252729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52730">
                    <a:moveTo>
                      <a:pt x="629412" y="99821"/>
                    </a:moveTo>
                    <a:lnTo>
                      <a:pt x="732282" y="99821"/>
                    </a:lnTo>
                  </a:path>
                  <a:path w="1181100" h="252730">
                    <a:moveTo>
                      <a:pt x="389381" y="0"/>
                    </a:moveTo>
                    <a:lnTo>
                      <a:pt x="1181099" y="0"/>
                    </a:lnTo>
                  </a:path>
                  <a:path w="1181100" h="252730">
                    <a:moveTo>
                      <a:pt x="391668" y="0"/>
                    </a:moveTo>
                    <a:lnTo>
                      <a:pt x="1178814" y="0"/>
                    </a:lnTo>
                  </a:path>
                  <a:path w="1181100" h="252730">
                    <a:moveTo>
                      <a:pt x="389381" y="9905"/>
                    </a:moveTo>
                    <a:lnTo>
                      <a:pt x="1181099" y="9905"/>
                    </a:lnTo>
                  </a:path>
                  <a:path w="1181100" h="252730">
                    <a:moveTo>
                      <a:pt x="391668" y="9143"/>
                    </a:moveTo>
                    <a:lnTo>
                      <a:pt x="1178814" y="9143"/>
                    </a:lnTo>
                  </a:path>
                  <a:path w="1181100" h="252730">
                    <a:moveTo>
                      <a:pt x="0" y="219455"/>
                    </a:moveTo>
                    <a:lnTo>
                      <a:pt x="0" y="252221"/>
                    </a:lnTo>
                  </a:path>
                  <a:path w="1181100" h="252730">
                    <a:moveTo>
                      <a:pt x="13715" y="219455"/>
                    </a:moveTo>
                    <a:lnTo>
                      <a:pt x="13715" y="25222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28" name="object 20">
                <a:extLst>
                  <a:ext uri="{FF2B5EF4-FFF2-40B4-BE49-F238E27FC236}">
                    <a16:creationId xmlns:a16="http://schemas.microsoft.com/office/drawing/2014/main" id="{3F6BD983-9B8D-3EB1-116E-16B9E14BC16E}"/>
                  </a:ext>
                </a:extLst>
              </p:cNvPr>
              <p:cNvSpPr/>
              <p:nvPr/>
            </p:nvSpPr>
            <p:spPr>
              <a:xfrm>
                <a:off x="904113" y="3131438"/>
                <a:ext cx="127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350">
                    <a:moveTo>
                      <a:pt x="762" y="5715"/>
                    </a:moveTo>
                    <a:lnTo>
                      <a:pt x="647" y="5448"/>
                    </a:lnTo>
                    <a:lnTo>
                      <a:pt x="381" y="5334"/>
                    </a:lnTo>
                    <a:lnTo>
                      <a:pt x="101" y="5448"/>
                    </a:lnTo>
                    <a:lnTo>
                      <a:pt x="0" y="5715"/>
                    </a:lnTo>
                    <a:lnTo>
                      <a:pt x="101" y="5994"/>
                    </a:lnTo>
                    <a:lnTo>
                      <a:pt x="381" y="6096"/>
                    </a:lnTo>
                    <a:lnTo>
                      <a:pt x="647" y="5994"/>
                    </a:lnTo>
                    <a:lnTo>
                      <a:pt x="762" y="5715"/>
                    </a:lnTo>
                    <a:close/>
                  </a:path>
                  <a:path w="1269" h="6350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29" name="object 21">
                <a:extLst>
                  <a:ext uri="{FF2B5EF4-FFF2-40B4-BE49-F238E27FC236}">
                    <a16:creationId xmlns:a16="http://schemas.microsoft.com/office/drawing/2014/main" id="{C5CD38FA-5F39-5A53-7014-1007B5191DA3}"/>
                  </a:ext>
                </a:extLst>
              </p:cNvPr>
              <p:cNvSpPr/>
              <p:nvPr/>
            </p:nvSpPr>
            <p:spPr>
              <a:xfrm>
                <a:off x="890777" y="2873502"/>
                <a:ext cx="422909" cy="283845"/>
              </a:xfrm>
              <a:custGeom>
                <a:avLst/>
                <a:gdLst/>
                <a:ahLst/>
                <a:cxnLst/>
                <a:rect l="l" t="t" r="r" b="b"/>
                <a:pathLst>
                  <a:path w="422909" h="283844">
                    <a:moveTo>
                      <a:pt x="13715" y="283464"/>
                    </a:moveTo>
                    <a:lnTo>
                      <a:pt x="0" y="283464"/>
                    </a:lnTo>
                  </a:path>
                  <a:path w="422909" h="283844">
                    <a:moveTo>
                      <a:pt x="336803" y="31242"/>
                    </a:moveTo>
                    <a:lnTo>
                      <a:pt x="28956" y="31242"/>
                    </a:lnTo>
                  </a:path>
                  <a:path w="422909" h="283844">
                    <a:moveTo>
                      <a:pt x="339090" y="31242"/>
                    </a:moveTo>
                    <a:lnTo>
                      <a:pt x="27431" y="31242"/>
                    </a:lnTo>
                  </a:path>
                  <a:path w="422909" h="283844">
                    <a:moveTo>
                      <a:pt x="336803" y="40386"/>
                    </a:moveTo>
                    <a:lnTo>
                      <a:pt x="28956" y="40386"/>
                    </a:lnTo>
                  </a:path>
                  <a:path w="422909" h="283844">
                    <a:moveTo>
                      <a:pt x="339090" y="41148"/>
                    </a:moveTo>
                    <a:lnTo>
                      <a:pt x="27431" y="41148"/>
                    </a:lnTo>
                  </a:path>
                  <a:path w="422909" h="283844">
                    <a:moveTo>
                      <a:pt x="304800" y="0"/>
                    </a:moveTo>
                    <a:lnTo>
                      <a:pt x="422909" y="0"/>
                    </a:lnTo>
                  </a:path>
                  <a:path w="422909" h="283844">
                    <a:moveTo>
                      <a:pt x="310134" y="190500"/>
                    </a:moveTo>
                    <a:lnTo>
                      <a:pt x="308609" y="192786"/>
                    </a:lnTo>
                  </a:path>
                  <a:path w="422909" h="283844">
                    <a:moveTo>
                      <a:pt x="310134" y="151637"/>
                    </a:moveTo>
                    <a:lnTo>
                      <a:pt x="308609" y="149352"/>
                    </a:lnTo>
                  </a:path>
                  <a:path w="422909" h="283844">
                    <a:moveTo>
                      <a:pt x="12953" y="28956"/>
                    </a:moveTo>
                    <a:lnTo>
                      <a:pt x="14478" y="28956"/>
                    </a:lnTo>
                  </a:path>
                  <a:path w="422909" h="283844">
                    <a:moveTo>
                      <a:pt x="15240" y="31242"/>
                    </a:moveTo>
                    <a:lnTo>
                      <a:pt x="12953" y="31242"/>
                    </a:lnTo>
                  </a:path>
                  <a:path w="422909" h="283844">
                    <a:moveTo>
                      <a:pt x="15240" y="40386"/>
                    </a:moveTo>
                    <a:lnTo>
                      <a:pt x="12953" y="40386"/>
                    </a:lnTo>
                  </a:path>
                  <a:path w="422909" h="283844">
                    <a:moveTo>
                      <a:pt x="12953" y="42672"/>
                    </a:moveTo>
                    <a:lnTo>
                      <a:pt x="14478" y="42672"/>
                    </a:lnTo>
                  </a:path>
                  <a:path w="422909" h="283844">
                    <a:moveTo>
                      <a:pt x="26669" y="28956"/>
                    </a:moveTo>
                    <a:lnTo>
                      <a:pt x="25908" y="28956"/>
                    </a:lnTo>
                  </a:path>
                  <a:path w="422909" h="283844">
                    <a:moveTo>
                      <a:pt x="26669" y="28956"/>
                    </a:moveTo>
                    <a:lnTo>
                      <a:pt x="25146" y="28956"/>
                    </a:lnTo>
                  </a:path>
                  <a:path w="422909" h="283844">
                    <a:moveTo>
                      <a:pt x="25908" y="28956"/>
                    </a:moveTo>
                    <a:lnTo>
                      <a:pt x="25146" y="28956"/>
                    </a:lnTo>
                  </a:path>
                  <a:path w="422909" h="283844">
                    <a:moveTo>
                      <a:pt x="27431" y="31242"/>
                    </a:moveTo>
                    <a:lnTo>
                      <a:pt x="28193" y="3124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0" name="object 22">
                <a:extLst>
                  <a:ext uri="{FF2B5EF4-FFF2-40B4-BE49-F238E27FC236}">
                    <a16:creationId xmlns:a16="http://schemas.microsoft.com/office/drawing/2014/main" id="{9B12901C-A1EA-907C-8DDA-BB6D6ACB8539}"/>
                  </a:ext>
                </a:extLst>
              </p:cNvPr>
              <p:cNvSpPr/>
              <p:nvPr/>
            </p:nvSpPr>
            <p:spPr>
              <a:xfrm>
                <a:off x="916305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1905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1" name="object 23">
                <a:extLst>
                  <a:ext uri="{FF2B5EF4-FFF2-40B4-BE49-F238E27FC236}">
                    <a16:creationId xmlns:a16="http://schemas.microsoft.com/office/drawing/2014/main" id="{4E8BF219-F259-B1F2-F4AC-21A397BB2EAE}"/>
                  </a:ext>
                </a:extLst>
              </p:cNvPr>
              <p:cNvSpPr/>
              <p:nvPr/>
            </p:nvSpPr>
            <p:spPr>
              <a:xfrm>
                <a:off x="908304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539">
                    <a:moveTo>
                      <a:pt x="7620" y="2286"/>
                    </a:moveTo>
                    <a:lnTo>
                      <a:pt x="7620" y="0"/>
                    </a:lnTo>
                  </a:path>
                  <a:path w="11430" h="2539">
                    <a:moveTo>
                      <a:pt x="8382" y="0"/>
                    </a:moveTo>
                    <a:lnTo>
                      <a:pt x="8382" y="2286"/>
                    </a:lnTo>
                  </a:path>
                  <a:path w="11430" h="2539">
                    <a:moveTo>
                      <a:pt x="8382" y="0"/>
                    </a:moveTo>
                    <a:lnTo>
                      <a:pt x="8382" y="2286"/>
                    </a:lnTo>
                  </a:path>
                  <a:path w="11430" h="2539">
                    <a:moveTo>
                      <a:pt x="7620" y="2286"/>
                    </a:moveTo>
                    <a:lnTo>
                      <a:pt x="7620" y="0"/>
                    </a:lnTo>
                  </a:path>
                  <a:path w="11430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30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30" h="2539">
                    <a:moveTo>
                      <a:pt x="9143" y="0"/>
                    </a:moveTo>
                    <a:lnTo>
                      <a:pt x="9143" y="2286"/>
                    </a:lnTo>
                  </a:path>
                  <a:path w="11430" h="2539">
                    <a:moveTo>
                      <a:pt x="9143" y="0"/>
                    </a:moveTo>
                    <a:lnTo>
                      <a:pt x="9143" y="2286"/>
                    </a:lnTo>
                  </a:path>
                  <a:path w="11430" h="2539">
                    <a:moveTo>
                      <a:pt x="9143" y="2286"/>
                    </a:moveTo>
                    <a:lnTo>
                      <a:pt x="11430" y="2286"/>
                    </a:lnTo>
                  </a:path>
                  <a:path w="11430" h="2539">
                    <a:moveTo>
                      <a:pt x="9143" y="2286"/>
                    </a:moveTo>
                    <a:lnTo>
                      <a:pt x="11430" y="2286"/>
                    </a:lnTo>
                  </a:path>
                  <a:path w="11430" h="2539">
                    <a:moveTo>
                      <a:pt x="1524" y="0"/>
                    </a:moveTo>
                    <a:lnTo>
                      <a:pt x="762" y="0"/>
                    </a:lnTo>
                  </a:path>
                  <a:path w="11430" h="2539">
                    <a:moveTo>
                      <a:pt x="2286" y="0"/>
                    </a:moveTo>
                    <a:lnTo>
                      <a:pt x="1524" y="0"/>
                    </a:lnTo>
                  </a:path>
                  <a:path w="11430" h="2539">
                    <a:moveTo>
                      <a:pt x="2286" y="0"/>
                    </a:moveTo>
                    <a:lnTo>
                      <a:pt x="1524" y="0"/>
                    </a:lnTo>
                  </a:path>
                  <a:path w="11430" h="2539">
                    <a:moveTo>
                      <a:pt x="2286" y="2286"/>
                    </a:moveTo>
                    <a:lnTo>
                      <a:pt x="3048" y="2286"/>
                    </a:lnTo>
                  </a:path>
                  <a:path w="11430" h="2539">
                    <a:moveTo>
                      <a:pt x="2286" y="2286"/>
                    </a:moveTo>
                    <a:lnTo>
                      <a:pt x="3048" y="2286"/>
                    </a:lnTo>
                  </a:path>
                  <a:path w="11430" h="2539">
                    <a:moveTo>
                      <a:pt x="0" y="2286"/>
                    </a:moveTo>
                    <a:lnTo>
                      <a:pt x="1524" y="2286"/>
                    </a:lnTo>
                  </a:path>
                  <a:path w="11430" h="2539">
                    <a:moveTo>
                      <a:pt x="0" y="2286"/>
                    </a:moveTo>
                    <a:lnTo>
                      <a:pt x="76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2" name="object 24">
                <a:extLst>
                  <a:ext uri="{FF2B5EF4-FFF2-40B4-BE49-F238E27FC236}">
                    <a16:creationId xmlns:a16="http://schemas.microsoft.com/office/drawing/2014/main" id="{C823220B-DEFA-D4BB-90AB-6A44E243DD07}"/>
                  </a:ext>
                </a:extLst>
              </p:cNvPr>
              <p:cNvSpPr/>
              <p:nvPr/>
            </p:nvSpPr>
            <p:spPr>
              <a:xfrm>
                <a:off x="909447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3" name="object 25">
                <a:extLst>
                  <a:ext uri="{FF2B5EF4-FFF2-40B4-BE49-F238E27FC236}">
                    <a16:creationId xmlns:a16="http://schemas.microsoft.com/office/drawing/2014/main" id="{014BAD45-0737-0226-487E-60EB19137B61}"/>
                  </a:ext>
                </a:extLst>
              </p:cNvPr>
              <p:cNvSpPr/>
              <p:nvPr/>
            </p:nvSpPr>
            <p:spPr>
              <a:xfrm>
                <a:off x="905255" y="2902458"/>
                <a:ext cx="14604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14605" h="13969">
                    <a:moveTo>
                      <a:pt x="5334" y="0"/>
                    </a:moveTo>
                    <a:lnTo>
                      <a:pt x="5334" y="2286"/>
                    </a:lnTo>
                  </a:path>
                  <a:path w="14605" h="13969">
                    <a:moveTo>
                      <a:pt x="4571" y="2286"/>
                    </a:moveTo>
                    <a:lnTo>
                      <a:pt x="4571" y="0"/>
                    </a:lnTo>
                  </a:path>
                  <a:path w="14605" h="13969">
                    <a:moveTo>
                      <a:pt x="4571" y="0"/>
                    </a:moveTo>
                    <a:lnTo>
                      <a:pt x="4571" y="2286"/>
                    </a:lnTo>
                  </a:path>
                  <a:path w="14605" h="13969">
                    <a:moveTo>
                      <a:pt x="3809" y="2286"/>
                    </a:moveTo>
                    <a:lnTo>
                      <a:pt x="3809" y="0"/>
                    </a:lnTo>
                  </a:path>
                  <a:path w="14605" h="13969">
                    <a:moveTo>
                      <a:pt x="5334" y="0"/>
                    </a:moveTo>
                    <a:lnTo>
                      <a:pt x="5334" y="2286"/>
                    </a:lnTo>
                  </a:path>
                  <a:path w="14605" h="13969">
                    <a:moveTo>
                      <a:pt x="4571" y="2286"/>
                    </a:moveTo>
                    <a:lnTo>
                      <a:pt x="4571" y="0"/>
                    </a:lnTo>
                  </a:path>
                  <a:path w="14605" h="13969">
                    <a:moveTo>
                      <a:pt x="3809" y="0"/>
                    </a:moveTo>
                    <a:lnTo>
                      <a:pt x="3809" y="2286"/>
                    </a:lnTo>
                  </a:path>
                  <a:path w="14605" h="13969">
                    <a:moveTo>
                      <a:pt x="3809" y="2286"/>
                    </a:moveTo>
                    <a:lnTo>
                      <a:pt x="3809" y="0"/>
                    </a:lnTo>
                  </a:path>
                  <a:path w="14605" h="13969">
                    <a:moveTo>
                      <a:pt x="0" y="0"/>
                    </a:moveTo>
                    <a:lnTo>
                      <a:pt x="0" y="2286"/>
                    </a:lnTo>
                  </a:path>
                  <a:path w="14605" h="13969">
                    <a:moveTo>
                      <a:pt x="762" y="2286"/>
                    </a:moveTo>
                    <a:lnTo>
                      <a:pt x="3047" y="2286"/>
                    </a:lnTo>
                  </a:path>
                  <a:path w="14605" h="13969">
                    <a:moveTo>
                      <a:pt x="3047" y="2286"/>
                    </a:moveTo>
                    <a:lnTo>
                      <a:pt x="0" y="2286"/>
                    </a:lnTo>
                  </a:path>
                  <a:path w="14605" h="13969">
                    <a:moveTo>
                      <a:pt x="762" y="2286"/>
                    </a:moveTo>
                    <a:lnTo>
                      <a:pt x="3047" y="2286"/>
                    </a:lnTo>
                  </a:path>
                  <a:path w="14605" h="13969">
                    <a:moveTo>
                      <a:pt x="4571" y="0"/>
                    </a:moveTo>
                    <a:lnTo>
                      <a:pt x="10668" y="0"/>
                    </a:lnTo>
                  </a:path>
                  <a:path w="14605" h="13969">
                    <a:moveTo>
                      <a:pt x="6096" y="2286"/>
                    </a:moveTo>
                    <a:lnTo>
                      <a:pt x="10668" y="2286"/>
                    </a:lnTo>
                  </a:path>
                  <a:path w="14605" h="13969">
                    <a:moveTo>
                      <a:pt x="11430" y="12192"/>
                    </a:moveTo>
                    <a:lnTo>
                      <a:pt x="11430" y="11430"/>
                    </a:lnTo>
                    <a:lnTo>
                      <a:pt x="11430" y="12192"/>
                    </a:lnTo>
                  </a:path>
                  <a:path w="14605" h="13969">
                    <a:moveTo>
                      <a:pt x="11430" y="12192"/>
                    </a:moveTo>
                    <a:lnTo>
                      <a:pt x="11430" y="11430"/>
                    </a:lnTo>
                    <a:lnTo>
                      <a:pt x="11430" y="12192"/>
                    </a:lnTo>
                  </a:path>
                  <a:path w="14605" h="13969">
                    <a:moveTo>
                      <a:pt x="12953" y="12192"/>
                    </a:moveTo>
                    <a:lnTo>
                      <a:pt x="12953" y="11430"/>
                    </a:lnTo>
                  </a:path>
                  <a:path w="14605" h="13969">
                    <a:moveTo>
                      <a:pt x="12191" y="11430"/>
                    </a:moveTo>
                    <a:lnTo>
                      <a:pt x="12191" y="12192"/>
                    </a:lnTo>
                  </a:path>
                  <a:path w="14605" h="13969">
                    <a:moveTo>
                      <a:pt x="12191" y="11430"/>
                    </a:moveTo>
                    <a:lnTo>
                      <a:pt x="12191" y="12192"/>
                    </a:lnTo>
                  </a:path>
                  <a:path w="14605" h="13969">
                    <a:moveTo>
                      <a:pt x="10668" y="12192"/>
                    </a:moveTo>
                    <a:lnTo>
                      <a:pt x="10668" y="11430"/>
                    </a:lnTo>
                  </a:path>
                  <a:path w="14605" h="13969">
                    <a:moveTo>
                      <a:pt x="10668" y="12192"/>
                    </a:moveTo>
                    <a:lnTo>
                      <a:pt x="10668" y="11430"/>
                    </a:lnTo>
                  </a:path>
                  <a:path w="14605" h="13969">
                    <a:moveTo>
                      <a:pt x="12191" y="11430"/>
                    </a:moveTo>
                    <a:lnTo>
                      <a:pt x="14478" y="11430"/>
                    </a:lnTo>
                  </a:path>
                  <a:path w="14605" h="13969">
                    <a:moveTo>
                      <a:pt x="12191" y="11430"/>
                    </a:moveTo>
                    <a:lnTo>
                      <a:pt x="14478" y="11430"/>
                    </a:lnTo>
                  </a:path>
                  <a:path w="14605" h="13969">
                    <a:moveTo>
                      <a:pt x="6096" y="11430"/>
                    </a:moveTo>
                    <a:lnTo>
                      <a:pt x="5334" y="11430"/>
                    </a:lnTo>
                    <a:lnTo>
                      <a:pt x="5334" y="12192"/>
                    </a:lnTo>
                  </a:path>
                  <a:path w="14605" h="13969">
                    <a:moveTo>
                      <a:pt x="6096" y="11430"/>
                    </a:moveTo>
                    <a:lnTo>
                      <a:pt x="5334" y="11430"/>
                    </a:lnTo>
                    <a:lnTo>
                      <a:pt x="5334" y="12192"/>
                    </a:lnTo>
                  </a:path>
                  <a:path w="14605" h="13969">
                    <a:moveTo>
                      <a:pt x="3047" y="12192"/>
                    </a:moveTo>
                    <a:lnTo>
                      <a:pt x="3047" y="11430"/>
                    </a:lnTo>
                  </a:path>
                  <a:path w="14605" h="13969">
                    <a:moveTo>
                      <a:pt x="4571" y="12192"/>
                    </a:moveTo>
                    <a:lnTo>
                      <a:pt x="4571" y="11430"/>
                    </a:lnTo>
                    <a:lnTo>
                      <a:pt x="3809" y="12192"/>
                    </a:lnTo>
                  </a:path>
                  <a:path w="14605" h="13969">
                    <a:moveTo>
                      <a:pt x="4571" y="12192"/>
                    </a:moveTo>
                    <a:lnTo>
                      <a:pt x="4571" y="11430"/>
                    </a:lnTo>
                    <a:lnTo>
                      <a:pt x="4571" y="12192"/>
                    </a:lnTo>
                  </a:path>
                  <a:path w="14605" h="13969">
                    <a:moveTo>
                      <a:pt x="3809" y="12192"/>
                    </a:moveTo>
                    <a:lnTo>
                      <a:pt x="3809" y="11430"/>
                    </a:lnTo>
                    <a:lnTo>
                      <a:pt x="3047" y="11430"/>
                    </a:lnTo>
                  </a:path>
                  <a:path w="14605" h="13969">
                    <a:moveTo>
                      <a:pt x="3809" y="12192"/>
                    </a:moveTo>
                    <a:lnTo>
                      <a:pt x="3809" y="11430"/>
                    </a:lnTo>
                    <a:lnTo>
                      <a:pt x="3047" y="11430"/>
                    </a:lnTo>
                  </a:path>
                  <a:path w="14605" h="13969">
                    <a:moveTo>
                      <a:pt x="3047" y="12192"/>
                    </a:moveTo>
                    <a:lnTo>
                      <a:pt x="0" y="12192"/>
                    </a:lnTo>
                  </a:path>
                  <a:path w="14605" h="13969">
                    <a:moveTo>
                      <a:pt x="762" y="11430"/>
                    </a:moveTo>
                    <a:lnTo>
                      <a:pt x="3047" y="11430"/>
                    </a:lnTo>
                  </a:path>
                  <a:path w="14605" h="13969">
                    <a:moveTo>
                      <a:pt x="762" y="11430"/>
                    </a:moveTo>
                    <a:lnTo>
                      <a:pt x="3047" y="11430"/>
                    </a:lnTo>
                  </a:path>
                  <a:path w="14605" h="13969">
                    <a:moveTo>
                      <a:pt x="6096" y="11430"/>
                    </a:moveTo>
                    <a:lnTo>
                      <a:pt x="10668" y="11430"/>
                    </a:lnTo>
                  </a:path>
                  <a:path w="14605" h="13969">
                    <a:moveTo>
                      <a:pt x="11430" y="13716"/>
                    </a:moveTo>
                    <a:lnTo>
                      <a:pt x="12191" y="13716"/>
                    </a:lnTo>
                  </a:path>
                  <a:path w="14605" h="13969">
                    <a:moveTo>
                      <a:pt x="11430" y="13716"/>
                    </a:moveTo>
                    <a:lnTo>
                      <a:pt x="12191" y="13716"/>
                    </a:lnTo>
                  </a:path>
                  <a:path w="14605" h="13969">
                    <a:moveTo>
                      <a:pt x="10668" y="13716"/>
                    </a:moveTo>
                    <a:lnTo>
                      <a:pt x="11430" y="13716"/>
                    </a:lnTo>
                  </a:path>
                  <a:path w="14605" h="13969">
                    <a:moveTo>
                      <a:pt x="10668" y="13716"/>
                    </a:moveTo>
                    <a:lnTo>
                      <a:pt x="11430" y="13716"/>
                    </a:lnTo>
                  </a:path>
                  <a:path w="14605" h="13969">
                    <a:moveTo>
                      <a:pt x="3809" y="13716"/>
                    </a:moveTo>
                    <a:lnTo>
                      <a:pt x="4571" y="1371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4" name="object 26">
                <a:extLst>
                  <a:ext uri="{FF2B5EF4-FFF2-40B4-BE49-F238E27FC236}">
                    <a16:creationId xmlns:a16="http://schemas.microsoft.com/office/drawing/2014/main" id="{9E3AFBC4-E602-1DED-78CB-ABB54887BE5A}"/>
                  </a:ext>
                </a:extLst>
              </p:cNvPr>
              <p:cNvSpPr/>
              <p:nvPr/>
            </p:nvSpPr>
            <p:spPr>
              <a:xfrm>
                <a:off x="908684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5" name="object 27">
                <a:extLst>
                  <a:ext uri="{FF2B5EF4-FFF2-40B4-BE49-F238E27FC236}">
                    <a16:creationId xmlns:a16="http://schemas.microsoft.com/office/drawing/2014/main" id="{29A055DE-7F8A-3132-3581-501B17DDF1A6}"/>
                  </a:ext>
                </a:extLst>
              </p:cNvPr>
              <p:cNvSpPr/>
              <p:nvPr/>
            </p:nvSpPr>
            <p:spPr>
              <a:xfrm>
                <a:off x="889254" y="2902458"/>
                <a:ext cx="342900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84150">
                    <a:moveTo>
                      <a:pt x="20574" y="13716"/>
                    </a:moveTo>
                    <a:lnTo>
                      <a:pt x="21336" y="13716"/>
                    </a:lnTo>
                  </a:path>
                  <a:path w="342900" h="184150">
                    <a:moveTo>
                      <a:pt x="20574" y="13716"/>
                    </a:moveTo>
                    <a:lnTo>
                      <a:pt x="21336" y="13716"/>
                    </a:lnTo>
                  </a:path>
                  <a:path w="342900" h="184150">
                    <a:moveTo>
                      <a:pt x="20574" y="13716"/>
                    </a:moveTo>
                    <a:lnTo>
                      <a:pt x="26670" y="13716"/>
                    </a:lnTo>
                  </a:path>
                  <a:path w="342900" h="184150">
                    <a:moveTo>
                      <a:pt x="21336" y="13716"/>
                    </a:moveTo>
                    <a:lnTo>
                      <a:pt x="21336" y="12192"/>
                    </a:lnTo>
                  </a:path>
                  <a:path w="342900" h="184150">
                    <a:moveTo>
                      <a:pt x="21336" y="13716"/>
                    </a:moveTo>
                    <a:lnTo>
                      <a:pt x="21336" y="12192"/>
                    </a:lnTo>
                  </a:path>
                  <a:path w="342900" h="184150">
                    <a:moveTo>
                      <a:pt x="20574" y="12192"/>
                    </a:moveTo>
                    <a:lnTo>
                      <a:pt x="20574" y="13716"/>
                    </a:lnTo>
                  </a:path>
                  <a:path w="342900" h="184150">
                    <a:moveTo>
                      <a:pt x="19812" y="13716"/>
                    </a:moveTo>
                    <a:lnTo>
                      <a:pt x="19812" y="12192"/>
                    </a:lnTo>
                  </a:path>
                  <a:path w="342900" h="184150">
                    <a:moveTo>
                      <a:pt x="19812" y="12192"/>
                    </a:moveTo>
                    <a:lnTo>
                      <a:pt x="19812" y="13716"/>
                    </a:lnTo>
                  </a:path>
                  <a:path w="342900" h="184150">
                    <a:moveTo>
                      <a:pt x="20574" y="12192"/>
                    </a:moveTo>
                    <a:lnTo>
                      <a:pt x="20574" y="13716"/>
                    </a:lnTo>
                  </a:path>
                  <a:path w="342900" h="184150">
                    <a:moveTo>
                      <a:pt x="20574" y="13716"/>
                    </a:moveTo>
                    <a:lnTo>
                      <a:pt x="20574" y="12192"/>
                    </a:lnTo>
                  </a:path>
                  <a:path w="342900" h="184150">
                    <a:moveTo>
                      <a:pt x="19812" y="12192"/>
                    </a:moveTo>
                    <a:lnTo>
                      <a:pt x="19812" y="13716"/>
                    </a:lnTo>
                  </a:path>
                  <a:path w="342900" h="184150">
                    <a:moveTo>
                      <a:pt x="26670" y="12192"/>
                    </a:moveTo>
                    <a:lnTo>
                      <a:pt x="26670" y="13716"/>
                    </a:lnTo>
                  </a:path>
                  <a:path w="342900" h="184150">
                    <a:moveTo>
                      <a:pt x="27432" y="13716"/>
                    </a:moveTo>
                    <a:lnTo>
                      <a:pt x="27432" y="12192"/>
                    </a:lnTo>
                  </a:path>
                  <a:path w="342900" h="184150">
                    <a:moveTo>
                      <a:pt x="26670" y="12192"/>
                    </a:moveTo>
                    <a:lnTo>
                      <a:pt x="26670" y="13716"/>
                    </a:lnTo>
                  </a:path>
                  <a:path w="342900" h="184150">
                    <a:moveTo>
                      <a:pt x="27432" y="13716"/>
                    </a:moveTo>
                    <a:lnTo>
                      <a:pt x="27432" y="12192"/>
                    </a:lnTo>
                  </a:path>
                  <a:path w="342900" h="184150">
                    <a:moveTo>
                      <a:pt x="27432" y="12192"/>
                    </a:moveTo>
                    <a:lnTo>
                      <a:pt x="27432" y="13716"/>
                    </a:lnTo>
                  </a:path>
                  <a:path w="342900" h="184150">
                    <a:moveTo>
                      <a:pt x="27432" y="12192"/>
                    </a:moveTo>
                    <a:lnTo>
                      <a:pt x="27432" y="13716"/>
                    </a:lnTo>
                  </a:path>
                  <a:path w="342900" h="184150">
                    <a:moveTo>
                      <a:pt x="28193" y="13716"/>
                    </a:moveTo>
                    <a:lnTo>
                      <a:pt x="28193" y="12192"/>
                    </a:lnTo>
                  </a:path>
                  <a:path w="342900" h="184150">
                    <a:moveTo>
                      <a:pt x="28193" y="13716"/>
                    </a:moveTo>
                    <a:lnTo>
                      <a:pt x="28193" y="12192"/>
                    </a:lnTo>
                  </a:path>
                  <a:path w="342900" h="184150">
                    <a:moveTo>
                      <a:pt x="16002" y="12192"/>
                    </a:moveTo>
                    <a:lnTo>
                      <a:pt x="16002" y="13716"/>
                    </a:lnTo>
                  </a:path>
                  <a:path w="342900" h="184150">
                    <a:moveTo>
                      <a:pt x="30480" y="2286"/>
                    </a:moveTo>
                    <a:lnTo>
                      <a:pt x="30480" y="11430"/>
                    </a:lnTo>
                  </a:path>
                  <a:path w="342900" h="184150">
                    <a:moveTo>
                      <a:pt x="30480" y="2286"/>
                    </a:moveTo>
                    <a:lnTo>
                      <a:pt x="30480" y="11430"/>
                    </a:lnTo>
                  </a:path>
                  <a:path w="342900" h="184150">
                    <a:moveTo>
                      <a:pt x="16764" y="2286"/>
                    </a:moveTo>
                    <a:lnTo>
                      <a:pt x="16764" y="11430"/>
                    </a:lnTo>
                  </a:path>
                  <a:path w="342900" h="184150">
                    <a:moveTo>
                      <a:pt x="16764" y="2286"/>
                    </a:moveTo>
                    <a:lnTo>
                      <a:pt x="16764" y="11430"/>
                    </a:lnTo>
                  </a:path>
                  <a:path w="342900" h="184150">
                    <a:moveTo>
                      <a:pt x="266700" y="59436"/>
                    </a:moveTo>
                    <a:lnTo>
                      <a:pt x="268986" y="59436"/>
                    </a:lnTo>
                  </a:path>
                  <a:path w="342900" h="184150">
                    <a:moveTo>
                      <a:pt x="270509" y="131064"/>
                    </a:moveTo>
                    <a:lnTo>
                      <a:pt x="270509" y="153924"/>
                    </a:lnTo>
                  </a:path>
                  <a:path w="342900" h="184150">
                    <a:moveTo>
                      <a:pt x="270509" y="128778"/>
                    </a:moveTo>
                    <a:lnTo>
                      <a:pt x="270509" y="131064"/>
                    </a:lnTo>
                  </a:path>
                  <a:path w="342900" h="184150">
                    <a:moveTo>
                      <a:pt x="268986" y="128016"/>
                    </a:moveTo>
                    <a:lnTo>
                      <a:pt x="269748" y="128778"/>
                    </a:lnTo>
                  </a:path>
                  <a:path w="342900" h="184150">
                    <a:moveTo>
                      <a:pt x="266700" y="127254"/>
                    </a:moveTo>
                    <a:lnTo>
                      <a:pt x="268986" y="127254"/>
                    </a:lnTo>
                  </a:path>
                  <a:path w="342900" h="184150">
                    <a:moveTo>
                      <a:pt x="268986" y="59436"/>
                    </a:moveTo>
                    <a:lnTo>
                      <a:pt x="268986" y="128778"/>
                    </a:lnTo>
                  </a:path>
                  <a:path w="342900" h="184150">
                    <a:moveTo>
                      <a:pt x="266700" y="59436"/>
                    </a:moveTo>
                    <a:lnTo>
                      <a:pt x="266700" y="128778"/>
                    </a:lnTo>
                  </a:path>
                  <a:path w="342900" h="184150">
                    <a:moveTo>
                      <a:pt x="244602" y="59436"/>
                    </a:moveTo>
                    <a:lnTo>
                      <a:pt x="246887" y="59436"/>
                    </a:lnTo>
                  </a:path>
                  <a:path w="342900" h="184150">
                    <a:moveTo>
                      <a:pt x="243078" y="128778"/>
                    </a:moveTo>
                    <a:lnTo>
                      <a:pt x="243078" y="153924"/>
                    </a:lnTo>
                  </a:path>
                  <a:path w="342900" h="184150">
                    <a:moveTo>
                      <a:pt x="244602" y="127254"/>
                    </a:moveTo>
                    <a:lnTo>
                      <a:pt x="246887" y="127254"/>
                    </a:lnTo>
                  </a:path>
                  <a:path w="342900" h="184150">
                    <a:moveTo>
                      <a:pt x="244602" y="128016"/>
                    </a:moveTo>
                    <a:lnTo>
                      <a:pt x="243078" y="128778"/>
                    </a:lnTo>
                  </a:path>
                  <a:path w="342900" h="184150">
                    <a:moveTo>
                      <a:pt x="244602" y="59436"/>
                    </a:moveTo>
                    <a:lnTo>
                      <a:pt x="244602" y="128778"/>
                    </a:lnTo>
                  </a:path>
                  <a:path w="342900" h="184150">
                    <a:moveTo>
                      <a:pt x="246887" y="59436"/>
                    </a:moveTo>
                    <a:lnTo>
                      <a:pt x="246887" y="128778"/>
                    </a:lnTo>
                  </a:path>
                  <a:path w="342900" h="184150">
                    <a:moveTo>
                      <a:pt x="243078" y="128778"/>
                    </a:moveTo>
                    <a:lnTo>
                      <a:pt x="270509" y="128778"/>
                    </a:lnTo>
                  </a:path>
                  <a:path w="342900" h="184150">
                    <a:moveTo>
                      <a:pt x="243078" y="153924"/>
                    </a:moveTo>
                    <a:lnTo>
                      <a:pt x="270509" y="153924"/>
                    </a:lnTo>
                  </a:path>
                  <a:path w="342900" h="184150">
                    <a:moveTo>
                      <a:pt x="243078" y="131064"/>
                    </a:moveTo>
                    <a:lnTo>
                      <a:pt x="270509" y="131064"/>
                    </a:lnTo>
                  </a:path>
                  <a:path w="342900" h="184150">
                    <a:moveTo>
                      <a:pt x="296418" y="79248"/>
                    </a:moveTo>
                    <a:lnTo>
                      <a:pt x="296418" y="97536"/>
                    </a:lnTo>
                  </a:path>
                  <a:path w="342900" h="184150">
                    <a:moveTo>
                      <a:pt x="282702" y="79248"/>
                    </a:moveTo>
                    <a:lnTo>
                      <a:pt x="282702" y="97536"/>
                    </a:lnTo>
                  </a:path>
                  <a:path w="342900" h="184150">
                    <a:moveTo>
                      <a:pt x="303276" y="79248"/>
                    </a:moveTo>
                    <a:lnTo>
                      <a:pt x="303276" y="97536"/>
                    </a:lnTo>
                  </a:path>
                  <a:path w="342900" h="184150">
                    <a:moveTo>
                      <a:pt x="289559" y="79248"/>
                    </a:moveTo>
                    <a:lnTo>
                      <a:pt x="289559" y="97536"/>
                    </a:lnTo>
                  </a:path>
                  <a:path w="342900" h="184150">
                    <a:moveTo>
                      <a:pt x="282702" y="97536"/>
                    </a:moveTo>
                    <a:lnTo>
                      <a:pt x="289559" y="97536"/>
                    </a:lnTo>
                  </a:path>
                  <a:path w="342900" h="184150">
                    <a:moveTo>
                      <a:pt x="303276" y="97536"/>
                    </a:moveTo>
                    <a:lnTo>
                      <a:pt x="296418" y="97536"/>
                    </a:lnTo>
                  </a:path>
                  <a:path w="342900" h="184150">
                    <a:moveTo>
                      <a:pt x="282702" y="79248"/>
                    </a:moveTo>
                    <a:lnTo>
                      <a:pt x="289559" y="79248"/>
                    </a:lnTo>
                  </a:path>
                  <a:path w="342900" h="184150">
                    <a:moveTo>
                      <a:pt x="303276" y="79248"/>
                    </a:moveTo>
                    <a:lnTo>
                      <a:pt x="296418" y="79248"/>
                    </a:lnTo>
                  </a:path>
                  <a:path w="342900" h="184150">
                    <a:moveTo>
                      <a:pt x="289559" y="90678"/>
                    </a:moveTo>
                    <a:lnTo>
                      <a:pt x="296418" y="90678"/>
                    </a:lnTo>
                  </a:path>
                  <a:path w="342900" h="184150">
                    <a:moveTo>
                      <a:pt x="289559" y="86106"/>
                    </a:moveTo>
                    <a:lnTo>
                      <a:pt x="296418" y="86106"/>
                    </a:lnTo>
                  </a:path>
                  <a:path w="342900" h="184150">
                    <a:moveTo>
                      <a:pt x="211074" y="86106"/>
                    </a:moveTo>
                    <a:lnTo>
                      <a:pt x="211074" y="90678"/>
                    </a:lnTo>
                  </a:path>
                  <a:path w="342900" h="184150">
                    <a:moveTo>
                      <a:pt x="282702" y="86106"/>
                    </a:moveTo>
                    <a:lnTo>
                      <a:pt x="211074" y="86106"/>
                    </a:lnTo>
                  </a:path>
                  <a:path w="342900" h="184150">
                    <a:moveTo>
                      <a:pt x="282702" y="90678"/>
                    </a:moveTo>
                    <a:lnTo>
                      <a:pt x="211074" y="90678"/>
                    </a:lnTo>
                  </a:path>
                  <a:path w="342900" h="184150">
                    <a:moveTo>
                      <a:pt x="305562" y="180594"/>
                    </a:moveTo>
                    <a:lnTo>
                      <a:pt x="310134" y="180594"/>
                    </a:lnTo>
                  </a:path>
                  <a:path w="342900" h="184150">
                    <a:moveTo>
                      <a:pt x="305562" y="104394"/>
                    </a:moveTo>
                    <a:lnTo>
                      <a:pt x="310134" y="104394"/>
                    </a:lnTo>
                  </a:path>
                  <a:path w="342900" h="184150">
                    <a:moveTo>
                      <a:pt x="296418" y="92964"/>
                    </a:moveTo>
                    <a:lnTo>
                      <a:pt x="295656" y="92964"/>
                    </a:lnTo>
                  </a:path>
                  <a:path w="342900" h="184150">
                    <a:moveTo>
                      <a:pt x="289559" y="92964"/>
                    </a:moveTo>
                    <a:lnTo>
                      <a:pt x="295656" y="92964"/>
                    </a:lnTo>
                  </a:path>
                  <a:path w="342900" h="184150">
                    <a:moveTo>
                      <a:pt x="289559" y="92964"/>
                    </a:moveTo>
                    <a:lnTo>
                      <a:pt x="296418" y="92964"/>
                    </a:lnTo>
                  </a:path>
                  <a:path w="342900" h="184150">
                    <a:moveTo>
                      <a:pt x="302514" y="101346"/>
                    </a:moveTo>
                    <a:lnTo>
                      <a:pt x="305562" y="104394"/>
                    </a:lnTo>
                  </a:path>
                  <a:path w="342900" h="184150">
                    <a:moveTo>
                      <a:pt x="289559" y="99822"/>
                    </a:moveTo>
                    <a:lnTo>
                      <a:pt x="296418" y="99822"/>
                    </a:lnTo>
                  </a:path>
                  <a:path w="342900" h="184150">
                    <a:moveTo>
                      <a:pt x="289559" y="99822"/>
                    </a:moveTo>
                    <a:lnTo>
                      <a:pt x="288798" y="101346"/>
                    </a:lnTo>
                  </a:path>
                  <a:path w="342900" h="184150">
                    <a:moveTo>
                      <a:pt x="296418" y="92964"/>
                    </a:moveTo>
                    <a:lnTo>
                      <a:pt x="296418" y="99822"/>
                    </a:lnTo>
                  </a:path>
                  <a:path w="342900" h="184150">
                    <a:moveTo>
                      <a:pt x="289559" y="92964"/>
                    </a:moveTo>
                    <a:lnTo>
                      <a:pt x="289559" y="99822"/>
                    </a:lnTo>
                  </a:path>
                  <a:path w="342900" h="184150">
                    <a:moveTo>
                      <a:pt x="302514" y="183642"/>
                    </a:moveTo>
                    <a:lnTo>
                      <a:pt x="305562" y="180594"/>
                    </a:lnTo>
                  </a:path>
                  <a:path w="342900" h="184150">
                    <a:moveTo>
                      <a:pt x="302514" y="183642"/>
                    </a:moveTo>
                    <a:lnTo>
                      <a:pt x="302514" y="101346"/>
                    </a:lnTo>
                  </a:path>
                  <a:path w="342900" h="184150">
                    <a:moveTo>
                      <a:pt x="305562" y="104394"/>
                    </a:moveTo>
                    <a:lnTo>
                      <a:pt x="305562" y="180594"/>
                    </a:lnTo>
                  </a:path>
                  <a:path w="342900" h="184150">
                    <a:moveTo>
                      <a:pt x="296418" y="99822"/>
                    </a:moveTo>
                    <a:lnTo>
                      <a:pt x="297180" y="101346"/>
                    </a:lnTo>
                  </a:path>
                  <a:path w="342900" h="184150">
                    <a:moveTo>
                      <a:pt x="310134" y="180594"/>
                    </a:moveTo>
                    <a:lnTo>
                      <a:pt x="310134" y="104394"/>
                    </a:lnTo>
                  </a:path>
                  <a:path w="342900" h="184150">
                    <a:moveTo>
                      <a:pt x="252222" y="138684"/>
                    </a:moveTo>
                    <a:lnTo>
                      <a:pt x="265938" y="138684"/>
                    </a:lnTo>
                  </a:path>
                  <a:path w="342900" h="184150">
                    <a:moveTo>
                      <a:pt x="252222" y="146304"/>
                    </a:moveTo>
                    <a:lnTo>
                      <a:pt x="265938" y="146304"/>
                    </a:lnTo>
                  </a:path>
                  <a:path w="342900" h="184150">
                    <a:moveTo>
                      <a:pt x="252222" y="138684"/>
                    </a:moveTo>
                    <a:lnTo>
                      <a:pt x="252222" y="146304"/>
                    </a:lnTo>
                  </a:path>
                  <a:path w="342900" h="184150">
                    <a:moveTo>
                      <a:pt x="268224" y="102108"/>
                    </a:moveTo>
                    <a:lnTo>
                      <a:pt x="271272" y="102108"/>
                    </a:lnTo>
                  </a:path>
                  <a:path w="342900" h="184150">
                    <a:moveTo>
                      <a:pt x="268224" y="182880"/>
                    </a:moveTo>
                    <a:lnTo>
                      <a:pt x="271272" y="182880"/>
                    </a:lnTo>
                  </a:path>
                  <a:path w="342900" h="184150">
                    <a:moveTo>
                      <a:pt x="268224" y="182880"/>
                    </a:moveTo>
                    <a:lnTo>
                      <a:pt x="268224" y="102108"/>
                    </a:lnTo>
                  </a:path>
                  <a:path w="342900" h="184150">
                    <a:moveTo>
                      <a:pt x="271272" y="183642"/>
                    </a:moveTo>
                    <a:lnTo>
                      <a:pt x="271272" y="101346"/>
                    </a:lnTo>
                  </a:path>
                  <a:path w="342900" h="184150">
                    <a:moveTo>
                      <a:pt x="265938" y="138684"/>
                    </a:moveTo>
                    <a:lnTo>
                      <a:pt x="265938" y="146304"/>
                    </a:lnTo>
                  </a:path>
                  <a:path w="342900" h="184150">
                    <a:moveTo>
                      <a:pt x="271272" y="101346"/>
                    </a:moveTo>
                    <a:lnTo>
                      <a:pt x="302514" y="101346"/>
                    </a:lnTo>
                  </a:path>
                  <a:path w="342900" h="184150">
                    <a:moveTo>
                      <a:pt x="271272" y="183642"/>
                    </a:moveTo>
                    <a:lnTo>
                      <a:pt x="302514" y="183642"/>
                    </a:lnTo>
                  </a:path>
                  <a:path w="342900" h="184150">
                    <a:moveTo>
                      <a:pt x="16002" y="38100"/>
                    </a:moveTo>
                    <a:lnTo>
                      <a:pt x="13715" y="38100"/>
                    </a:lnTo>
                  </a:path>
                  <a:path w="342900" h="184150">
                    <a:moveTo>
                      <a:pt x="13715" y="59436"/>
                    </a:moveTo>
                    <a:lnTo>
                      <a:pt x="16002" y="59436"/>
                    </a:lnTo>
                  </a:path>
                  <a:path w="342900" h="184150">
                    <a:moveTo>
                      <a:pt x="17526" y="131064"/>
                    </a:moveTo>
                    <a:lnTo>
                      <a:pt x="17526" y="153924"/>
                    </a:lnTo>
                  </a:path>
                  <a:path w="342900" h="184150">
                    <a:moveTo>
                      <a:pt x="17526" y="128778"/>
                    </a:moveTo>
                    <a:lnTo>
                      <a:pt x="17526" y="131064"/>
                    </a:lnTo>
                  </a:path>
                  <a:path w="342900" h="184150">
                    <a:moveTo>
                      <a:pt x="13715" y="127254"/>
                    </a:moveTo>
                    <a:lnTo>
                      <a:pt x="16002" y="127254"/>
                    </a:lnTo>
                  </a:path>
                  <a:path w="342900" h="184150">
                    <a:moveTo>
                      <a:pt x="16002" y="128016"/>
                    </a:moveTo>
                    <a:lnTo>
                      <a:pt x="16764" y="128778"/>
                    </a:lnTo>
                  </a:path>
                  <a:path w="342900" h="184150">
                    <a:moveTo>
                      <a:pt x="13715" y="59436"/>
                    </a:moveTo>
                    <a:lnTo>
                      <a:pt x="13715" y="128778"/>
                    </a:lnTo>
                  </a:path>
                  <a:path w="342900" h="184150">
                    <a:moveTo>
                      <a:pt x="16002" y="59436"/>
                    </a:moveTo>
                    <a:lnTo>
                      <a:pt x="16002" y="128778"/>
                    </a:lnTo>
                  </a:path>
                  <a:path w="342900" h="184150">
                    <a:moveTo>
                      <a:pt x="13715" y="59436"/>
                    </a:moveTo>
                    <a:lnTo>
                      <a:pt x="13715" y="38100"/>
                    </a:lnTo>
                  </a:path>
                  <a:path w="342900" h="184150">
                    <a:moveTo>
                      <a:pt x="16002" y="59436"/>
                    </a:moveTo>
                    <a:lnTo>
                      <a:pt x="16002" y="38100"/>
                    </a:lnTo>
                  </a:path>
                  <a:path w="342900" h="184150">
                    <a:moveTo>
                      <a:pt x="12954" y="138684"/>
                    </a:moveTo>
                    <a:lnTo>
                      <a:pt x="12954" y="146304"/>
                    </a:lnTo>
                  </a:path>
                  <a:path w="342900" h="184150">
                    <a:moveTo>
                      <a:pt x="9143" y="13716"/>
                    </a:moveTo>
                    <a:lnTo>
                      <a:pt x="9143" y="35814"/>
                    </a:lnTo>
                  </a:path>
                  <a:path w="342900" h="184150">
                    <a:moveTo>
                      <a:pt x="8382" y="20574"/>
                    </a:moveTo>
                    <a:lnTo>
                      <a:pt x="8382" y="13716"/>
                    </a:lnTo>
                  </a:path>
                  <a:path w="342900" h="184150">
                    <a:moveTo>
                      <a:pt x="7620" y="23622"/>
                    </a:moveTo>
                    <a:lnTo>
                      <a:pt x="7620" y="35814"/>
                    </a:lnTo>
                  </a:path>
                  <a:path w="342900" h="184150">
                    <a:moveTo>
                      <a:pt x="0" y="23622"/>
                    </a:moveTo>
                    <a:lnTo>
                      <a:pt x="0" y="35814"/>
                    </a:lnTo>
                  </a:path>
                  <a:path w="342900" h="184150">
                    <a:moveTo>
                      <a:pt x="9143" y="35814"/>
                    </a:moveTo>
                    <a:lnTo>
                      <a:pt x="7620" y="35814"/>
                    </a:lnTo>
                  </a:path>
                  <a:path w="342900" h="184150">
                    <a:moveTo>
                      <a:pt x="14478" y="13716"/>
                    </a:moveTo>
                    <a:lnTo>
                      <a:pt x="14478" y="0"/>
                    </a:lnTo>
                  </a:path>
                  <a:path w="342900" h="184150">
                    <a:moveTo>
                      <a:pt x="84582" y="125730"/>
                    </a:moveTo>
                    <a:lnTo>
                      <a:pt x="84582" y="124206"/>
                    </a:lnTo>
                    <a:lnTo>
                      <a:pt x="83820" y="122682"/>
                    </a:lnTo>
                    <a:lnTo>
                      <a:pt x="83058" y="121920"/>
                    </a:lnTo>
                    <a:lnTo>
                      <a:pt x="80772" y="121920"/>
                    </a:lnTo>
                    <a:lnTo>
                      <a:pt x="78486" y="124206"/>
                    </a:lnTo>
                    <a:lnTo>
                      <a:pt x="77724" y="125730"/>
                    </a:lnTo>
                    <a:lnTo>
                      <a:pt x="76962" y="128016"/>
                    </a:lnTo>
                    <a:lnTo>
                      <a:pt x="76200" y="131826"/>
                    </a:lnTo>
                    <a:lnTo>
                      <a:pt x="76200" y="134112"/>
                    </a:lnTo>
                    <a:lnTo>
                      <a:pt x="76962" y="136398"/>
                    </a:lnTo>
                    <a:lnTo>
                      <a:pt x="76962" y="137922"/>
                    </a:lnTo>
                    <a:lnTo>
                      <a:pt x="77724" y="138684"/>
                    </a:lnTo>
                    <a:lnTo>
                      <a:pt x="80009" y="138684"/>
                    </a:lnTo>
                    <a:lnTo>
                      <a:pt x="82296" y="136398"/>
                    </a:lnTo>
                    <a:lnTo>
                      <a:pt x="83058" y="134112"/>
                    </a:lnTo>
                  </a:path>
                  <a:path w="342900" h="184150">
                    <a:moveTo>
                      <a:pt x="92964" y="127254"/>
                    </a:moveTo>
                    <a:lnTo>
                      <a:pt x="90678" y="138684"/>
                    </a:lnTo>
                  </a:path>
                  <a:path w="342900" h="184150">
                    <a:moveTo>
                      <a:pt x="92202" y="129540"/>
                    </a:moveTo>
                    <a:lnTo>
                      <a:pt x="92202" y="128016"/>
                    </a:lnTo>
                    <a:lnTo>
                      <a:pt x="91440" y="127254"/>
                    </a:lnTo>
                    <a:lnTo>
                      <a:pt x="89915" y="127254"/>
                    </a:lnTo>
                    <a:lnTo>
                      <a:pt x="88392" y="128016"/>
                    </a:lnTo>
                    <a:lnTo>
                      <a:pt x="87630" y="129540"/>
                    </a:lnTo>
                    <a:lnTo>
                      <a:pt x="86868" y="131826"/>
                    </a:lnTo>
                    <a:lnTo>
                      <a:pt x="86106" y="133350"/>
                    </a:lnTo>
                    <a:lnTo>
                      <a:pt x="86106" y="136398"/>
                    </a:lnTo>
                    <a:lnTo>
                      <a:pt x="86868" y="137922"/>
                    </a:lnTo>
                    <a:lnTo>
                      <a:pt x="87630" y="138684"/>
                    </a:lnTo>
                    <a:lnTo>
                      <a:pt x="89154" y="138684"/>
                    </a:lnTo>
                    <a:lnTo>
                      <a:pt x="91440" y="136398"/>
                    </a:lnTo>
                  </a:path>
                  <a:path w="342900" h="184150">
                    <a:moveTo>
                      <a:pt x="96012" y="127254"/>
                    </a:moveTo>
                    <a:lnTo>
                      <a:pt x="96774" y="138684"/>
                    </a:lnTo>
                    <a:lnTo>
                      <a:pt x="101346" y="127254"/>
                    </a:lnTo>
                  </a:path>
                  <a:path w="342900" h="184150">
                    <a:moveTo>
                      <a:pt x="105156" y="122682"/>
                    </a:moveTo>
                    <a:lnTo>
                      <a:pt x="105156" y="123444"/>
                    </a:lnTo>
                    <a:lnTo>
                      <a:pt x="105918" y="122682"/>
                    </a:lnTo>
                    <a:lnTo>
                      <a:pt x="105918" y="121920"/>
                    </a:lnTo>
                    <a:lnTo>
                      <a:pt x="105156" y="122682"/>
                    </a:lnTo>
                    <a:close/>
                  </a:path>
                  <a:path w="342900" h="184150">
                    <a:moveTo>
                      <a:pt x="104393" y="128016"/>
                    </a:moveTo>
                    <a:lnTo>
                      <a:pt x="102870" y="138684"/>
                    </a:lnTo>
                  </a:path>
                  <a:path w="342900" h="184150">
                    <a:moveTo>
                      <a:pt x="109728" y="121920"/>
                    </a:moveTo>
                    <a:lnTo>
                      <a:pt x="107442" y="135636"/>
                    </a:lnTo>
                    <a:lnTo>
                      <a:pt x="107442" y="137922"/>
                    </a:lnTo>
                    <a:lnTo>
                      <a:pt x="108204" y="138684"/>
                    </a:lnTo>
                    <a:lnTo>
                      <a:pt x="109728" y="138684"/>
                    </a:lnTo>
                  </a:path>
                  <a:path w="342900" h="184150">
                    <a:moveTo>
                      <a:pt x="107442" y="127254"/>
                    </a:moveTo>
                    <a:lnTo>
                      <a:pt x="110490" y="127254"/>
                    </a:lnTo>
                  </a:path>
                  <a:path w="342900" h="184150">
                    <a:moveTo>
                      <a:pt x="113537" y="127254"/>
                    </a:moveTo>
                    <a:lnTo>
                      <a:pt x="114300" y="138684"/>
                    </a:lnTo>
                    <a:lnTo>
                      <a:pt x="118872" y="127254"/>
                    </a:lnTo>
                  </a:path>
                  <a:path w="342900" h="184150">
                    <a:moveTo>
                      <a:pt x="114300" y="138684"/>
                    </a:moveTo>
                    <a:lnTo>
                      <a:pt x="112776" y="141732"/>
                    </a:lnTo>
                    <a:lnTo>
                      <a:pt x="110490" y="144018"/>
                    </a:lnTo>
                    <a:lnTo>
                      <a:pt x="109728" y="144018"/>
                    </a:lnTo>
                  </a:path>
                  <a:path w="342900" h="184150">
                    <a:moveTo>
                      <a:pt x="133350" y="124968"/>
                    </a:moveTo>
                    <a:lnTo>
                      <a:pt x="136398" y="121920"/>
                    </a:lnTo>
                    <a:lnTo>
                      <a:pt x="133350" y="138684"/>
                    </a:lnTo>
                  </a:path>
                  <a:path w="342900" h="184150">
                    <a:moveTo>
                      <a:pt x="342138" y="0"/>
                    </a:moveTo>
                    <a:lnTo>
                      <a:pt x="341376" y="0"/>
                    </a:lnTo>
                  </a:path>
                  <a:path w="342900" h="184150">
                    <a:moveTo>
                      <a:pt x="342138" y="0"/>
                    </a:moveTo>
                    <a:lnTo>
                      <a:pt x="341376" y="0"/>
                    </a:lnTo>
                  </a:path>
                  <a:path w="342900" h="184150">
                    <a:moveTo>
                      <a:pt x="342900" y="0"/>
                    </a:moveTo>
                    <a:lnTo>
                      <a:pt x="342138" y="0"/>
                    </a:lnTo>
                  </a:path>
                  <a:path w="342900" h="184150">
                    <a:moveTo>
                      <a:pt x="342900" y="0"/>
                    </a:moveTo>
                    <a:lnTo>
                      <a:pt x="34213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6" name="object 28">
                <a:extLst>
                  <a:ext uri="{FF2B5EF4-FFF2-40B4-BE49-F238E27FC236}">
                    <a16:creationId xmlns:a16="http://schemas.microsoft.com/office/drawing/2014/main" id="{64EB14B7-189F-FDEB-1A48-4CCB4DF70345}"/>
                  </a:ext>
                </a:extLst>
              </p:cNvPr>
              <p:cNvSpPr/>
              <p:nvPr/>
            </p:nvSpPr>
            <p:spPr>
              <a:xfrm>
                <a:off x="1229487" y="2904362"/>
                <a:ext cx="254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2540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  <a:path w="2540" h="1269">
                    <a:moveTo>
                      <a:pt x="2286" y="381"/>
                    </a:moveTo>
                    <a:lnTo>
                      <a:pt x="2171" y="114"/>
                    </a:lnTo>
                    <a:lnTo>
                      <a:pt x="1905" y="0"/>
                    </a:lnTo>
                    <a:lnTo>
                      <a:pt x="1625" y="114"/>
                    </a:lnTo>
                    <a:lnTo>
                      <a:pt x="1524" y="381"/>
                    </a:lnTo>
                    <a:lnTo>
                      <a:pt x="1625" y="660"/>
                    </a:lnTo>
                    <a:lnTo>
                      <a:pt x="1905" y="762"/>
                    </a:lnTo>
                    <a:lnTo>
                      <a:pt x="2171" y="660"/>
                    </a:lnTo>
                    <a:lnTo>
                      <a:pt x="2286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7" name="object 29">
                <a:extLst>
                  <a:ext uri="{FF2B5EF4-FFF2-40B4-BE49-F238E27FC236}">
                    <a16:creationId xmlns:a16="http://schemas.microsoft.com/office/drawing/2014/main" id="{A5936415-4DEF-C57E-DA46-AB61615EDE3C}"/>
                  </a:ext>
                </a:extLst>
              </p:cNvPr>
              <p:cNvSpPr/>
              <p:nvPr/>
            </p:nvSpPr>
            <p:spPr>
              <a:xfrm>
                <a:off x="1227581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539">
                    <a:moveTo>
                      <a:pt x="4571" y="2286"/>
                    </a:moveTo>
                    <a:lnTo>
                      <a:pt x="4571" y="0"/>
                    </a:lnTo>
                  </a:path>
                  <a:path w="11430" h="2539">
                    <a:moveTo>
                      <a:pt x="3809" y="0"/>
                    </a:moveTo>
                    <a:lnTo>
                      <a:pt x="3809" y="2286"/>
                    </a:lnTo>
                  </a:path>
                  <a:path w="11430" h="2539">
                    <a:moveTo>
                      <a:pt x="3809" y="0"/>
                    </a:moveTo>
                    <a:lnTo>
                      <a:pt x="3809" y="2286"/>
                    </a:lnTo>
                  </a:path>
                  <a:path w="11430" h="2539">
                    <a:moveTo>
                      <a:pt x="4571" y="2286"/>
                    </a:moveTo>
                    <a:lnTo>
                      <a:pt x="4571" y="0"/>
                    </a:lnTo>
                  </a:path>
                  <a:path w="11430" h="2539">
                    <a:moveTo>
                      <a:pt x="3809" y="2286"/>
                    </a:moveTo>
                    <a:lnTo>
                      <a:pt x="3809" y="0"/>
                    </a:lnTo>
                  </a:path>
                  <a:path w="11430" h="2539">
                    <a:moveTo>
                      <a:pt x="3809" y="2286"/>
                    </a:moveTo>
                    <a:lnTo>
                      <a:pt x="3809" y="0"/>
                    </a:lnTo>
                  </a:path>
                  <a:path w="11430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1430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1430" h="2539">
                    <a:moveTo>
                      <a:pt x="3048" y="2286"/>
                    </a:moveTo>
                    <a:lnTo>
                      <a:pt x="0" y="2286"/>
                    </a:lnTo>
                  </a:path>
                  <a:path w="11430" h="2539">
                    <a:moveTo>
                      <a:pt x="3048" y="2286"/>
                    </a:moveTo>
                    <a:lnTo>
                      <a:pt x="0" y="2286"/>
                    </a:lnTo>
                  </a:path>
                  <a:path w="11430" h="2539">
                    <a:moveTo>
                      <a:pt x="11430" y="0"/>
                    </a:moveTo>
                    <a:lnTo>
                      <a:pt x="10668" y="0"/>
                    </a:lnTo>
                  </a:path>
                  <a:path w="11430" h="2539">
                    <a:moveTo>
                      <a:pt x="11430" y="0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8" name="object 30">
                <a:extLst>
                  <a:ext uri="{FF2B5EF4-FFF2-40B4-BE49-F238E27FC236}">
                    <a16:creationId xmlns:a16="http://schemas.microsoft.com/office/drawing/2014/main" id="{7A662DC8-B3BF-7270-E473-E7DF3DE93494}"/>
                  </a:ext>
                </a:extLst>
              </p:cNvPr>
              <p:cNvSpPr/>
              <p:nvPr/>
            </p:nvSpPr>
            <p:spPr>
              <a:xfrm>
                <a:off x="1237106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39" name="object 31">
                <a:extLst>
                  <a:ext uri="{FF2B5EF4-FFF2-40B4-BE49-F238E27FC236}">
                    <a16:creationId xmlns:a16="http://schemas.microsoft.com/office/drawing/2014/main" id="{B1D47200-9E16-A830-0466-F751EE1353C7}"/>
                  </a:ext>
                </a:extLst>
              </p:cNvPr>
              <p:cNvSpPr/>
              <p:nvPr/>
            </p:nvSpPr>
            <p:spPr>
              <a:xfrm>
                <a:off x="1236726" y="2904744"/>
                <a:ext cx="38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09">
                    <a:moveTo>
                      <a:pt x="0" y="0"/>
                    </a:moveTo>
                    <a:lnTo>
                      <a:pt x="762" y="0"/>
                    </a:lnTo>
                  </a:path>
                  <a:path w="3809">
                    <a:moveTo>
                      <a:pt x="0" y="0"/>
                    </a:moveTo>
                    <a:lnTo>
                      <a:pt x="762" y="0"/>
                    </a:lnTo>
                  </a:path>
                  <a:path w="3809">
                    <a:moveTo>
                      <a:pt x="3048" y="0"/>
                    </a:moveTo>
                    <a:lnTo>
                      <a:pt x="381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0" name="object 32">
                <a:extLst>
                  <a:ext uri="{FF2B5EF4-FFF2-40B4-BE49-F238E27FC236}">
                    <a16:creationId xmlns:a16="http://schemas.microsoft.com/office/drawing/2014/main" id="{4CE5E4C0-2ED6-EB99-87C0-CAE08BD6C76A}"/>
                  </a:ext>
                </a:extLst>
              </p:cNvPr>
              <p:cNvSpPr/>
              <p:nvPr/>
            </p:nvSpPr>
            <p:spPr>
              <a:xfrm>
                <a:off x="1238630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1" name="object 33">
                <a:extLst>
                  <a:ext uri="{FF2B5EF4-FFF2-40B4-BE49-F238E27FC236}">
                    <a16:creationId xmlns:a16="http://schemas.microsoft.com/office/drawing/2014/main" id="{B70D6943-DCEF-C413-3234-3BC7C38BEF59}"/>
                  </a:ext>
                </a:extLst>
              </p:cNvPr>
              <p:cNvSpPr/>
              <p:nvPr/>
            </p:nvSpPr>
            <p:spPr>
              <a:xfrm>
                <a:off x="1237487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69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2" name="object 34">
                <a:extLst>
                  <a:ext uri="{FF2B5EF4-FFF2-40B4-BE49-F238E27FC236}">
                    <a16:creationId xmlns:a16="http://schemas.microsoft.com/office/drawing/2014/main" id="{05079D11-354B-3ED1-D0BC-E5F8F94C351C}"/>
                  </a:ext>
                </a:extLst>
              </p:cNvPr>
              <p:cNvSpPr/>
              <p:nvPr/>
            </p:nvSpPr>
            <p:spPr>
              <a:xfrm>
                <a:off x="1238630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3" name="object 35">
                <a:extLst>
                  <a:ext uri="{FF2B5EF4-FFF2-40B4-BE49-F238E27FC236}">
                    <a16:creationId xmlns:a16="http://schemas.microsoft.com/office/drawing/2014/main" id="{1A98D10D-67C5-CE10-0E90-B366E915DC10}"/>
                  </a:ext>
                </a:extLst>
              </p:cNvPr>
              <p:cNvSpPr/>
              <p:nvPr/>
            </p:nvSpPr>
            <p:spPr>
              <a:xfrm>
                <a:off x="1227581" y="2902458"/>
                <a:ext cx="1651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3969">
                    <a:moveTo>
                      <a:pt x="9906" y="2286"/>
                    </a:moveTo>
                    <a:lnTo>
                      <a:pt x="10668" y="2286"/>
                    </a:lnTo>
                  </a:path>
                  <a:path w="16509" h="13969">
                    <a:moveTo>
                      <a:pt x="9906" y="0"/>
                    </a:moveTo>
                    <a:lnTo>
                      <a:pt x="9906" y="2286"/>
                    </a:lnTo>
                  </a:path>
                  <a:path w="16509" h="13969">
                    <a:moveTo>
                      <a:pt x="9906" y="2286"/>
                    </a:moveTo>
                    <a:lnTo>
                      <a:pt x="9906" y="0"/>
                    </a:lnTo>
                  </a:path>
                  <a:path w="16509" h="13969">
                    <a:moveTo>
                      <a:pt x="10668" y="0"/>
                    </a:moveTo>
                    <a:lnTo>
                      <a:pt x="10668" y="2286"/>
                    </a:lnTo>
                  </a:path>
                  <a:path w="16509" h="13969">
                    <a:moveTo>
                      <a:pt x="11430" y="2286"/>
                    </a:moveTo>
                    <a:lnTo>
                      <a:pt x="11430" y="0"/>
                    </a:lnTo>
                  </a:path>
                  <a:path w="16509" h="13969">
                    <a:moveTo>
                      <a:pt x="9906" y="0"/>
                    </a:moveTo>
                    <a:lnTo>
                      <a:pt x="9906" y="2286"/>
                    </a:lnTo>
                  </a:path>
                  <a:path w="16509" h="13969">
                    <a:moveTo>
                      <a:pt x="9906" y="2286"/>
                    </a:moveTo>
                    <a:lnTo>
                      <a:pt x="9906" y="0"/>
                    </a:lnTo>
                  </a:path>
                  <a:path w="16509" h="13969">
                    <a:moveTo>
                      <a:pt x="10668" y="0"/>
                    </a:moveTo>
                    <a:lnTo>
                      <a:pt x="10668" y="2286"/>
                    </a:lnTo>
                  </a:path>
                  <a:path w="16509" h="13969">
                    <a:moveTo>
                      <a:pt x="11430" y="2286"/>
                    </a:moveTo>
                    <a:lnTo>
                      <a:pt x="11430" y="0"/>
                    </a:lnTo>
                  </a:path>
                  <a:path w="16509" h="13969">
                    <a:moveTo>
                      <a:pt x="16002" y="0"/>
                    </a:moveTo>
                    <a:lnTo>
                      <a:pt x="15240" y="0"/>
                    </a:lnTo>
                  </a:path>
                  <a:path w="16509" h="13969">
                    <a:moveTo>
                      <a:pt x="13715" y="2286"/>
                    </a:moveTo>
                    <a:lnTo>
                      <a:pt x="16002" y="2286"/>
                    </a:lnTo>
                  </a:path>
                  <a:path w="16509" h="13969">
                    <a:moveTo>
                      <a:pt x="15240" y="0"/>
                    </a:moveTo>
                    <a:lnTo>
                      <a:pt x="15240" y="2286"/>
                    </a:lnTo>
                  </a:path>
                  <a:path w="16509" h="13969">
                    <a:moveTo>
                      <a:pt x="13715" y="2286"/>
                    </a:moveTo>
                    <a:lnTo>
                      <a:pt x="11430" y="2286"/>
                    </a:lnTo>
                  </a:path>
                  <a:path w="16509" h="13969">
                    <a:moveTo>
                      <a:pt x="12192" y="2286"/>
                    </a:moveTo>
                    <a:lnTo>
                      <a:pt x="15240" y="2286"/>
                    </a:lnTo>
                  </a:path>
                  <a:path w="16509" h="13969">
                    <a:moveTo>
                      <a:pt x="13715" y="2286"/>
                    </a:moveTo>
                    <a:lnTo>
                      <a:pt x="11430" y="2286"/>
                    </a:lnTo>
                  </a:path>
                  <a:path w="16509" h="13969">
                    <a:moveTo>
                      <a:pt x="9906" y="0"/>
                    </a:moveTo>
                    <a:lnTo>
                      <a:pt x="4571" y="0"/>
                    </a:lnTo>
                  </a:path>
                  <a:path w="16509" h="13969">
                    <a:moveTo>
                      <a:pt x="9143" y="2286"/>
                    </a:moveTo>
                    <a:lnTo>
                      <a:pt x="4571" y="2286"/>
                    </a:lnTo>
                  </a:path>
                  <a:path w="16509" h="13969">
                    <a:moveTo>
                      <a:pt x="3809" y="12192"/>
                    </a:moveTo>
                    <a:lnTo>
                      <a:pt x="3809" y="11430"/>
                    </a:lnTo>
                    <a:lnTo>
                      <a:pt x="3809" y="12192"/>
                    </a:lnTo>
                  </a:path>
                  <a:path w="16509" h="13969">
                    <a:moveTo>
                      <a:pt x="3809" y="12192"/>
                    </a:moveTo>
                    <a:lnTo>
                      <a:pt x="3809" y="11430"/>
                    </a:lnTo>
                    <a:lnTo>
                      <a:pt x="3809" y="12192"/>
                    </a:lnTo>
                  </a:path>
                  <a:path w="16509" h="13969">
                    <a:moveTo>
                      <a:pt x="2286" y="12192"/>
                    </a:moveTo>
                    <a:lnTo>
                      <a:pt x="2286" y="11430"/>
                    </a:lnTo>
                  </a:path>
                  <a:path w="16509" h="13969">
                    <a:moveTo>
                      <a:pt x="3048" y="12192"/>
                    </a:moveTo>
                    <a:lnTo>
                      <a:pt x="3048" y="11430"/>
                    </a:lnTo>
                  </a:path>
                  <a:path w="16509" h="13969">
                    <a:moveTo>
                      <a:pt x="3048" y="12192"/>
                    </a:moveTo>
                    <a:lnTo>
                      <a:pt x="3048" y="11430"/>
                    </a:lnTo>
                  </a:path>
                  <a:path w="16509" h="13969">
                    <a:moveTo>
                      <a:pt x="4571" y="11430"/>
                    </a:moveTo>
                    <a:lnTo>
                      <a:pt x="4571" y="12192"/>
                    </a:lnTo>
                  </a:path>
                  <a:path w="16509" h="13969">
                    <a:moveTo>
                      <a:pt x="4571" y="11430"/>
                    </a:moveTo>
                    <a:lnTo>
                      <a:pt x="4571" y="12192"/>
                    </a:lnTo>
                  </a:path>
                  <a:path w="16509" h="13969">
                    <a:moveTo>
                      <a:pt x="3048" y="11430"/>
                    </a:moveTo>
                    <a:lnTo>
                      <a:pt x="0" y="11430"/>
                    </a:lnTo>
                  </a:path>
                  <a:path w="16509" h="13969">
                    <a:moveTo>
                      <a:pt x="3048" y="11430"/>
                    </a:moveTo>
                    <a:lnTo>
                      <a:pt x="0" y="11430"/>
                    </a:lnTo>
                  </a:path>
                  <a:path w="16509" h="13969">
                    <a:moveTo>
                      <a:pt x="9906" y="12192"/>
                    </a:moveTo>
                    <a:lnTo>
                      <a:pt x="9143" y="11430"/>
                    </a:lnTo>
                  </a:path>
                  <a:path w="16509" h="13969">
                    <a:moveTo>
                      <a:pt x="9906" y="12192"/>
                    </a:moveTo>
                    <a:lnTo>
                      <a:pt x="9143" y="11430"/>
                    </a:lnTo>
                  </a:path>
                  <a:path w="16509" h="13969">
                    <a:moveTo>
                      <a:pt x="12192" y="12192"/>
                    </a:moveTo>
                    <a:lnTo>
                      <a:pt x="12192" y="11430"/>
                    </a:lnTo>
                  </a:path>
                  <a:path w="16509" h="13969">
                    <a:moveTo>
                      <a:pt x="10668" y="12192"/>
                    </a:moveTo>
                    <a:lnTo>
                      <a:pt x="10668" y="11430"/>
                    </a:lnTo>
                    <a:lnTo>
                      <a:pt x="9906" y="11430"/>
                    </a:lnTo>
                    <a:lnTo>
                      <a:pt x="9906" y="12192"/>
                    </a:lnTo>
                  </a:path>
                  <a:path w="16509" h="13969">
                    <a:moveTo>
                      <a:pt x="10668" y="12192"/>
                    </a:moveTo>
                    <a:lnTo>
                      <a:pt x="10668" y="11430"/>
                    </a:lnTo>
                    <a:lnTo>
                      <a:pt x="9906" y="11430"/>
                    </a:lnTo>
                    <a:lnTo>
                      <a:pt x="9906" y="12192"/>
                    </a:lnTo>
                  </a:path>
                  <a:path w="16509" h="13969">
                    <a:moveTo>
                      <a:pt x="11430" y="11430"/>
                    </a:moveTo>
                    <a:lnTo>
                      <a:pt x="11430" y="12192"/>
                    </a:lnTo>
                  </a:path>
                  <a:path w="16509" h="13969">
                    <a:moveTo>
                      <a:pt x="11430" y="11430"/>
                    </a:moveTo>
                    <a:lnTo>
                      <a:pt x="11430" y="12192"/>
                    </a:lnTo>
                  </a:path>
                  <a:path w="16509" h="13969">
                    <a:moveTo>
                      <a:pt x="13715" y="11430"/>
                    </a:moveTo>
                    <a:lnTo>
                      <a:pt x="16002" y="11430"/>
                    </a:lnTo>
                  </a:path>
                  <a:path w="16509" h="13969">
                    <a:moveTo>
                      <a:pt x="12192" y="12192"/>
                    </a:moveTo>
                    <a:lnTo>
                      <a:pt x="15240" y="12192"/>
                    </a:lnTo>
                  </a:path>
                  <a:path w="16509" h="13969">
                    <a:moveTo>
                      <a:pt x="13715" y="11430"/>
                    </a:moveTo>
                    <a:lnTo>
                      <a:pt x="11430" y="11430"/>
                    </a:lnTo>
                  </a:path>
                  <a:path w="16509" h="13969">
                    <a:moveTo>
                      <a:pt x="13715" y="11430"/>
                    </a:moveTo>
                    <a:lnTo>
                      <a:pt x="11430" y="11430"/>
                    </a:lnTo>
                  </a:path>
                  <a:path w="16509" h="13969">
                    <a:moveTo>
                      <a:pt x="9143" y="11430"/>
                    </a:moveTo>
                    <a:lnTo>
                      <a:pt x="4571" y="11430"/>
                    </a:lnTo>
                  </a:path>
                  <a:path w="16509" h="13969">
                    <a:moveTo>
                      <a:pt x="3048" y="13716"/>
                    </a:moveTo>
                    <a:lnTo>
                      <a:pt x="3809" y="13716"/>
                    </a:lnTo>
                  </a:path>
                  <a:path w="16509" h="13969">
                    <a:moveTo>
                      <a:pt x="3048" y="13716"/>
                    </a:moveTo>
                    <a:lnTo>
                      <a:pt x="4571" y="13716"/>
                    </a:lnTo>
                  </a:path>
                  <a:path w="16509" h="13969">
                    <a:moveTo>
                      <a:pt x="3809" y="13716"/>
                    </a:moveTo>
                    <a:lnTo>
                      <a:pt x="4571" y="13716"/>
                    </a:lnTo>
                  </a:path>
                  <a:path w="16509" h="13969">
                    <a:moveTo>
                      <a:pt x="10668" y="13716"/>
                    </a:moveTo>
                    <a:lnTo>
                      <a:pt x="11430" y="13716"/>
                    </a:lnTo>
                  </a:path>
                  <a:path w="16509" h="13969">
                    <a:moveTo>
                      <a:pt x="10668" y="13716"/>
                    </a:moveTo>
                    <a:lnTo>
                      <a:pt x="11430" y="1371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4" name="object 36">
                <a:extLst>
                  <a:ext uri="{FF2B5EF4-FFF2-40B4-BE49-F238E27FC236}">
                    <a16:creationId xmlns:a16="http://schemas.microsoft.com/office/drawing/2014/main" id="{48ABDFB4-7CC4-D1E5-54BD-E2A791B69541}"/>
                  </a:ext>
                </a:extLst>
              </p:cNvPr>
              <p:cNvSpPr/>
              <p:nvPr/>
            </p:nvSpPr>
            <p:spPr>
              <a:xfrm>
                <a:off x="1237106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5" name="object 37">
                <a:extLst>
                  <a:ext uri="{FF2B5EF4-FFF2-40B4-BE49-F238E27FC236}">
                    <a16:creationId xmlns:a16="http://schemas.microsoft.com/office/drawing/2014/main" id="{3EB0C972-9078-ABB1-5E63-171ACF0D459F}"/>
                  </a:ext>
                </a:extLst>
              </p:cNvPr>
              <p:cNvSpPr/>
              <p:nvPr/>
            </p:nvSpPr>
            <p:spPr>
              <a:xfrm>
                <a:off x="1227581" y="2873502"/>
                <a:ext cx="56515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43180">
                    <a:moveTo>
                      <a:pt x="16002" y="42672"/>
                    </a:moveTo>
                    <a:lnTo>
                      <a:pt x="15240" y="42672"/>
                    </a:lnTo>
                  </a:path>
                  <a:path w="56515" h="43180">
                    <a:moveTo>
                      <a:pt x="9906" y="42672"/>
                    </a:moveTo>
                    <a:lnTo>
                      <a:pt x="4571" y="42672"/>
                    </a:lnTo>
                  </a:path>
                  <a:path w="56515" h="43180">
                    <a:moveTo>
                      <a:pt x="9906" y="42672"/>
                    </a:moveTo>
                    <a:lnTo>
                      <a:pt x="9906" y="41148"/>
                    </a:lnTo>
                  </a:path>
                  <a:path w="56515" h="43180">
                    <a:moveTo>
                      <a:pt x="9906" y="42672"/>
                    </a:moveTo>
                    <a:lnTo>
                      <a:pt x="9906" y="41148"/>
                    </a:lnTo>
                  </a:path>
                  <a:path w="56515" h="43180">
                    <a:moveTo>
                      <a:pt x="9906" y="41148"/>
                    </a:moveTo>
                    <a:lnTo>
                      <a:pt x="9906" y="42672"/>
                    </a:lnTo>
                  </a:path>
                  <a:path w="56515" h="43180">
                    <a:moveTo>
                      <a:pt x="10668" y="42672"/>
                    </a:moveTo>
                    <a:lnTo>
                      <a:pt x="10668" y="41148"/>
                    </a:lnTo>
                  </a:path>
                  <a:path w="56515" h="43180">
                    <a:moveTo>
                      <a:pt x="11430" y="41148"/>
                    </a:moveTo>
                    <a:lnTo>
                      <a:pt x="11430" y="42672"/>
                    </a:lnTo>
                  </a:path>
                  <a:path w="56515" h="43180">
                    <a:moveTo>
                      <a:pt x="9906" y="41148"/>
                    </a:moveTo>
                    <a:lnTo>
                      <a:pt x="9906" y="42672"/>
                    </a:lnTo>
                  </a:path>
                  <a:path w="56515" h="43180">
                    <a:moveTo>
                      <a:pt x="10668" y="42672"/>
                    </a:moveTo>
                    <a:lnTo>
                      <a:pt x="10668" y="41148"/>
                    </a:lnTo>
                  </a:path>
                  <a:path w="56515" h="43180">
                    <a:moveTo>
                      <a:pt x="11430" y="41148"/>
                    </a:moveTo>
                    <a:lnTo>
                      <a:pt x="11430" y="42672"/>
                    </a:lnTo>
                  </a:path>
                  <a:path w="56515" h="43180">
                    <a:moveTo>
                      <a:pt x="4571" y="41148"/>
                    </a:moveTo>
                    <a:lnTo>
                      <a:pt x="4571" y="42672"/>
                    </a:lnTo>
                  </a:path>
                  <a:path w="56515" h="43180">
                    <a:moveTo>
                      <a:pt x="3809" y="42672"/>
                    </a:moveTo>
                    <a:lnTo>
                      <a:pt x="3809" y="41148"/>
                    </a:lnTo>
                  </a:path>
                  <a:path w="56515" h="43180">
                    <a:moveTo>
                      <a:pt x="4571" y="41148"/>
                    </a:moveTo>
                    <a:lnTo>
                      <a:pt x="4571" y="42672"/>
                    </a:lnTo>
                  </a:path>
                  <a:path w="56515" h="43180">
                    <a:moveTo>
                      <a:pt x="3809" y="42672"/>
                    </a:moveTo>
                    <a:lnTo>
                      <a:pt x="3809" y="41148"/>
                    </a:lnTo>
                  </a:path>
                  <a:path w="56515" h="43180">
                    <a:moveTo>
                      <a:pt x="3809" y="41148"/>
                    </a:moveTo>
                    <a:lnTo>
                      <a:pt x="3809" y="42672"/>
                    </a:lnTo>
                  </a:path>
                  <a:path w="56515" h="43180">
                    <a:moveTo>
                      <a:pt x="3809" y="41148"/>
                    </a:moveTo>
                    <a:lnTo>
                      <a:pt x="3809" y="42672"/>
                    </a:lnTo>
                  </a:path>
                  <a:path w="56515" h="43180">
                    <a:moveTo>
                      <a:pt x="3048" y="42672"/>
                    </a:moveTo>
                    <a:lnTo>
                      <a:pt x="3048" y="41148"/>
                    </a:lnTo>
                  </a:path>
                  <a:path w="56515" h="43180">
                    <a:moveTo>
                      <a:pt x="3048" y="42672"/>
                    </a:moveTo>
                    <a:lnTo>
                      <a:pt x="3048" y="41148"/>
                    </a:lnTo>
                  </a:path>
                  <a:path w="56515" h="43180">
                    <a:moveTo>
                      <a:pt x="15240" y="41148"/>
                    </a:moveTo>
                    <a:lnTo>
                      <a:pt x="15240" y="42672"/>
                    </a:lnTo>
                  </a:path>
                  <a:path w="56515" h="43180">
                    <a:moveTo>
                      <a:pt x="0" y="31242"/>
                    </a:moveTo>
                    <a:lnTo>
                      <a:pt x="0" y="40386"/>
                    </a:lnTo>
                  </a:path>
                  <a:path w="56515" h="43180">
                    <a:moveTo>
                      <a:pt x="0" y="31242"/>
                    </a:moveTo>
                    <a:lnTo>
                      <a:pt x="0" y="40386"/>
                    </a:lnTo>
                  </a:path>
                  <a:path w="56515" h="43180">
                    <a:moveTo>
                      <a:pt x="13715" y="31242"/>
                    </a:moveTo>
                    <a:lnTo>
                      <a:pt x="13715" y="40386"/>
                    </a:lnTo>
                  </a:path>
                  <a:path w="56515" h="43180">
                    <a:moveTo>
                      <a:pt x="13715" y="31242"/>
                    </a:moveTo>
                    <a:lnTo>
                      <a:pt x="13715" y="40386"/>
                    </a:lnTo>
                  </a:path>
                  <a:path w="56515" h="43180">
                    <a:moveTo>
                      <a:pt x="56387" y="8381"/>
                    </a:moveTo>
                    <a:lnTo>
                      <a:pt x="54102" y="8381"/>
                    </a:lnTo>
                  </a:path>
                  <a:path w="56515" h="43180">
                    <a:moveTo>
                      <a:pt x="54102" y="18287"/>
                    </a:moveTo>
                    <a:lnTo>
                      <a:pt x="54102" y="0"/>
                    </a:lnTo>
                  </a:path>
                  <a:path w="56515" h="43180">
                    <a:moveTo>
                      <a:pt x="56387" y="18287"/>
                    </a:moveTo>
                    <a:lnTo>
                      <a:pt x="56387" y="0"/>
                    </a:lnTo>
                  </a:path>
                  <a:path w="56515" h="43180">
                    <a:moveTo>
                      <a:pt x="56387" y="18287"/>
                    </a:moveTo>
                    <a:lnTo>
                      <a:pt x="54102" y="18287"/>
                    </a:lnTo>
                  </a:path>
                  <a:path w="56515" h="43180">
                    <a:moveTo>
                      <a:pt x="0" y="18287"/>
                    </a:moveTo>
                    <a:lnTo>
                      <a:pt x="0" y="0"/>
                    </a:lnTo>
                  </a:path>
                  <a:path w="56515" h="43180">
                    <a:moveTo>
                      <a:pt x="16002" y="28956"/>
                    </a:moveTo>
                    <a:lnTo>
                      <a:pt x="38100" y="28956"/>
                    </a:lnTo>
                  </a:path>
                  <a:path w="56515" h="43180">
                    <a:moveTo>
                      <a:pt x="44958" y="31242"/>
                    </a:moveTo>
                    <a:lnTo>
                      <a:pt x="49530" y="31242"/>
                    </a:lnTo>
                  </a:path>
                  <a:path w="56515" h="43180">
                    <a:moveTo>
                      <a:pt x="44958" y="28956"/>
                    </a:moveTo>
                    <a:lnTo>
                      <a:pt x="50292" y="28956"/>
                    </a:lnTo>
                  </a:path>
                  <a:path w="56515" h="43180">
                    <a:moveTo>
                      <a:pt x="40386" y="31242"/>
                    </a:moveTo>
                    <a:lnTo>
                      <a:pt x="43434" y="31242"/>
                    </a:lnTo>
                  </a:path>
                  <a:path w="56515" h="43180">
                    <a:moveTo>
                      <a:pt x="41909" y="31242"/>
                    </a:moveTo>
                    <a:lnTo>
                      <a:pt x="39624" y="31242"/>
                    </a:lnTo>
                  </a:path>
                  <a:path w="56515" h="43180">
                    <a:moveTo>
                      <a:pt x="40386" y="31242"/>
                    </a:moveTo>
                    <a:lnTo>
                      <a:pt x="43434" y="31242"/>
                    </a:lnTo>
                  </a:path>
                  <a:path w="56515" h="43180">
                    <a:moveTo>
                      <a:pt x="39624" y="28956"/>
                    </a:moveTo>
                    <a:lnTo>
                      <a:pt x="39624" y="31242"/>
                    </a:lnTo>
                  </a:path>
                  <a:path w="56515" h="43180">
                    <a:moveTo>
                      <a:pt x="40386" y="31242"/>
                    </a:moveTo>
                    <a:lnTo>
                      <a:pt x="38100" y="31242"/>
                    </a:lnTo>
                  </a:path>
                  <a:path w="56515" h="43180">
                    <a:moveTo>
                      <a:pt x="38100" y="28956"/>
                    </a:moveTo>
                    <a:lnTo>
                      <a:pt x="39624" y="28956"/>
                    </a:lnTo>
                  </a:path>
                  <a:path w="56515" h="43180">
                    <a:moveTo>
                      <a:pt x="43434" y="31242"/>
                    </a:moveTo>
                    <a:lnTo>
                      <a:pt x="43434" y="28956"/>
                    </a:lnTo>
                  </a:path>
                  <a:path w="56515" h="43180">
                    <a:moveTo>
                      <a:pt x="44196" y="28956"/>
                    </a:moveTo>
                    <a:lnTo>
                      <a:pt x="44196" y="31242"/>
                    </a:lnTo>
                  </a:path>
                  <a:path w="56515" h="43180">
                    <a:moveTo>
                      <a:pt x="44196" y="31242"/>
                    </a:moveTo>
                    <a:lnTo>
                      <a:pt x="44196" y="28956"/>
                    </a:lnTo>
                  </a:path>
                  <a:path w="56515" h="43180">
                    <a:moveTo>
                      <a:pt x="44958" y="28956"/>
                    </a:moveTo>
                    <a:lnTo>
                      <a:pt x="44958" y="31242"/>
                    </a:lnTo>
                  </a:path>
                  <a:path w="56515" h="43180">
                    <a:moveTo>
                      <a:pt x="43434" y="31242"/>
                    </a:moveTo>
                    <a:lnTo>
                      <a:pt x="43434" y="28956"/>
                    </a:lnTo>
                  </a:path>
                  <a:path w="56515" h="43180">
                    <a:moveTo>
                      <a:pt x="44196" y="28956"/>
                    </a:moveTo>
                    <a:lnTo>
                      <a:pt x="44196" y="31242"/>
                    </a:lnTo>
                  </a:path>
                  <a:path w="56515" h="43180">
                    <a:moveTo>
                      <a:pt x="44196" y="31242"/>
                    </a:moveTo>
                    <a:lnTo>
                      <a:pt x="44196" y="28956"/>
                    </a:lnTo>
                  </a:path>
                  <a:path w="56515" h="43180">
                    <a:moveTo>
                      <a:pt x="44958" y="28956"/>
                    </a:moveTo>
                    <a:lnTo>
                      <a:pt x="44958" y="3124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6" name="object 38">
                <a:extLst>
                  <a:ext uri="{FF2B5EF4-FFF2-40B4-BE49-F238E27FC236}">
                    <a16:creationId xmlns:a16="http://schemas.microsoft.com/office/drawing/2014/main" id="{D98D72DF-3B1D-BBD5-5AF3-8B32319B7A0F}"/>
                  </a:ext>
                </a:extLst>
              </p:cNvPr>
              <p:cNvSpPr/>
              <p:nvPr/>
            </p:nvSpPr>
            <p:spPr>
              <a:xfrm>
                <a:off x="1270635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1905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7" name="object 39">
                <a:extLst>
                  <a:ext uri="{FF2B5EF4-FFF2-40B4-BE49-F238E27FC236}">
                    <a16:creationId xmlns:a16="http://schemas.microsoft.com/office/drawing/2014/main" id="{09AFD8AF-7C2D-C0FD-683C-A901F793A4F7}"/>
                  </a:ext>
                </a:extLst>
              </p:cNvPr>
              <p:cNvSpPr/>
              <p:nvPr/>
            </p:nvSpPr>
            <p:spPr>
              <a:xfrm>
                <a:off x="1269491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69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8" name="object 40">
                <a:extLst>
                  <a:ext uri="{FF2B5EF4-FFF2-40B4-BE49-F238E27FC236}">
                    <a16:creationId xmlns:a16="http://schemas.microsoft.com/office/drawing/2014/main" id="{7438D3B8-DF42-77AA-0E56-C110821803A5}"/>
                  </a:ext>
                </a:extLst>
              </p:cNvPr>
              <p:cNvSpPr/>
              <p:nvPr/>
            </p:nvSpPr>
            <p:spPr>
              <a:xfrm>
                <a:off x="1272158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49" name="object 41">
                <a:extLst>
                  <a:ext uri="{FF2B5EF4-FFF2-40B4-BE49-F238E27FC236}">
                    <a16:creationId xmlns:a16="http://schemas.microsoft.com/office/drawing/2014/main" id="{3EDEB7C4-F8B3-EE9C-C08E-F37EFA50DA28}"/>
                  </a:ext>
                </a:extLst>
              </p:cNvPr>
              <p:cNvSpPr/>
              <p:nvPr/>
            </p:nvSpPr>
            <p:spPr>
              <a:xfrm>
                <a:off x="1271016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539">
                    <a:moveTo>
                      <a:pt x="1524" y="0"/>
                    </a:moveTo>
                    <a:lnTo>
                      <a:pt x="762" y="0"/>
                    </a:lnTo>
                  </a:path>
                  <a:path w="11430" h="2539">
                    <a:moveTo>
                      <a:pt x="1524" y="0"/>
                    </a:moveTo>
                    <a:lnTo>
                      <a:pt x="0" y="0"/>
                    </a:lnTo>
                  </a:path>
                  <a:path w="11430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30" h="2539">
                    <a:moveTo>
                      <a:pt x="8381" y="2286"/>
                    </a:moveTo>
                    <a:lnTo>
                      <a:pt x="11430" y="2286"/>
                    </a:lnTo>
                  </a:path>
                  <a:path w="11430" h="2539">
                    <a:moveTo>
                      <a:pt x="8381" y="2286"/>
                    </a:moveTo>
                    <a:lnTo>
                      <a:pt x="11430" y="2286"/>
                    </a:lnTo>
                  </a:path>
                  <a:path w="11430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30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30" h="2539">
                    <a:moveTo>
                      <a:pt x="7620" y="2286"/>
                    </a:moveTo>
                    <a:lnTo>
                      <a:pt x="7620" y="0"/>
                    </a:lnTo>
                  </a:path>
                  <a:path w="11430" h="2539">
                    <a:moveTo>
                      <a:pt x="7620" y="2286"/>
                    </a:moveTo>
                    <a:lnTo>
                      <a:pt x="7620" y="0"/>
                    </a:lnTo>
                  </a:path>
                  <a:path w="11430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1430" h="2539">
                    <a:moveTo>
                      <a:pt x="6858" y="0"/>
                    </a:moveTo>
                    <a:lnTo>
                      <a:pt x="6858" y="2286"/>
                    </a:lnTo>
                  </a:path>
                  <a:path w="11430" h="2539">
                    <a:moveTo>
                      <a:pt x="6858" y="0"/>
                    </a:moveTo>
                    <a:lnTo>
                      <a:pt x="6858" y="2286"/>
                    </a:lnTo>
                  </a:path>
                  <a:path w="11430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1430" h="2539">
                    <a:moveTo>
                      <a:pt x="6096" y="2286"/>
                    </a:moveTo>
                    <a:lnTo>
                      <a:pt x="6858" y="2286"/>
                    </a:lnTo>
                  </a:path>
                  <a:path w="11430" h="2539">
                    <a:moveTo>
                      <a:pt x="6096" y="2286"/>
                    </a:moveTo>
                    <a:lnTo>
                      <a:pt x="7620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0" name="object 42">
                <a:extLst>
                  <a:ext uri="{FF2B5EF4-FFF2-40B4-BE49-F238E27FC236}">
                    <a16:creationId xmlns:a16="http://schemas.microsoft.com/office/drawing/2014/main" id="{3852B6BD-4525-ECB2-5332-E0350A8B76FA}"/>
                  </a:ext>
                </a:extLst>
              </p:cNvPr>
              <p:cNvSpPr/>
              <p:nvPr/>
            </p:nvSpPr>
            <p:spPr>
              <a:xfrm>
                <a:off x="127901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1" name="object 43">
                <a:extLst>
                  <a:ext uri="{FF2B5EF4-FFF2-40B4-BE49-F238E27FC236}">
                    <a16:creationId xmlns:a16="http://schemas.microsoft.com/office/drawing/2014/main" id="{8700E518-D0DC-27B1-3C34-271A755A306C}"/>
                  </a:ext>
                </a:extLst>
              </p:cNvPr>
              <p:cNvSpPr/>
              <p:nvPr/>
            </p:nvSpPr>
            <p:spPr>
              <a:xfrm>
                <a:off x="1277874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69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2" name="object 44">
                <a:extLst>
                  <a:ext uri="{FF2B5EF4-FFF2-40B4-BE49-F238E27FC236}">
                    <a16:creationId xmlns:a16="http://schemas.microsoft.com/office/drawing/2014/main" id="{6FE831A3-436C-F63C-D592-92D4462E0E72}"/>
                  </a:ext>
                </a:extLst>
              </p:cNvPr>
              <p:cNvSpPr/>
              <p:nvPr/>
            </p:nvSpPr>
            <p:spPr>
              <a:xfrm>
                <a:off x="1277493" y="2902076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175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175" h="3175">
                    <a:moveTo>
                      <a:pt x="3048" y="2667"/>
                    </a:moveTo>
                    <a:lnTo>
                      <a:pt x="2933" y="2400"/>
                    </a:lnTo>
                    <a:lnTo>
                      <a:pt x="2667" y="2286"/>
                    </a:lnTo>
                    <a:lnTo>
                      <a:pt x="2387" y="2400"/>
                    </a:lnTo>
                    <a:lnTo>
                      <a:pt x="2286" y="2667"/>
                    </a:lnTo>
                    <a:lnTo>
                      <a:pt x="2387" y="2946"/>
                    </a:lnTo>
                    <a:lnTo>
                      <a:pt x="2667" y="3048"/>
                    </a:lnTo>
                    <a:lnTo>
                      <a:pt x="2933" y="2946"/>
                    </a:lnTo>
                    <a:lnTo>
                      <a:pt x="3048" y="2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3" name="object 45">
                <a:extLst>
                  <a:ext uri="{FF2B5EF4-FFF2-40B4-BE49-F238E27FC236}">
                    <a16:creationId xmlns:a16="http://schemas.microsoft.com/office/drawing/2014/main" id="{EAC9494D-6EBB-F2C7-8ECA-0609E37E16A7}"/>
                  </a:ext>
                </a:extLst>
              </p:cNvPr>
              <p:cNvSpPr/>
              <p:nvPr/>
            </p:nvSpPr>
            <p:spPr>
              <a:xfrm>
                <a:off x="1226058" y="2873502"/>
                <a:ext cx="146685" cy="212090"/>
              </a:xfrm>
              <a:custGeom>
                <a:avLst/>
                <a:gdLst/>
                <a:ahLst/>
                <a:cxnLst/>
                <a:rect l="l" t="t" r="r" b="b"/>
                <a:pathLst>
                  <a:path w="146684" h="212089">
                    <a:moveTo>
                      <a:pt x="53339" y="28956"/>
                    </a:moveTo>
                    <a:lnTo>
                      <a:pt x="52578" y="28956"/>
                    </a:lnTo>
                  </a:path>
                  <a:path w="146684" h="212089">
                    <a:moveTo>
                      <a:pt x="53339" y="28956"/>
                    </a:moveTo>
                    <a:lnTo>
                      <a:pt x="52578" y="28956"/>
                    </a:lnTo>
                  </a:path>
                  <a:path w="146684" h="212089">
                    <a:moveTo>
                      <a:pt x="15239" y="31242"/>
                    </a:moveTo>
                    <a:lnTo>
                      <a:pt x="17525" y="31242"/>
                    </a:lnTo>
                  </a:path>
                  <a:path w="146684" h="212089">
                    <a:moveTo>
                      <a:pt x="16763" y="28956"/>
                    </a:moveTo>
                    <a:lnTo>
                      <a:pt x="16763" y="31242"/>
                    </a:lnTo>
                  </a:path>
                  <a:path w="146684" h="212089">
                    <a:moveTo>
                      <a:pt x="13715" y="31242"/>
                    </a:moveTo>
                    <a:lnTo>
                      <a:pt x="16763" y="31242"/>
                    </a:lnTo>
                  </a:path>
                  <a:path w="146684" h="212089">
                    <a:moveTo>
                      <a:pt x="17525" y="28956"/>
                    </a:moveTo>
                    <a:lnTo>
                      <a:pt x="16763" y="28956"/>
                    </a:lnTo>
                  </a:path>
                  <a:path w="146684" h="212089">
                    <a:moveTo>
                      <a:pt x="13715" y="31242"/>
                    </a:moveTo>
                    <a:lnTo>
                      <a:pt x="14478" y="31242"/>
                    </a:lnTo>
                  </a:path>
                  <a:path w="146684" h="212089">
                    <a:moveTo>
                      <a:pt x="0" y="18287"/>
                    </a:moveTo>
                    <a:lnTo>
                      <a:pt x="0" y="0"/>
                    </a:lnTo>
                  </a:path>
                  <a:path w="146684" h="212089">
                    <a:moveTo>
                      <a:pt x="0" y="8381"/>
                    </a:moveTo>
                    <a:lnTo>
                      <a:pt x="1523" y="8381"/>
                    </a:lnTo>
                  </a:path>
                  <a:path w="146684" h="212089">
                    <a:moveTo>
                      <a:pt x="0" y="18287"/>
                    </a:moveTo>
                    <a:lnTo>
                      <a:pt x="1523" y="18287"/>
                    </a:lnTo>
                  </a:path>
                  <a:path w="146684" h="212089">
                    <a:moveTo>
                      <a:pt x="143255" y="88392"/>
                    </a:moveTo>
                    <a:lnTo>
                      <a:pt x="144779" y="88392"/>
                    </a:lnTo>
                  </a:path>
                  <a:path w="146684" h="212089">
                    <a:moveTo>
                      <a:pt x="146303" y="160020"/>
                    </a:moveTo>
                    <a:lnTo>
                      <a:pt x="146303" y="182880"/>
                    </a:lnTo>
                  </a:path>
                  <a:path w="146684" h="212089">
                    <a:moveTo>
                      <a:pt x="146303" y="157734"/>
                    </a:moveTo>
                    <a:lnTo>
                      <a:pt x="146303" y="160020"/>
                    </a:lnTo>
                  </a:path>
                  <a:path w="146684" h="212089">
                    <a:moveTo>
                      <a:pt x="143255" y="156210"/>
                    </a:moveTo>
                    <a:lnTo>
                      <a:pt x="144779" y="156210"/>
                    </a:lnTo>
                  </a:path>
                  <a:path w="146684" h="212089">
                    <a:moveTo>
                      <a:pt x="144779" y="156972"/>
                    </a:moveTo>
                    <a:lnTo>
                      <a:pt x="146303" y="157734"/>
                    </a:lnTo>
                  </a:path>
                  <a:path w="146684" h="212089">
                    <a:moveTo>
                      <a:pt x="143255" y="88392"/>
                    </a:moveTo>
                    <a:lnTo>
                      <a:pt x="143255" y="157734"/>
                    </a:lnTo>
                  </a:path>
                  <a:path w="146684" h="212089">
                    <a:moveTo>
                      <a:pt x="144779" y="88392"/>
                    </a:moveTo>
                    <a:lnTo>
                      <a:pt x="144779" y="157734"/>
                    </a:lnTo>
                  </a:path>
                  <a:path w="146684" h="212089">
                    <a:moveTo>
                      <a:pt x="121157" y="88392"/>
                    </a:moveTo>
                    <a:lnTo>
                      <a:pt x="122681" y="88392"/>
                    </a:lnTo>
                  </a:path>
                  <a:path w="146684" h="212089">
                    <a:moveTo>
                      <a:pt x="119633" y="157734"/>
                    </a:moveTo>
                    <a:lnTo>
                      <a:pt x="119633" y="160020"/>
                    </a:lnTo>
                  </a:path>
                  <a:path w="146684" h="212089">
                    <a:moveTo>
                      <a:pt x="121157" y="156972"/>
                    </a:moveTo>
                    <a:lnTo>
                      <a:pt x="119633" y="157734"/>
                    </a:lnTo>
                  </a:path>
                  <a:path w="146684" h="212089">
                    <a:moveTo>
                      <a:pt x="119633" y="160020"/>
                    </a:moveTo>
                    <a:lnTo>
                      <a:pt x="119633" y="182880"/>
                    </a:lnTo>
                  </a:path>
                  <a:path w="146684" h="212089">
                    <a:moveTo>
                      <a:pt x="121157" y="156210"/>
                    </a:moveTo>
                    <a:lnTo>
                      <a:pt x="122681" y="156210"/>
                    </a:lnTo>
                  </a:path>
                  <a:path w="146684" h="212089">
                    <a:moveTo>
                      <a:pt x="122681" y="88392"/>
                    </a:moveTo>
                    <a:lnTo>
                      <a:pt x="122681" y="157734"/>
                    </a:lnTo>
                  </a:path>
                  <a:path w="146684" h="212089">
                    <a:moveTo>
                      <a:pt x="121157" y="88392"/>
                    </a:moveTo>
                    <a:lnTo>
                      <a:pt x="121157" y="157734"/>
                    </a:lnTo>
                  </a:path>
                  <a:path w="146684" h="212089">
                    <a:moveTo>
                      <a:pt x="119633" y="157734"/>
                    </a:moveTo>
                    <a:lnTo>
                      <a:pt x="146303" y="157734"/>
                    </a:lnTo>
                  </a:path>
                  <a:path w="146684" h="212089">
                    <a:moveTo>
                      <a:pt x="119633" y="182880"/>
                    </a:moveTo>
                    <a:lnTo>
                      <a:pt x="146303" y="182880"/>
                    </a:lnTo>
                  </a:path>
                  <a:path w="146684" h="212089">
                    <a:moveTo>
                      <a:pt x="119633" y="160020"/>
                    </a:moveTo>
                    <a:lnTo>
                      <a:pt x="146303" y="160020"/>
                    </a:lnTo>
                  </a:path>
                  <a:path w="146684" h="212089">
                    <a:moveTo>
                      <a:pt x="141731" y="167640"/>
                    </a:moveTo>
                    <a:lnTo>
                      <a:pt x="141731" y="175260"/>
                    </a:lnTo>
                  </a:path>
                  <a:path w="146684" h="212089">
                    <a:moveTo>
                      <a:pt x="128015" y="167640"/>
                    </a:moveTo>
                    <a:lnTo>
                      <a:pt x="128015" y="175260"/>
                    </a:lnTo>
                  </a:path>
                  <a:path w="146684" h="212089">
                    <a:moveTo>
                      <a:pt x="128015" y="175260"/>
                    </a:moveTo>
                    <a:lnTo>
                      <a:pt x="141731" y="175260"/>
                    </a:lnTo>
                  </a:path>
                  <a:path w="146684" h="212089">
                    <a:moveTo>
                      <a:pt x="128015" y="167640"/>
                    </a:moveTo>
                    <a:lnTo>
                      <a:pt x="141731" y="167640"/>
                    </a:lnTo>
                  </a:path>
                  <a:path w="146684" h="212089">
                    <a:moveTo>
                      <a:pt x="87629" y="131064"/>
                    </a:moveTo>
                    <a:lnTo>
                      <a:pt x="87629" y="211836"/>
                    </a:lnTo>
                  </a:path>
                  <a:path w="146684" h="212089">
                    <a:moveTo>
                      <a:pt x="86105" y="153924"/>
                    </a:moveTo>
                    <a:lnTo>
                      <a:pt x="86105" y="152400"/>
                    </a:lnTo>
                  </a:path>
                  <a:path w="146684" h="212089">
                    <a:moveTo>
                      <a:pt x="86105" y="153924"/>
                    </a:moveTo>
                    <a:lnTo>
                      <a:pt x="86867" y="153924"/>
                    </a:lnTo>
                  </a:path>
                  <a:path w="146684" h="212089">
                    <a:moveTo>
                      <a:pt x="83057" y="156972"/>
                    </a:moveTo>
                    <a:lnTo>
                      <a:pt x="85343" y="156972"/>
                    </a:lnTo>
                  </a:path>
                  <a:path w="146684" h="212089">
                    <a:moveTo>
                      <a:pt x="87629" y="153924"/>
                    </a:moveTo>
                    <a:lnTo>
                      <a:pt x="86105" y="153924"/>
                    </a:lnTo>
                  </a:path>
                  <a:path w="146684" h="212089">
                    <a:moveTo>
                      <a:pt x="86105" y="152400"/>
                    </a:moveTo>
                    <a:lnTo>
                      <a:pt x="85343" y="152400"/>
                    </a:lnTo>
                  </a:path>
                  <a:path w="146684" h="212089">
                    <a:moveTo>
                      <a:pt x="86105" y="188975"/>
                    </a:moveTo>
                    <a:lnTo>
                      <a:pt x="86105" y="189737"/>
                    </a:lnTo>
                  </a:path>
                  <a:path w="146684" h="212089">
                    <a:moveTo>
                      <a:pt x="86105" y="189737"/>
                    </a:moveTo>
                    <a:lnTo>
                      <a:pt x="85343" y="189737"/>
                    </a:lnTo>
                  </a:path>
                  <a:path w="146684" h="212089">
                    <a:moveTo>
                      <a:pt x="83057" y="185928"/>
                    </a:moveTo>
                    <a:lnTo>
                      <a:pt x="85343" y="185928"/>
                    </a:lnTo>
                  </a:path>
                  <a:path w="146684" h="212089">
                    <a:moveTo>
                      <a:pt x="87629" y="188975"/>
                    </a:moveTo>
                    <a:lnTo>
                      <a:pt x="86105" y="188975"/>
                    </a:lnTo>
                  </a:path>
                  <a:path w="146684" h="212089">
                    <a:moveTo>
                      <a:pt x="86105" y="152400"/>
                    </a:moveTo>
                    <a:lnTo>
                      <a:pt x="86105" y="189737"/>
                    </a:lnTo>
                  </a:path>
                  <a:path w="146684" h="212089">
                    <a:moveTo>
                      <a:pt x="85343" y="152400"/>
                    </a:moveTo>
                    <a:lnTo>
                      <a:pt x="85343" y="189737"/>
                    </a:lnTo>
                  </a:path>
                  <a:path w="146684" h="212089">
                    <a:moveTo>
                      <a:pt x="90678" y="131064"/>
                    </a:moveTo>
                    <a:lnTo>
                      <a:pt x="90678" y="211836"/>
                    </a:lnTo>
                  </a:path>
                  <a:path w="146684" h="212089">
                    <a:moveTo>
                      <a:pt x="87629" y="211836"/>
                    </a:moveTo>
                    <a:lnTo>
                      <a:pt x="90678" y="211836"/>
                    </a:lnTo>
                  </a:path>
                  <a:path w="146684" h="212089">
                    <a:moveTo>
                      <a:pt x="87629" y="131064"/>
                    </a:moveTo>
                    <a:lnTo>
                      <a:pt x="90678" y="131064"/>
                    </a:lnTo>
                  </a:path>
                  <a:path w="146684" h="212089">
                    <a:moveTo>
                      <a:pt x="16763" y="154686"/>
                    </a:moveTo>
                    <a:lnTo>
                      <a:pt x="34289" y="154686"/>
                    </a:lnTo>
                  </a:path>
                  <a:path w="146684" h="212089">
                    <a:moveTo>
                      <a:pt x="14478" y="158496"/>
                    </a:moveTo>
                    <a:lnTo>
                      <a:pt x="36575" y="158496"/>
                    </a:lnTo>
                  </a:path>
                  <a:path w="146684" h="212089">
                    <a:moveTo>
                      <a:pt x="14478" y="184404"/>
                    </a:moveTo>
                    <a:lnTo>
                      <a:pt x="36575" y="184404"/>
                    </a:lnTo>
                  </a:path>
                  <a:path w="146684" h="212089">
                    <a:moveTo>
                      <a:pt x="16763" y="188214"/>
                    </a:moveTo>
                    <a:lnTo>
                      <a:pt x="34289" y="188214"/>
                    </a:lnTo>
                  </a:path>
                  <a:path w="146684" h="212089">
                    <a:moveTo>
                      <a:pt x="3047" y="145542"/>
                    </a:moveTo>
                    <a:lnTo>
                      <a:pt x="3047" y="197358"/>
                    </a:lnTo>
                  </a:path>
                  <a:path w="146684" h="212089">
                    <a:moveTo>
                      <a:pt x="9143" y="145542"/>
                    </a:moveTo>
                    <a:lnTo>
                      <a:pt x="9143" y="197358"/>
                    </a:lnTo>
                  </a:path>
                  <a:path w="146684" h="212089">
                    <a:moveTo>
                      <a:pt x="3047" y="197358"/>
                    </a:moveTo>
                    <a:lnTo>
                      <a:pt x="9143" y="197358"/>
                    </a:lnTo>
                  </a:path>
                  <a:path w="146684" h="212089">
                    <a:moveTo>
                      <a:pt x="14478" y="149352"/>
                    </a:moveTo>
                    <a:lnTo>
                      <a:pt x="14478" y="192786"/>
                    </a:lnTo>
                  </a:path>
                  <a:path w="146684" h="212089">
                    <a:moveTo>
                      <a:pt x="16763" y="154686"/>
                    </a:moveTo>
                    <a:lnTo>
                      <a:pt x="16763" y="188214"/>
                    </a:lnTo>
                  </a:path>
                  <a:path w="146684" h="212089">
                    <a:moveTo>
                      <a:pt x="9143" y="149352"/>
                    </a:moveTo>
                    <a:lnTo>
                      <a:pt x="14478" y="149352"/>
                    </a:lnTo>
                  </a:path>
                  <a:path w="146684" h="212089">
                    <a:moveTo>
                      <a:pt x="9143" y="192786"/>
                    </a:moveTo>
                    <a:lnTo>
                      <a:pt x="14478" y="192786"/>
                    </a:lnTo>
                  </a:path>
                  <a:path w="146684" h="212089">
                    <a:moveTo>
                      <a:pt x="3047" y="145542"/>
                    </a:moveTo>
                    <a:lnTo>
                      <a:pt x="9143" y="145542"/>
                    </a:lnTo>
                  </a:path>
                  <a:path w="146684" h="212089">
                    <a:moveTo>
                      <a:pt x="41909" y="197358"/>
                    </a:moveTo>
                    <a:lnTo>
                      <a:pt x="41909" y="145542"/>
                    </a:lnTo>
                  </a:path>
                  <a:path w="146684" h="212089">
                    <a:moveTo>
                      <a:pt x="48005" y="145542"/>
                    </a:moveTo>
                    <a:lnTo>
                      <a:pt x="48005" y="197358"/>
                    </a:lnTo>
                  </a:path>
                  <a:path w="146684" h="212089">
                    <a:moveTo>
                      <a:pt x="41909" y="149352"/>
                    </a:moveTo>
                    <a:lnTo>
                      <a:pt x="36575" y="149352"/>
                    </a:lnTo>
                  </a:path>
                  <a:path w="146684" h="212089">
                    <a:moveTo>
                      <a:pt x="41909" y="192786"/>
                    </a:moveTo>
                    <a:lnTo>
                      <a:pt x="36575" y="192786"/>
                    </a:lnTo>
                  </a:path>
                  <a:path w="146684" h="212089">
                    <a:moveTo>
                      <a:pt x="34289" y="154686"/>
                    </a:moveTo>
                    <a:lnTo>
                      <a:pt x="34289" y="188214"/>
                    </a:lnTo>
                  </a:path>
                  <a:path w="146684" h="212089">
                    <a:moveTo>
                      <a:pt x="36575" y="149352"/>
                    </a:moveTo>
                    <a:lnTo>
                      <a:pt x="36575" y="192786"/>
                    </a:lnTo>
                  </a:path>
                  <a:path w="146684" h="212089">
                    <a:moveTo>
                      <a:pt x="48005" y="197358"/>
                    </a:moveTo>
                    <a:lnTo>
                      <a:pt x="41909" y="197358"/>
                    </a:lnTo>
                  </a:path>
                  <a:path w="146684" h="212089">
                    <a:moveTo>
                      <a:pt x="48005" y="145542"/>
                    </a:moveTo>
                    <a:lnTo>
                      <a:pt x="41909" y="145542"/>
                    </a:lnTo>
                  </a:path>
                  <a:path w="146684" h="212089">
                    <a:moveTo>
                      <a:pt x="32003" y="52578"/>
                    </a:moveTo>
                    <a:lnTo>
                      <a:pt x="32003" y="64770"/>
                    </a:lnTo>
                  </a:path>
                  <a:path w="146684" h="212089">
                    <a:moveTo>
                      <a:pt x="25145" y="52578"/>
                    </a:moveTo>
                    <a:lnTo>
                      <a:pt x="25145" y="64770"/>
                    </a:lnTo>
                  </a:path>
                  <a:path w="146684" h="212089">
                    <a:moveTo>
                      <a:pt x="23621" y="49530"/>
                    </a:moveTo>
                    <a:lnTo>
                      <a:pt x="23621" y="42672"/>
                    </a:lnTo>
                  </a:path>
                  <a:path w="146684" h="212089">
                    <a:moveTo>
                      <a:pt x="35051" y="64770"/>
                    </a:moveTo>
                    <a:lnTo>
                      <a:pt x="32003" y="64770"/>
                    </a:lnTo>
                  </a:path>
                  <a:path w="146684" h="212089">
                    <a:moveTo>
                      <a:pt x="22859" y="49530"/>
                    </a:moveTo>
                    <a:lnTo>
                      <a:pt x="35051" y="49530"/>
                    </a:lnTo>
                  </a:path>
                  <a:path w="146684" h="212089">
                    <a:moveTo>
                      <a:pt x="35051" y="42672"/>
                    </a:moveTo>
                    <a:lnTo>
                      <a:pt x="35051" y="64770"/>
                    </a:lnTo>
                  </a:path>
                  <a:path w="146684" h="212089">
                    <a:moveTo>
                      <a:pt x="34289" y="49530"/>
                    </a:moveTo>
                    <a:lnTo>
                      <a:pt x="34289" y="42672"/>
                    </a:lnTo>
                  </a:path>
                  <a:path w="146684" h="212089">
                    <a:moveTo>
                      <a:pt x="22859" y="42672"/>
                    </a:moveTo>
                    <a:lnTo>
                      <a:pt x="22859" y="64770"/>
                    </a:lnTo>
                  </a:path>
                  <a:path w="146684" h="212089">
                    <a:moveTo>
                      <a:pt x="25145" y="64770"/>
                    </a:moveTo>
                    <a:lnTo>
                      <a:pt x="22859" y="64770"/>
                    </a:lnTo>
                  </a:path>
                  <a:path w="146684" h="212089">
                    <a:moveTo>
                      <a:pt x="22859" y="52578"/>
                    </a:moveTo>
                    <a:lnTo>
                      <a:pt x="35051" y="52578"/>
                    </a:lnTo>
                  </a:path>
                  <a:path w="146684" h="212089">
                    <a:moveTo>
                      <a:pt x="17525" y="42672"/>
                    </a:moveTo>
                    <a:lnTo>
                      <a:pt x="39623" y="42672"/>
                    </a:lnTo>
                  </a:path>
                  <a:path w="146684" h="212089">
                    <a:moveTo>
                      <a:pt x="48005" y="156972"/>
                    </a:moveTo>
                    <a:lnTo>
                      <a:pt x="83057" y="156972"/>
                    </a:lnTo>
                  </a:path>
                  <a:path w="146684" h="212089">
                    <a:moveTo>
                      <a:pt x="48005" y="185928"/>
                    </a:moveTo>
                    <a:lnTo>
                      <a:pt x="83057" y="185928"/>
                    </a:lnTo>
                  </a:path>
                  <a:path w="146684" h="212089">
                    <a:moveTo>
                      <a:pt x="41147" y="41148"/>
                    </a:moveTo>
                    <a:lnTo>
                      <a:pt x="41147" y="42672"/>
                    </a:lnTo>
                  </a:path>
                  <a:path w="146684" h="212089">
                    <a:moveTo>
                      <a:pt x="53339" y="42672"/>
                    </a:moveTo>
                    <a:lnTo>
                      <a:pt x="53339" y="41148"/>
                    </a:lnTo>
                  </a:path>
                  <a:path w="146684" h="212089">
                    <a:moveTo>
                      <a:pt x="53339" y="42672"/>
                    </a:moveTo>
                    <a:lnTo>
                      <a:pt x="53339" y="41148"/>
                    </a:lnTo>
                  </a:path>
                  <a:path w="146684" h="212089">
                    <a:moveTo>
                      <a:pt x="52578" y="41148"/>
                    </a:moveTo>
                    <a:lnTo>
                      <a:pt x="52578" y="42672"/>
                    </a:lnTo>
                  </a:path>
                  <a:path w="146684" h="212089">
                    <a:moveTo>
                      <a:pt x="52578" y="41148"/>
                    </a:moveTo>
                    <a:lnTo>
                      <a:pt x="52578" y="42672"/>
                    </a:lnTo>
                  </a:path>
                  <a:path w="146684" h="212089">
                    <a:moveTo>
                      <a:pt x="51815" y="42672"/>
                    </a:moveTo>
                    <a:lnTo>
                      <a:pt x="51815" y="41148"/>
                    </a:lnTo>
                  </a:path>
                  <a:path w="146684" h="212089">
                    <a:moveTo>
                      <a:pt x="51815" y="41148"/>
                    </a:moveTo>
                    <a:lnTo>
                      <a:pt x="51815" y="42672"/>
                    </a:lnTo>
                  </a:path>
                  <a:path w="146684" h="212089">
                    <a:moveTo>
                      <a:pt x="51815" y="42672"/>
                    </a:moveTo>
                    <a:lnTo>
                      <a:pt x="51815" y="41148"/>
                    </a:lnTo>
                  </a:path>
                  <a:path w="146684" h="212089">
                    <a:moveTo>
                      <a:pt x="51815" y="41148"/>
                    </a:moveTo>
                    <a:lnTo>
                      <a:pt x="51815" y="42672"/>
                    </a:lnTo>
                  </a:path>
                  <a:path w="146684" h="212089">
                    <a:moveTo>
                      <a:pt x="44957" y="41148"/>
                    </a:moveTo>
                    <a:lnTo>
                      <a:pt x="44957" y="42672"/>
                    </a:lnTo>
                  </a:path>
                  <a:path w="146684" h="212089">
                    <a:moveTo>
                      <a:pt x="45719" y="42672"/>
                    </a:moveTo>
                    <a:lnTo>
                      <a:pt x="45719" y="41148"/>
                    </a:lnTo>
                  </a:path>
                  <a:path w="146684" h="212089">
                    <a:moveTo>
                      <a:pt x="45719" y="41148"/>
                    </a:moveTo>
                    <a:lnTo>
                      <a:pt x="45719" y="42672"/>
                    </a:lnTo>
                  </a:path>
                  <a:path w="146684" h="212089">
                    <a:moveTo>
                      <a:pt x="44957" y="41148"/>
                    </a:moveTo>
                    <a:lnTo>
                      <a:pt x="44957" y="42672"/>
                    </a:lnTo>
                  </a:path>
                  <a:path w="146684" h="212089">
                    <a:moveTo>
                      <a:pt x="45719" y="42672"/>
                    </a:moveTo>
                    <a:lnTo>
                      <a:pt x="45719" y="41148"/>
                    </a:lnTo>
                  </a:path>
                  <a:path w="146684" h="212089">
                    <a:moveTo>
                      <a:pt x="45719" y="41148"/>
                    </a:moveTo>
                    <a:lnTo>
                      <a:pt x="45719" y="42672"/>
                    </a:lnTo>
                  </a:path>
                  <a:path w="146684" h="212089">
                    <a:moveTo>
                      <a:pt x="46481" y="42672"/>
                    </a:moveTo>
                    <a:lnTo>
                      <a:pt x="46481" y="41148"/>
                    </a:lnTo>
                  </a:path>
                  <a:path w="146684" h="212089">
                    <a:moveTo>
                      <a:pt x="46481" y="42672"/>
                    </a:moveTo>
                    <a:lnTo>
                      <a:pt x="46481" y="41148"/>
                    </a:lnTo>
                  </a:path>
                  <a:path w="146684" h="212089">
                    <a:moveTo>
                      <a:pt x="46481" y="42672"/>
                    </a:moveTo>
                    <a:lnTo>
                      <a:pt x="51815" y="42672"/>
                    </a:lnTo>
                  </a:path>
                  <a:path w="146684" h="212089">
                    <a:moveTo>
                      <a:pt x="39623" y="42672"/>
                    </a:moveTo>
                    <a:lnTo>
                      <a:pt x="41147" y="42672"/>
                    </a:lnTo>
                  </a:path>
                  <a:path w="146684" h="212089">
                    <a:moveTo>
                      <a:pt x="45719" y="42672"/>
                    </a:moveTo>
                    <a:lnTo>
                      <a:pt x="46481" y="42672"/>
                    </a:lnTo>
                  </a:path>
                  <a:path w="146684" h="212089">
                    <a:moveTo>
                      <a:pt x="45719" y="42672"/>
                    </a:moveTo>
                    <a:lnTo>
                      <a:pt x="46481" y="42672"/>
                    </a:lnTo>
                  </a:path>
                  <a:path w="146684" h="212089">
                    <a:moveTo>
                      <a:pt x="44957" y="42672"/>
                    </a:moveTo>
                    <a:lnTo>
                      <a:pt x="45719" y="42672"/>
                    </a:lnTo>
                  </a:path>
                  <a:path w="146684" h="212089">
                    <a:moveTo>
                      <a:pt x="44957" y="42672"/>
                    </a:moveTo>
                    <a:lnTo>
                      <a:pt x="45719" y="4267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4" name="object 46">
                <a:extLst>
                  <a:ext uri="{FF2B5EF4-FFF2-40B4-BE49-F238E27FC236}">
                    <a16:creationId xmlns:a16="http://schemas.microsoft.com/office/drawing/2014/main" id="{CCB770E5-D937-36BE-17BB-A9700D13878F}"/>
                  </a:ext>
                </a:extLst>
              </p:cNvPr>
              <p:cNvSpPr/>
              <p:nvPr/>
            </p:nvSpPr>
            <p:spPr>
              <a:xfrm>
                <a:off x="1277492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5" name="object 47">
                <a:extLst>
                  <a:ext uri="{FF2B5EF4-FFF2-40B4-BE49-F238E27FC236}">
                    <a16:creationId xmlns:a16="http://schemas.microsoft.com/office/drawing/2014/main" id="{135A3E61-1D34-775E-2C7C-18C1DB5B1503}"/>
                  </a:ext>
                </a:extLst>
              </p:cNvPr>
              <p:cNvSpPr/>
              <p:nvPr/>
            </p:nvSpPr>
            <p:spPr>
              <a:xfrm>
                <a:off x="1200912" y="2913888"/>
                <a:ext cx="81915" cy="149860"/>
              </a:xfrm>
              <a:custGeom>
                <a:avLst/>
                <a:gdLst/>
                <a:ahLst/>
                <a:cxnLst/>
                <a:rect l="l" t="t" r="r" b="b"/>
                <a:pathLst>
                  <a:path w="81915" h="149860">
                    <a:moveTo>
                      <a:pt x="77724" y="2286"/>
                    </a:moveTo>
                    <a:lnTo>
                      <a:pt x="78485" y="2286"/>
                    </a:lnTo>
                  </a:path>
                  <a:path w="81915" h="149860">
                    <a:moveTo>
                      <a:pt x="77724" y="2286"/>
                    </a:moveTo>
                    <a:lnTo>
                      <a:pt x="78485" y="2286"/>
                    </a:lnTo>
                  </a:path>
                  <a:path w="81915" h="149860">
                    <a:moveTo>
                      <a:pt x="71628" y="0"/>
                    </a:moveTo>
                    <a:lnTo>
                      <a:pt x="76200" y="0"/>
                    </a:lnTo>
                  </a:path>
                  <a:path w="81915" h="149860">
                    <a:moveTo>
                      <a:pt x="67056" y="0"/>
                    </a:moveTo>
                    <a:lnTo>
                      <a:pt x="70103" y="0"/>
                    </a:lnTo>
                  </a:path>
                  <a:path w="81915" h="149860">
                    <a:moveTo>
                      <a:pt x="67056" y="0"/>
                    </a:moveTo>
                    <a:lnTo>
                      <a:pt x="70103" y="0"/>
                    </a:lnTo>
                  </a:path>
                  <a:path w="81915" h="149860">
                    <a:moveTo>
                      <a:pt x="68579" y="762"/>
                    </a:moveTo>
                    <a:lnTo>
                      <a:pt x="66293" y="762"/>
                    </a:lnTo>
                  </a:path>
                  <a:path w="81915" h="149860">
                    <a:moveTo>
                      <a:pt x="67056" y="0"/>
                    </a:moveTo>
                    <a:lnTo>
                      <a:pt x="64769" y="0"/>
                    </a:lnTo>
                  </a:path>
                  <a:path w="81915" h="149860">
                    <a:moveTo>
                      <a:pt x="70103" y="762"/>
                    </a:moveTo>
                    <a:lnTo>
                      <a:pt x="70103" y="0"/>
                    </a:lnTo>
                  </a:path>
                  <a:path w="81915" h="149860">
                    <a:moveTo>
                      <a:pt x="70103" y="762"/>
                    </a:moveTo>
                    <a:lnTo>
                      <a:pt x="70103" y="0"/>
                    </a:lnTo>
                  </a:path>
                  <a:path w="81915" h="149860">
                    <a:moveTo>
                      <a:pt x="70865" y="762"/>
                    </a:moveTo>
                    <a:lnTo>
                      <a:pt x="70865" y="0"/>
                    </a:lnTo>
                    <a:lnTo>
                      <a:pt x="70865" y="762"/>
                    </a:lnTo>
                  </a:path>
                  <a:path w="81915" h="149860">
                    <a:moveTo>
                      <a:pt x="70865" y="762"/>
                    </a:moveTo>
                    <a:lnTo>
                      <a:pt x="70865" y="0"/>
                    </a:lnTo>
                    <a:lnTo>
                      <a:pt x="70865" y="762"/>
                    </a:lnTo>
                  </a:path>
                  <a:path w="81915" h="149860">
                    <a:moveTo>
                      <a:pt x="68579" y="762"/>
                    </a:moveTo>
                    <a:lnTo>
                      <a:pt x="68579" y="0"/>
                    </a:lnTo>
                  </a:path>
                  <a:path w="81915" h="149860">
                    <a:moveTo>
                      <a:pt x="71628" y="0"/>
                    </a:moveTo>
                    <a:lnTo>
                      <a:pt x="71628" y="762"/>
                    </a:lnTo>
                  </a:path>
                  <a:path w="81915" h="149860">
                    <a:moveTo>
                      <a:pt x="71628" y="0"/>
                    </a:moveTo>
                    <a:lnTo>
                      <a:pt x="71628" y="762"/>
                    </a:lnTo>
                  </a:path>
                  <a:path w="81915" h="149860">
                    <a:moveTo>
                      <a:pt x="78485" y="0"/>
                    </a:moveTo>
                    <a:lnTo>
                      <a:pt x="81534" y="0"/>
                    </a:lnTo>
                  </a:path>
                  <a:path w="81915" h="149860">
                    <a:moveTo>
                      <a:pt x="78485" y="0"/>
                    </a:moveTo>
                    <a:lnTo>
                      <a:pt x="81534" y="0"/>
                    </a:lnTo>
                  </a:path>
                  <a:path w="81915" h="149860">
                    <a:moveTo>
                      <a:pt x="76962" y="762"/>
                    </a:moveTo>
                    <a:lnTo>
                      <a:pt x="76962" y="0"/>
                    </a:lnTo>
                    <a:lnTo>
                      <a:pt x="76200" y="0"/>
                    </a:lnTo>
                  </a:path>
                  <a:path w="81915" h="149860">
                    <a:moveTo>
                      <a:pt x="76962" y="762"/>
                    </a:moveTo>
                    <a:lnTo>
                      <a:pt x="76962" y="0"/>
                    </a:lnTo>
                    <a:lnTo>
                      <a:pt x="76200" y="0"/>
                    </a:lnTo>
                  </a:path>
                  <a:path w="81915" h="149860">
                    <a:moveTo>
                      <a:pt x="78485" y="0"/>
                    </a:moveTo>
                    <a:lnTo>
                      <a:pt x="78485" y="762"/>
                    </a:lnTo>
                  </a:path>
                  <a:path w="81915" h="149860">
                    <a:moveTo>
                      <a:pt x="78485" y="0"/>
                    </a:moveTo>
                    <a:lnTo>
                      <a:pt x="78485" y="762"/>
                    </a:lnTo>
                  </a:path>
                  <a:path w="81915" h="149860">
                    <a:moveTo>
                      <a:pt x="79247" y="762"/>
                    </a:moveTo>
                    <a:lnTo>
                      <a:pt x="79247" y="0"/>
                    </a:lnTo>
                  </a:path>
                  <a:path w="81915" h="149860">
                    <a:moveTo>
                      <a:pt x="77724" y="762"/>
                    </a:moveTo>
                    <a:lnTo>
                      <a:pt x="77724" y="0"/>
                    </a:lnTo>
                    <a:lnTo>
                      <a:pt x="76962" y="0"/>
                    </a:lnTo>
                    <a:lnTo>
                      <a:pt x="76962" y="762"/>
                    </a:lnTo>
                  </a:path>
                  <a:path w="81915" h="149860">
                    <a:moveTo>
                      <a:pt x="77724" y="762"/>
                    </a:moveTo>
                    <a:lnTo>
                      <a:pt x="77724" y="0"/>
                    </a:lnTo>
                    <a:lnTo>
                      <a:pt x="76962" y="0"/>
                    </a:lnTo>
                    <a:lnTo>
                      <a:pt x="76962" y="762"/>
                    </a:lnTo>
                  </a:path>
                  <a:path w="81915" h="149860">
                    <a:moveTo>
                      <a:pt x="40385" y="0"/>
                    </a:moveTo>
                    <a:lnTo>
                      <a:pt x="42671" y="0"/>
                    </a:lnTo>
                  </a:path>
                  <a:path w="81915" h="149860">
                    <a:moveTo>
                      <a:pt x="41909" y="762"/>
                    </a:moveTo>
                    <a:lnTo>
                      <a:pt x="41909" y="2286"/>
                    </a:lnTo>
                  </a:path>
                  <a:path w="81915" h="149860">
                    <a:moveTo>
                      <a:pt x="38862" y="762"/>
                    </a:moveTo>
                    <a:lnTo>
                      <a:pt x="41909" y="762"/>
                    </a:lnTo>
                  </a:path>
                  <a:path w="81915" h="149860">
                    <a:moveTo>
                      <a:pt x="42671" y="2286"/>
                    </a:moveTo>
                    <a:lnTo>
                      <a:pt x="41909" y="2286"/>
                    </a:lnTo>
                  </a:path>
                  <a:path w="81915" h="149860">
                    <a:moveTo>
                      <a:pt x="38862" y="762"/>
                    </a:moveTo>
                    <a:lnTo>
                      <a:pt x="38862" y="0"/>
                    </a:lnTo>
                  </a:path>
                  <a:path w="81915" h="149860">
                    <a:moveTo>
                      <a:pt x="1524" y="127254"/>
                    </a:moveTo>
                    <a:lnTo>
                      <a:pt x="1524" y="112013"/>
                    </a:lnTo>
                  </a:path>
                  <a:path w="81915" h="149860">
                    <a:moveTo>
                      <a:pt x="1524" y="149351"/>
                    </a:moveTo>
                    <a:lnTo>
                      <a:pt x="1524" y="135636"/>
                    </a:lnTo>
                  </a:path>
                  <a:path w="81915" h="149860">
                    <a:moveTo>
                      <a:pt x="3047" y="124968"/>
                    </a:moveTo>
                    <a:lnTo>
                      <a:pt x="3047" y="112013"/>
                    </a:lnTo>
                  </a:path>
                  <a:path w="81915" h="149860">
                    <a:moveTo>
                      <a:pt x="3047" y="149351"/>
                    </a:moveTo>
                    <a:lnTo>
                      <a:pt x="3047" y="137160"/>
                    </a:lnTo>
                  </a:path>
                  <a:path w="81915" h="149860">
                    <a:moveTo>
                      <a:pt x="1524" y="113537"/>
                    </a:moveTo>
                    <a:lnTo>
                      <a:pt x="1524" y="112013"/>
                    </a:lnTo>
                  </a:path>
                  <a:path w="81915" h="149860">
                    <a:moveTo>
                      <a:pt x="0" y="113537"/>
                    </a:moveTo>
                    <a:lnTo>
                      <a:pt x="1524" y="113537"/>
                    </a:lnTo>
                  </a:path>
                  <a:path w="81915" h="149860">
                    <a:moveTo>
                      <a:pt x="0" y="112775"/>
                    </a:moveTo>
                    <a:lnTo>
                      <a:pt x="0" y="11353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6" name="object 48">
                <a:extLst>
                  <a:ext uri="{FF2B5EF4-FFF2-40B4-BE49-F238E27FC236}">
                    <a16:creationId xmlns:a16="http://schemas.microsoft.com/office/drawing/2014/main" id="{F2D60018-0301-4793-35AF-87FCA5DA2ACC}"/>
                  </a:ext>
                </a:extLst>
              </p:cNvPr>
              <p:cNvSpPr/>
              <p:nvPr/>
            </p:nvSpPr>
            <p:spPr>
              <a:xfrm>
                <a:off x="1202055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7" name="object 49">
                <a:extLst>
                  <a:ext uri="{FF2B5EF4-FFF2-40B4-BE49-F238E27FC236}">
                    <a16:creationId xmlns:a16="http://schemas.microsoft.com/office/drawing/2014/main" id="{91CAC31D-276A-44A9-A68C-110ADD0225B6}"/>
                  </a:ext>
                </a:extLst>
              </p:cNvPr>
              <p:cNvSpPr/>
              <p:nvPr/>
            </p:nvSpPr>
            <p:spPr>
              <a:xfrm>
                <a:off x="1200912" y="3025902"/>
                <a:ext cx="3175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6830">
                    <a:moveTo>
                      <a:pt x="1524" y="0"/>
                    </a:moveTo>
                    <a:lnTo>
                      <a:pt x="3047" y="0"/>
                    </a:lnTo>
                  </a:path>
                  <a:path w="3175" h="36830">
                    <a:moveTo>
                      <a:pt x="0" y="36575"/>
                    </a:moveTo>
                    <a:lnTo>
                      <a:pt x="1524" y="3657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8" name="object 50">
                <a:extLst>
                  <a:ext uri="{FF2B5EF4-FFF2-40B4-BE49-F238E27FC236}">
                    <a16:creationId xmlns:a16="http://schemas.microsoft.com/office/drawing/2014/main" id="{CD37F05D-8576-5166-71F0-425737E39833}"/>
                  </a:ext>
                </a:extLst>
              </p:cNvPr>
              <p:cNvSpPr/>
              <p:nvPr/>
            </p:nvSpPr>
            <p:spPr>
              <a:xfrm>
                <a:off x="1200530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59" name="object 51">
                <a:extLst>
                  <a:ext uri="{FF2B5EF4-FFF2-40B4-BE49-F238E27FC236}">
                    <a16:creationId xmlns:a16="http://schemas.microsoft.com/office/drawing/2014/main" id="{6464368E-5848-A671-2113-36FEF8589687}"/>
                  </a:ext>
                </a:extLst>
              </p:cNvPr>
              <p:cNvSpPr/>
              <p:nvPr/>
            </p:nvSpPr>
            <p:spPr>
              <a:xfrm>
                <a:off x="1202436" y="3062477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69">
                    <a:moveTo>
                      <a:pt x="0" y="762"/>
                    </a:moveTo>
                    <a:lnTo>
                      <a:pt x="1523" y="762"/>
                    </a:lnTo>
                  </a:path>
                  <a:path w="1905" h="1269">
                    <a:moveTo>
                      <a:pt x="0" y="0"/>
                    </a:moveTo>
                    <a:lnTo>
                      <a:pt x="0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0" name="object 52">
                <a:extLst>
                  <a:ext uri="{FF2B5EF4-FFF2-40B4-BE49-F238E27FC236}">
                    <a16:creationId xmlns:a16="http://schemas.microsoft.com/office/drawing/2014/main" id="{EC18CEB4-F32D-16AA-EE05-2925D63CF5C9}"/>
                  </a:ext>
                </a:extLst>
              </p:cNvPr>
              <p:cNvSpPr/>
              <p:nvPr/>
            </p:nvSpPr>
            <p:spPr>
              <a:xfrm>
                <a:off x="1202055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1" name="object 53">
                <a:extLst>
                  <a:ext uri="{FF2B5EF4-FFF2-40B4-BE49-F238E27FC236}">
                    <a16:creationId xmlns:a16="http://schemas.microsoft.com/office/drawing/2014/main" id="{66C2D456-2A89-4E2B-744E-67BA6032551C}"/>
                  </a:ext>
                </a:extLst>
              </p:cNvPr>
              <p:cNvSpPr/>
              <p:nvPr/>
            </p:nvSpPr>
            <p:spPr>
              <a:xfrm>
                <a:off x="1200912" y="2902458"/>
                <a:ext cx="29273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92734" h="161925">
                    <a:moveTo>
                      <a:pt x="0" y="122682"/>
                    </a:moveTo>
                    <a:lnTo>
                      <a:pt x="0" y="161544"/>
                    </a:lnTo>
                  </a:path>
                  <a:path w="292734" h="161925">
                    <a:moveTo>
                      <a:pt x="20574" y="142494"/>
                    </a:moveTo>
                    <a:lnTo>
                      <a:pt x="19050" y="137922"/>
                    </a:lnTo>
                    <a:lnTo>
                      <a:pt x="13715" y="135636"/>
                    </a:lnTo>
                    <a:lnTo>
                      <a:pt x="9143" y="137922"/>
                    </a:lnTo>
                    <a:lnTo>
                      <a:pt x="7619" y="142494"/>
                    </a:lnTo>
                    <a:lnTo>
                      <a:pt x="9143" y="147066"/>
                    </a:lnTo>
                    <a:lnTo>
                      <a:pt x="13715" y="149352"/>
                    </a:lnTo>
                    <a:lnTo>
                      <a:pt x="19050" y="147066"/>
                    </a:lnTo>
                    <a:lnTo>
                      <a:pt x="20574" y="142494"/>
                    </a:lnTo>
                    <a:close/>
                  </a:path>
                  <a:path w="292734" h="161925">
                    <a:moveTo>
                      <a:pt x="28193" y="156972"/>
                    </a:moveTo>
                    <a:lnTo>
                      <a:pt x="3047" y="156972"/>
                    </a:lnTo>
                  </a:path>
                  <a:path w="292734" h="161925">
                    <a:moveTo>
                      <a:pt x="28193" y="128016"/>
                    </a:moveTo>
                    <a:lnTo>
                      <a:pt x="3047" y="128016"/>
                    </a:lnTo>
                  </a:path>
                  <a:path w="292734" h="161925">
                    <a:moveTo>
                      <a:pt x="26669" y="142494"/>
                    </a:moveTo>
                    <a:lnTo>
                      <a:pt x="22859" y="133350"/>
                    </a:lnTo>
                    <a:lnTo>
                      <a:pt x="13715" y="129540"/>
                    </a:lnTo>
                    <a:lnTo>
                      <a:pt x="4571" y="133350"/>
                    </a:lnTo>
                    <a:lnTo>
                      <a:pt x="1524" y="142494"/>
                    </a:lnTo>
                    <a:lnTo>
                      <a:pt x="4571" y="151638"/>
                    </a:lnTo>
                    <a:lnTo>
                      <a:pt x="13715" y="155448"/>
                    </a:lnTo>
                    <a:lnTo>
                      <a:pt x="22859" y="151638"/>
                    </a:lnTo>
                    <a:lnTo>
                      <a:pt x="26669" y="142494"/>
                    </a:lnTo>
                    <a:close/>
                  </a:path>
                  <a:path w="292734" h="161925">
                    <a:moveTo>
                      <a:pt x="238506" y="125730"/>
                    </a:moveTo>
                    <a:lnTo>
                      <a:pt x="238506" y="124206"/>
                    </a:lnTo>
                    <a:lnTo>
                      <a:pt x="237744" y="122682"/>
                    </a:lnTo>
                    <a:lnTo>
                      <a:pt x="236981" y="121920"/>
                    </a:lnTo>
                    <a:lnTo>
                      <a:pt x="235457" y="121920"/>
                    </a:lnTo>
                    <a:lnTo>
                      <a:pt x="233934" y="122682"/>
                    </a:lnTo>
                    <a:lnTo>
                      <a:pt x="232409" y="125730"/>
                    </a:lnTo>
                    <a:lnTo>
                      <a:pt x="231647" y="128016"/>
                    </a:lnTo>
                    <a:lnTo>
                      <a:pt x="230885" y="131826"/>
                    </a:lnTo>
                    <a:lnTo>
                      <a:pt x="230885" y="136398"/>
                    </a:lnTo>
                    <a:lnTo>
                      <a:pt x="231647" y="137922"/>
                    </a:lnTo>
                    <a:lnTo>
                      <a:pt x="232409" y="138684"/>
                    </a:lnTo>
                    <a:lnTo>
                      <a:pt x="233934" y="138684"/>
                    </a:lnTo>
                    <a:lnTo>
                      <a:pt x="235457" y="137922"/>
                    </a:lnTo>
                    <a:lnTo>
                      <a:pt x="236219" y="136398"/>
                    </a:lnTo>
                    <a:lnTo>
                      <a:pt x="236981" y="134112"/>
                    </a:lnTo>
                  </a:path>
                  <a:path w="292734" h="161925">
                    <a:moveTo>
                      <a:pt x="247650" y="127254"/>
                    </a:moveTo>
                    <a:lnTo>
                      <a:pt x="245363" y="138684"/>
                    </a:lnTo>
                  </a:path>
                  <a:path w="292734" h="161925">
                    <a:moveTo>
                      <a:pt x="246887" y="129540"/>
                    </a:moveTo>
                    <a:lnTo>
                      <a:pt x="246125" y="128016"/>
                    </a:lnTo>
                    <a:lnTo>
                      <a:pt x="245363" y="127254"/>
                    </a:lnTo>
                    <a:lnTo>
                      <a:pt x="243840" y="127254"/>
                    </a:lnTo>
                    <a:lnTo>
                      <a:pt x="241553" y="129540"/>
                    </a:lnTo>
                    <a:lnTo>
                      <a:pt x="240791" y="131826"/>
                    </a:lnTo>
                    <a:lnTo>
                      <a:pt x="240791" y="136398"/>
                    </a:lnTo>
                    <a:lnTo>
                      <a:pt x="241553" y="137922"/>
                    </a:lnTo>
                    <a:lnTo>
                      <a:pt x="242315" y="138684"/>
                    </a:lnTo>
                    <a:lnTo>
                      <a:pt x="243840" y="138684"/>
                    </a:lnTo>
                    <a:lnTo>
                      <a:pt x="246125" y="136398"/>
                    </a:lnTo>
                  </a:path>
                  <a:path w="292734" h="161925">
                    <a:moveTo>
                      <a:pt x="250697" y="127254"/>
                    </a:moveTo>
                    <a:lnTo>
                      <a:pt x="251459" y="138684"/>
                    </a:lnTo>
                    <a:lnTo>
                      <a:pt x="256031" y="127254"/>
                    </a:lnTo>
                  </a:path>
                  <a:path w="292734" h="161925">
                    <a:moveTo>
                      <a:pt x="259079" y="122682"/>
                    </a:moveTo>
                    <a:lnTo>
                      <a:pt x="259841" y="123444"/>
                    </a:lnTo>
                    <a:lnTo>
                      <a:pt x="260603" y="122682"/>
                    </a:lnTo>
                    <a:lnTo>
                      <a:pt x="259841" y="121920"/>
                    </a:lnTo>
                    <a:lnTo>
                      <a:pt x="259079" y="122682"/>
                    </a:lnTo>
                    <a:close/>
                  </a:path>
                  <a:path w="292734" h="161925">
                    <a:moveTo>
                      <a:pt x="258318" y="128016"/>
                    </a:moveTo>
                    <a:lnTo>
                      <a:pt x="256794" y="138684"/>
                    </a:lnTo>
                  </a:path>
                  <a:path w="292734" h="161925">
                    <a:moveTo>
                      <a:pt x="264413" y="121920"/>
                    </a:moveTo>
                    <a:lnTo>
                      <a:pt x="262128" y="135636"/>
                    </a:lnTo>
                    <a:lnTo>
                      <a:pt x="262128" y="137922"/>
                    </a:lnTo>
                    <a:lnTo>
                      <a:pt x="262890" y="138684"/>
                    </a:lnTo>
                    <a:lnTo>
                      <a:pt x="263651" y="138684"/>
                    </a:lnTo>
                  </a:path>
                  <a:path w="292734" h="161925">
                    <a:moveTo>
                      <a:pt x="262128" y="127254"/>
                    </a:moveTo>
                    <a:lnTo>
                      <a:pt x="265175" y="127254"/>
                    </a:lnTo>
                  </a:path>
                  <a:path w="292734" h="161925">
                    <a:moveTo>
                      <a:pt x="267462" y="127254"/>
                    </a:moveTo>
                    <a:lnTo>
                      <a:pt x="268224" y="138684"/>
                    </a:lnTo>
                    <a:lnTo>
                      <a:pt x="273557" y="127254"/>
                    </a:lnTo>
                  </a:path>
                  <a:path w="292734" h="161925">
                    <a:moveTo>
                      <a:pt x="268224" y="138684"/>
                    </a:moveTo>
                    <a:lnTo>
                      <a:pt x="265938" y="143256"/>
                    </a:lnTo>
                    <a:lnTo>
                      <a:pt x="264413" y="144018"/>
                    </a:lnTo>
                  </a:path>
                  <a:path w="292734" h="161925">
                    <a:moveTo>
                      <a:pt x="286512" y="125730"/>
                    </a:moveTo>
                    <a:lnTo>
                      <a:pt x="286512" y="124968"/>
                    </a:lnTo>
                    <a:lnTo>
                      <a:pt x="287274" y="123444"/>
                    </a:lnTo>
                    <a:lnTo>
                      <a:pt x="288035" y="122682"/>
                    </a:lnTo>
                    <a:lnTo>
                      <a:pt x="289559" y="121920"/>
                    </a:lnTo>
                    <a:lnTo>
                      <a:pt x="291084" y="121920"/>
                    </a:lnTo>
                    <a:lnTo>
                      <a:pt x="292607" y="122682"/>
                    </a:lnTo>
                    <a:lnTo>
                      <a:pt x="292607" y="126492"/>
                    </a:lnTo>
                    <a:lnTo>
                      <a:pt x="291084" y="128016"/>
                    </a:lnTo>
                    <a:lnTo>
                      <a:pt x="290322" y="130302"/>
                    </a:lnTo>
                    <a:lnTo>
                      <a:pt x="284225" y="138684"/>
                    </a:lnTo>
                    <a:lnTo>
                      <a:pt x="290322" y="138684"/>
                    </a:lnTo>
                  </a:path>
                  <a:path w="292734" h="161925">
                    <a:moveTo>
                      <a:pt x="64769" y="13716"/>
                    </a:moveTo>
                    <a:lnTo>
                      <a:pt x="64769" y="0"/>
                    </a:lnTo>
                  </a:path>
                  <a:path w="292734" h="161925">
                    <a:moveTo>
                      <a:pt x="42671" y="13716"/>
                    </a:moveTo>
                    <a:lnTo>
                      <a:pt x="42671" y="0"/>
                    </a:lnTo>
                  </a:path>
                  <a:path w="292734" h="161925">
                    <a:moveTo>
                      <a:pt x="67056" y="2286"/>
                    </a:moveTo>
                    <a:lnTo>
                      <a:pt x="67056" y="11430"/>
                    </a:lnTo>
                  </a:path>
                  <a:path w="292734" h="161925">
                    <a:moveTo>
                      <a:pt x="67056" y="2286"/>
                    </a:moveTo>
                    <a:lnTo>
                      <a:pt x="67056" y="11430"/>
                    </a:lnTo>
                  </a:path>
                  <a:path w="292734" h="161925">
                    <a:moveTo>
                      <a:pt x="81534" y="2286"/>
                    </a:moveTo>
                    <a:lnTo>
                      <a:pt x="81534" y="11430"/>
                    </a:lnTo>
                  </a:path>
                  <a:path w="292734" h="161925">
                    <a:moveTo>
                      <a:pt x="81534" y="2286"/>
                    </a:moveTo>
                    <a:lnTo>
                      <a:pt x="81534" y="11430"/>
                    </a:lnTo>
                  </a:path>
                  <a:path w="292734" h="161925">
                    <a:moveTo>
                      <a:pt x="40385" y="2286"/>
                    </a:moveTo>
                    <a:lnTo>
                      <a:pt x="40385" y="1143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462" name="object 54">
                <a:extLst>
                  <a:ext uri="{FF2B5EF4-FFF2-40B4-BE49-F238E27FC236}">
                    <a16:creationId xmlns:a16="http://schemas.microsoft.com/office/drawing/2014/main" id="{73BA7B3D-2646-E734-8C68-E6327469439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69566" y="3296793"/>
                <a:ext cx="211074" cy="70865"/>
              </a:xfrm>
              <a:prstGeom prst="rect">
                <a:avLst/>
              </a:prstGeom>
            </p:spPr>
          </p:pic>
          <p:sp>
            <p:nvSpPr>
              <p:cNvPr id="1463" name="object 55">
                <a:extLst>
                  <a:ext uri="{FF2B5EF4-FFF2-40B4-BE49-F238E27FC236}">
                    <a16:creationId xmlns:a16="http://schemas.microsoft.com/office/drawing/2014/main" id="{ADA60D75-48E5-A8FF-AA36-76FCE8BF9F4B}"/>
                  </a:ext>
                </a:extLst>
              </p:cNvPr>
              <p:cNvSpPr/>
              <p:nvPr/>
            </p:nvSpPr>
            <p:spPr>
              <a:xfrm>
                <a:off x="1657350" y="2988563"/>
                <a:ext cx="44577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445769" h="97155">
                    <a:moveTo>
                      <a:pt x="154686" y="42672"/>
                    </a:moveTo>
                    <a:lnTo>
                      <a:pt x="181356" y="42672"/>
                    </a:lnTo>
                  </a:path>
                  <a:path w="445769" h="97155">
                    <a:moveTo>
                      <a:pt x="154686" y="67818"/>
                    </a:moveTo>
                    <a:lnTo>
                      <a:pt x="181356" y="67818"/>
                    </a:lnTo>
                  </a:path>
                  <a:path w="445769" h="97155">
                    <a:moveTo>
                      <a:pt x="154686" y="44958"/>
                    </a:moveTo>
                    <a:lnTo>
                      <a:pt x="181356" y="44958"/>
                    </a:lnTo>
                  </a:path>
                  <a:path w="445769" h="97155">
                    <a:moveTo>
                      <a:pt x="162306" y="52578"/>
                    </a:moveTo>
                    <a:lnTo>
                      <a:pt x="176022" y="52578"/>
                    </a:lnTo>
                  </a:path>
                  <a:path w="445769" h="97155">
                    <a:moveTo>
                      <a:pt x="162306" y="60198"/>
                    </a:moveTo>
                    <a:lnTo>
                      <a:pt x="176022" y="60198"/>
                    </a:lnTo>
                  </a:path>
                  <a:path w="445769" h="97155">
                    <a:moveTo>
                      <a:pt x="445769" y="4572"/>
                    </a:moveTo>
                    <a:lnTo>
                      <a:pt x="0" y="4572"/>
                    </a:lnTo>
                  </a:path>
                  <a:path w="445769" h="97155">
                    <a:moveTo>
                      <a:pt x="445769" y="0"/>
                    </a:moveTo>
                    <a:lnTo>
                      <a:pt x="0" y="0"/>
                    </a:lnTo>
                  </a:path>
                  <a:path w="445769" h="97155">
                    <a:moveTo>
                      <a:pt x="124968" y="96774"/>
                    </a:moveTo>
                    <a:lnTo>
                      <a:pt x="227075" y="967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4" name="object 56">
                <a:extLst>
                  <a:ext uri="{FF2B5EF4-FFF2-40B4-BE49-F238E27FC236}">
                    <a16:creationId xmlns:a16="http://schemas.microsoft.com/office/drawing/2014/main" id="{91014655-A6FF-32CE-AD83-ED3DFBD19841}"/>
                  </a:ext>
                </a:extLst>
              </p:cNvPr>
              <p:cNvSpPr/>
              <p:nvPr/>
            </p:nvSpPr>
            <p:spPr>
              <a:xfrm>
                <a:off x="1918335" y="3084956"/>
                <a:ext cx="342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4289" h="1269">
                    <a:moveTo>
                      <a:pt x="34290" y="381"/>
                    </a:moveTo>
                    <a:lnTo>
                      <a:pt x="34175" y="114"/>
                    </a:lnTo>
                    <a:lnTo>
                      <a:pt x="33909" y="0"/>
                    </a:lnTo>
                    <a:lnTo>
                      <a:pt x="33629" y="114"/>
                    </a:lnTo>
                    <a:lnTo>
                      <a:pt x="33528" y="381"/>
                    </a:lnTo>
                    <a:lnTo>
                      <a:pt x="33629" y="660"/>
                    </a:lnTo>
                    <a:lnTo>
                      <a:pt x="33909" y="762"/>
                    </a:lnTo>
                    <a:lnTo>
                      <a:pt x="34175" y="660"/>
                    </a:lnTo>
                    <a:lnTo>
                      <a:pt x="3429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5" name="object 57">
                <a:extLst>
                  <a:ext uri="{FF2B5EF4-FFF2-40B4-BE49-F238E27FC236}">
                    <a16:creationId xmlns:a16="http://schemas.microsoft.com/office/drawing/2014/main" id="{C31AAE13-3B33-67DA-934F-90E140A921EB}"/>
                  </a:ext>
                </a:extLst>
              </p:cNvPr>
              <p:cNvSpPr/>
              <p:nvPr/>
            </p:nvSpPr>
            <p:spPr>
              <a:xfrm>
                <a:off x="1782317" y="3004566"/>
                <a:ext cx="306070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069" h="81280">
                    <a:moveTo>
                      <a:pt x="203454" y="80771"/>
                    </a:moveTo>
                    <a:lnTo>
                      <a:pt x="305562" y="80771"/>
                    </a:lnTo>
                  </a:path>
                  <a:path w="306069" h="81280">
                    <a:moveTo>
                      <a:pt x="0" y="0"/>
                    </a:moveTo>
                    <a:lnTo>
                      <a:pt x="10210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6" name="object 58">
                <a:extLst>
                  <a:ext uri="{FF2B5EF4-FFF2-40B4-BE49-F238E27FC236}">
                    <a16:creationId xmlns:a16="http://schemas.microsoft.com/office/drawing/2014/main" id="{F27E1D45-90F8-FF92-9ADB-275A7DBBAD21}"/>
                  </a:ext>
                </a:extLst>
              </p:cNvPr>
              <p:cNvSpPr/>
              <p:nvPr/>
            </p:nvSpPr>
            <p:spPr>
              <a:xfrm>
                <a:off x="1918335" y="3004184"/>
                <a:ext cx="342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4289" h="1269">
                    <a:moveTo>
                      <a:pt x="34290" y="381"/>
                    </a:moveTo>
                    <a:lnTo>
                      <a:pt x="34175" y="114"/>
                    </a:lnTo>
                    <a:lnTo>
                      <a:pt x="33909" y="0"/>
                    </a:lnTo>
                    <a:lnTo>
                      <a:pt x="33629" y="114"/>
                    </a:lnTo>
                    <a:lnTo>
                      <a:pt x="33528" y="381"/>
                    </a:lnTo>
                    <a:lnTo>
                      <a:pt x="33629" y="660"/>
                    </a:lnTo>
                    <a:lnTo>
                      <a:pt x="33909" y="762"/>
                    </a:lnTo>
                    <a:lnTo>
                      <a:pt x="34175" y="660"/>
                    </a:lnTo>
                    <a:lnTo>
                      <a:pt x="3429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7" name="object 59">
                <a:extLst>
                  <a:ext uri="{FF2B5EF4-FFF2-40B4-BE49-F238E27FC236}">
                    <a16:creationId xmlns:a16="http://schemas.microsoft.com/office/drawing/2014/main" id="{9F98741F-4C80-4F81-3037-43FB6FC7BC63}"/>
                  </a:ext>
                </a:extLst>
              </p:cNvPr>
              <p:cNvSpPr/>
              <p:nvPr/>
            </p:nvSpPr>
            <p:spPr>
              <a:xfrm>
                <a:off x="1700783" y="2940558"/>
                <a:ext cx="387350" cy="130810"/>
              </a:xfrm>
              <a:custGeom>
                <a:avLst/>
                <a:gdLst/>
                <a:ahLst/>
                <a:cxnLst/>
                <a:rect l="l" t="t" r="r" b="b"/>
                <a:pathLst>
                  <a:path w="387350" h="130810">
                    <a:moveTo>
                      <a:pt x="284988" y="64008"/>
                    </a:moveTo>
                    <a:lnTo>
                      <a:pt x="387096" y="64008"/>
                    </a:lnTo>
                  </a:path>
                  <a:path w="387350" h="130810">
                    <a:moveTo>
                      <a:pt x="6858" y="87630"/>
                    </a:moveTo>
                    <a:lnTo>
                      <a:pt x="25146" y="87630"/>
                    </a:lnTo>
                  </a:path>
                  <a:path w="387350" h="130810">
                    <a:moveTo>
                      <a:pt x="5334" y="91440"/>
                    </a:moveTo>
                    <a:lnTo>
                      <a:pt x="27432" y="91440"/>
                    </a:lnTo>
                  </a:path>
                  <a:path w="387350" h="130810">
                    <a:moveTo>
                      <a:pt x="5334" y="117348"/>
                    </a:moveTo>
                    <a:lnTo>
                      <a:pt x="27432" y="117348"/>
                    </a:lnTo>
                  </a:path>
                  <a:path w="387350" h="130810">
                    <a:moveTo>
                      <a:pt x="6858" y="121158"/>
                    </a:moveTo>
                    <a:lnTo>
                      <a:pt x="25146" y="121158"/>
                    </a:lnTo>
                  </a:path>
                  <a:path w="387350" h="130810">
                    <a:moveTo>
                      <a:pt x="0" y="125730"/>
                    </a:moveTo>
                    <a:lnTo>
                      <a:pt x="5334" y="125730"/>
                    </a:lnTo>
                  </a:path>
                  <a:path w="387350" h="130810">
                    <a:moveTo>
                      <a:pt x="5334" y="82296"/>
                    </a:moveTo>
                    <a:lnTo>
                      <a:pt x="5334" y="125730"/>
                    </a:lnTo>
                  </a:path>
                  <a:path w="387350" h="130810">
                    <a:moveTo>
                      <a:pt x="0" y="82296"/>
                    </a:moveTo>
                    <a:lnTo>
                      <a:pt x="5334" y="82296"/>
                    </a:lnTo>
                  </a:path>
                  <a:path w="387350" h="130810">
                    <a:moveTo>
                      <a:pt x="6858" y="87630"/>
                    </a:moveTo>
                    <a:lnTo>
                      <a:pt x="6858" y="121158"/>
                    </a:lnTo>
                  </a:path>
                  <a:path w="387350" h="130810">
                    <a:moveTo>
                      <a:pt x="0" y="78486"/>
                    </a:moveTo>
                    <a:lnTo>
                      <a:pt x="0" y="130302"/>
                    </a:lnTo>
                  </a:path>
                  <a:path w="387350" h="130810">
                    <a:moveTo>
                      <a:pt x="114299" y="0"/>
                    </a:moveTo>
                    <a:lnTo>
                      <a:pt x="112013" y="0"/>
                    </a:lnTo>
                  </a:path>
                  <a:path w="387350" h="130810">
                    <a:moveTo>
                      <a:pt x="112014" y="21336"/>
                    </a:moveTo>
                    <a:lnTo>
                      <a:pt x="114300" y="21336"/>
                    </a:lnTo>
                  </a:path>
                  <a:path w="387350" h="130810">
                    <a:moveTo>
                      <a:pt x="111252" y="90678"/>
                    </a:moveTo>
                    <a:lnTo>
                      <a:pt x="111252" y="115824"/>
                    </a:lnTo>
                  </a:path>
                  <a:path w="387350" h="130810">
                    <a:moveTo>
                      <a:pt x="112014" y="89916"/>
                    </a:moveTo>
                    <a:lnTo>
                      <a:pt x="111252" y="90678"/>
                    </a:lnTo>
                  </a:path>
                  <a:path w="387350" h="130810">
                    <a:moveTo>
                      <a:pt x="112014" y="89154"/>
                    </a:moveTo>
                    <a:lnTo>
                      <a:pt x="114300" y="89154"/>
                    </a:lnTo>
                  </a:path>
                  <a:path w="387350" h="130810">
                    <a:moveTo>
                      <a:pt x="114300" y="21336"/>
                    </a:moveTo>
                    <a:lnTo>
                      <a:pt x="114300" y="90678"/>
                    </a:lnTo>
                  </a:path>
                  <a:path w="387350" h="130810">
                    <a:moveTo>
                      <a:pt x="112014" y="21336"/>
                    </a:moveTo>
                    <a:lnTo>
                      <a:pt x="112014" y="90678"/>
                    </a:lnTo>
                  </a:path>
                  <a:path w="387350" h="130810">
                    <a:moveTo>
                      <a:pt x="112014" y="21336"/>
                    </a:moveTo>
                    <a:lnTo>
                      <a:pt x="112013" y="0"/>
                    </a:lnTo>
                  </a:path>
                  <a:path w="387350" h="130810">
                    <a:moveTo>
                      <a:pt x="114300" y="21336"/>
                    </a:moveTo>
                    <a:lnTo>
                      <a:pt x="114299" y="0"/>
                    </a:lnTo>
                  </a:path>
                  <a:path w="387350" h="130810">
                    <a:moveTo>
                      <a:pt x="76962" y="85344"/>
                    </a:moveTo>
                    <a:lnTo>
                      <a:pt x="76962" y="122682"/>
                    </a:lnTo>
                  </a:path>
                  <a:path w="387350" h="130810">
                    <a:moveTo>
                      <a:pt x="78486" y="121920"/>
                    </a:moveTo>
                    <a:lnTo>
                      <a:pt x="76962" y="121920"/>
                    </a:lnTo>
                  </a:path>
                  <a:path w="387350" h="130810">
                    <a:moveTo>
                      <a:pt x="76962" y="121920"/>
                    </a:moveTo>
                    <a:lnTo>
                      <a:pt x="76962" y="12268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8" name="object 60">
                <a:extLst>
                  <a:ext uri="{FF2B5EF4-FFF2-40B4-BE49-F238E27FC236}">
                    <a16:creationId xmlns:a16="http://schemas.microsoft.com/office/drawing/2014/main" id="{49D02A26-A57B-1F28-FB8A-994E51E9D1B3}"/>
                  </a:ext>
                </a:extLst>
              </p:cNvPr>
              <p:cNvSpPr/>
              <p:nvPr/>
            </p:nvSpPr>
            <p:spPr>
              <a:xfrm>
                <a:off x="1777364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69" name="object 61">
                <a:extLst>
                  <a:ext uri="{FF2B5EF4-FFF2-40B4-BE49-F238E27FC236}">
                    <a16:creationId xmlns:a16="http://schemas.microsoft.com/office/drawing/2014/main" id="{6745F321-91FB-B6FE-C57E-FA8C88F5DDF5}"/>
                  </a:ext>
                </a:extLst>
              </p:cNvPr>
              <p:cNvSpPr/>
              <p:nvPr/>
            </p:nvSpPr>
            <p:spPr>
              <a:xfrm>
                <a:off x="1598675" y="2961894"/>
                <a:ext cx="220979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220980" h="124460">
                    <a:moveTo>
                      <a:pt x="180594" y="65531"/>
                    </a:moveTo>
                    <a:lnTo>
                      <a:pt x="179070" y="65531"/>
                    </a:lnTo>
                  </a:path>
                  <a:path w="220980" h="124460">
                    <a:moveTo>
                      <a:pt x="179070" y="65531"/>
                    </a:moveTo>
                    <a:lnTo>
                      <a:pt x="179832" y="65531"/>
                    </a:lnTo>
                  </a:path>
                  <a:path w="220980" h="124460">
                    <a:moveTo>
                      <a:pt x="179070" y="65531"/>
                    </a:moveTo>
                    <a:lnTo>
                      <a:pt x="179070" y="64007"/>
                    </a:lnTo>
                  </a:path>
                  <a:path w="220980" h="124460">
                    <a:moveTo>
                      <a:pt x="180594" y="42671"/>
                    </a:moveTo>
                    <a:lnTo>
                      <a:pt x="180594" y="123443"/>
                    </a:lnTo>
                  </a:path>
                  <a:path w="220980" h="124460">
                    <a:moveTo>
                      <a:pt x="180594" y="42671"/>
                    </a:moveTo>
                    <a:lnTo>
                      <a:pt x="183642" y="42671"/>
                    </a:lnTo>
                  </a:path>
                  <a:path w="220980" h="124460">
                    <a:moveTo>
                      <a:pt x="180594" y="123443"/>
                    </a:moveTo>
                    <a:lnTo>
                      <a:pt x="183642" y="123443"/>
                    </a:lnTo>
                  </a:path>
                  <a:path w="220980" h="124460">
                    <a:moveTo>
                      <a:pt x="183642" y="42671"/>
                    </a:moveTo>
                    <a:lnTo>
                      <a:pt x="183642" y="123443"/>
                    </a:lnTo>
                  </a:path>
                  <a:path w="220980" h="124460">
                    <a:moveTo>
                      <a:pt x="220980" y="79247"/>
                    </a:moveTo>
                    <a:lnTo>
                      <a:pt x="220980" y="86867"/>
                    </a:lnTo>
                  </a:path>
                  <a:path w="220980" h="124460">
                    <a:moveTo>
                      <a:pt x="177546" y="64007"/>
                    </a:moveTo>
                    <a:lnTo>
                      <a:pt x="177546" y="101345"/>
                    </a:lnTo>
                  </a:path>
                  <a:path w="220980" h="124460">
                    <a:moveTo>
                      <a:pt x="176022" y="97535"/>
                    </a:moveTo>
                    <a:lnTo>
                      <a:pt x="177546" y="97535"/>
                    </a:lnTo>
                  </a:path>
                  <a:path w="220980" h="124460">
                    <a:moveTo>
                      <a:pt x="176022" y="68579"/>
                    </a:moveTo>
                    <a:lnTo>
                      <a:pt x="177546" y="68579"/>
                    </a:lnTo>
                  </a:path>
                  <a:path w="220980" h="124460">
                    <a:moveTo>
                      <a:pt x="140970" y="57149"/>
                    </a:moveTo>
                    <a:lnTo>
                      <a:pt x="134112" y="57149"/>
                    </a:lnTo>
                  </a:path>
                  <a:path w="220980" h="124460">
                    <a:moveTo>
                      <a:pt x="140970" y="108965"/>
                    </a:moveTo>
                    <a:lnTo>
                      <a:pt x="134112" y="108965"/>
                    </a:lnTo>
                  </a:path>
                  <a:path w="220980" h="124460">
                    <a:moveTo>
                      <a:pt x="129540" y="60959"/>
                    </a:moveTo>
                    <a:lnTo>
                      <a:pt x="129540" y="104393"/>
                    </a:lnTo>
                  </a:path>
                  <a:path w="220980" h="124460">
                    <a:moveTo>
                      <a:pt x="127254" y="66293"/>
                    </a:moveTo>
                    <a:lnTo>
                      <a:pt x="127254" y="99821"/>
                    </a:lnTo>
                  </a:path>
                  <a:path w="220980" h="124460">
                    <a:moveTo>
                      <a:pt x="134112" y="104393"/>
                    </a:moveTo>
                    <a:lnTo>
                      <a:pt x="129540" y="104393"/>
                    </a:lnTo>
                  </a:path>
                  <a:path w="220980" h="124460">
                    <a:moveTo>
                      <a:pt x="134112" y="60959"/>
                    </a:moveTo>
                    <a:lnTo>
                      <a:pt x="129540" y="60959"/>
                    </a:lnTo>
                  </a:path>
                  <a:path w="220980" h="124460">
                    <a:moveTo>
                      <a:pt x="140970" y="57149"/>
                    </a:moveTo>
                    <a:lnTo>
                      <a:pt x="140970" y="108965"/>
                    </a:lnTo>
                  </a:path>
                  <a:path w="220980" h="124460">
                    <a:moveTo>
                      <a:pt x="134112" y="108965"/>
                    </a:moveTo>
                    <a:lnTo>
                      <a:pt x="134112" y="57149"/>
                    </a:lnTo>
                  </a:path>
                  <a:path w="220980" h="124460">
                    <a:moveTo>
                      <a:pt x="140970" y="97535"/>
                    </a:moveTo>
                    <a:lnTo>
                      <a:pt x="176022" y="97535"/>
                    </a:lnTo>
                  </a:path>
                  <a:path w="220980" h="124460">
                    <a:moveTo>
                      <a:pt x="140970" y="68579"/>
                    </a:moveTo>
                    <a:lnTo>
                      <a:pt x="176022" y="68579"/>
                    </a:lnTo>
                  </a:path>
                  <a:path w="220980" h="124460">
                    <a:moveTo>
                      <a:pt x="179070" y="101345"/>
                    </a:moveTo>
                    <a:lnTo>
                      <a:pt x="177546" y="101345"/>
                    </a:lnTo>
                  </a:path>
                  <a:path w="220980" h="124460">
                    <a:moveTo>
                      <a:pt x="179070" y="64007"/>
                    </a:moveTo>
                    <a:lnTo>
                      <a:pt x="177546" y="64007"/>
                    </a:lnTo>
                  </a:path>
                  <a:path w="220980" h="124460">
                    <a:moveTo>
                      <a:pt x="23621" y="0"/>
                    </a:moveTo>
                    <a:lnTo>
                      <a:pt x="25146" y="0"/>
                    </a:lnTo>
                  </a:path>
                  <a:path w="220980" h="124460">
                    <a:moveTo>
                      <a:pt x="26670" y="71627"/>
                    </a:moveTo>
                    <a:lnTo>
                      <a:pt x="26670" y="94487"/>
                    </a:lnTo>
                  </a:path>
                  <a:path w="220980" h="124460">
                    <a:moveTo>
                      <a:pt x="26670" y="69341"/>
                    </a:moveTo>
                    <a:lnTo>
                      <a:pt x="26670" y="71627"/>
                    </a:lnTo>
                  </a:path>
                  <a:path w="220980" h="124460">
                    <a:moveTo>
                      <a:pt x="25146" y="68579"/>
                    </a:moveTo>
                    <a:lnTo>
                      <a:pt x="26670" y="69341"/>
                    </a:lnTo>
                  </a:path>
                  <a:path w="220980" h="124460">
                    <a:moveTo>
                      <a:pt x="23621" y="67817"/>
                    </a:moveTo>
                    <a:lnTo>
                      <a:pt x="25146" y="67817"/>
                    </a:lnTo>
                  </a:path>
                  <a:path w="220980" h="124460">
                    <a:moveTo>
                      <a:pt x="25146" y="0"/>
                    </a:moveTo>
                    <a:lnTo>
                      <a:pt x="25146" y="69341"/>
                    </a:lnTo>
                  </a:path>
                  <a:path w="220980" h="124460">
                    <a:moveTo>
                      <a:pt x="23621" y="0"/>
                    </a:moveTo>
                    <a:lnTo>
                      <a:pt x="23621" y="69341"/>
                    </a:lnTo>
                  </a:path>
                  <a:path w="220980" h="124460">
                    <a:moveTo>
                      <a:pt x="1524" y="0"/>
                    </a:moveTo>
                    <a:lnTo>
                      <a:pt x="3048" y="0"/>
                    </a:lnTo>
                  </a:path>
                  <a:path w="220980" h="124460">
                    <a:moveTo>
                      <a:pt x="0" y="69341"/>
                    </a:moveTo>
                    <a:lnTo>
                      <a:pt x="0" y="94487"/>
                    </a:lnTo>
                  </a:path>
                  <a:path w="220980" h="124460">
                    <a:moveTo>
                      <a:pt x="1524" y="68579"/>
                    </a:moveTo>
                    <a:lnTo>
                      <a:pt x="0" y="69341"/>
                    </a:lnTo>
                  </a:path>
                  <a:path w="220980" h="124460">
                    <a:moveTo>
                      <a:pt x="1524" y="67817"/>
                    </a:moveTo>
                    <a:lnTo>
                      <a:pt x="3048" y="67817"/>
                    </a:lnTo>
                  </a:path>
                  <a:path w="220980" h="124460">
                    <a:moveTo>
                      <a:pt x="1524" y="0"/>
                    </a:moveTo>
                    <a:lnTo>
                      <a:pt x="1524" y="69341"/>
                    </a:lnTo>
                  </a:path>
                  <a:path w="220980" h="124460">
                    <a:moveTo>
                      <a:pt x="3048" y="0"/>
                    </a:moveTo>
                    <a:lnTo>
                      <a:pt x="3048" y="69341"/>
                    </a:lnTo>
                  </a:path>
                  <a:path w="220980" h="124460">
                    <a:moveTo>
                      <a:pt x="0" y="69341"/>
                    </a:moveTo>
                    <a:lnTo>
                      <a:pt x="26670" y="69341"/>
                    </a:lnTo>
                  </a:path>
                  <a:path w="220980" h="124460">
                    <a:moveTo>
                      <a:pt x="0" y="94487"/>
                    </a:moveTo>
                    <a:lnTo>
                      <a:pt x="26670" y="94487"/>
                    </a:lnTo>
                  </a:path>
                  <a:path w="220980" h="124460">
                    <a:moveTo>
                      <a:pt x="0" y="71627"/>
                    </a:moveTo>
                    <a:lnTo>
                      <a:pt x="26670" y="71627"/>
                    </a:lnTo>
                  </a:path>
                  <a:path w="220980" h="124460">
                    <a:moveTo>
                      <a:pt x="51816" y="19811"/>
                    </a:moveTo>
                    <a:lnTo>
                      <a:pt x="51816" y="38099"/>
                    </a:lnTo>
                  </a:path>
                  <a:path w="220980" h="124460">
                    <a:moveTo>
                      <a:pt x="38862" y="19811"/>
                    </a:moveTo>
                    <a:lnTo>
                      <a:pt x="38862" y="38099"/>
                    </a:lnTo>
                  </a:path>
                  <a:path w="220980" h="124460">
                    <a:moveTo>
                      <a:pt x="45720" y="19811"/>
                    </a:moveTo>
                    <a:lnTo>
                      <a:pt x="45720" y="38099"/>
                    </a:lnTo>
                  </a:path>
                  <a:path w="220980" h="124460">
                    <a:moveTo>
                      <a:pt x="58674" y="19811"/>
                    </a:moveTo>
                    <a:lnTo>
                      <a:pt x="58674" y="38099"/>
                    </a:lnTo>
                  </a:path>
                  <a:path w="220980" h="124460">
                    <a:moveTo>
                      <a:pt x="38862" y="38099"/>
                    </a:moveTo>
                    <a:lnTo>
                      <a:pt x="45720" y="38099"/>
                    </a:lnTo>
                  </a:path>
                  <a:path w="220980" h="124460">
                    <a:moveTo>
                      <a:pt x="58674" y="38099"/>
                    </a:moveTo>
                    <a:lnTo>
                      <a:pt x="51816" y="38099"/>
                    </a:lnTo>
                  </a:path>
                  <a:path w="220980" h="124460">
                    <a:moveTo>
                      <a:pt x="38862" y="19811"/>
                    </a:moveTo>
                    <a:lnTo>
                      <a:pt x="45720" y="19811"/>
                    </a:lnTo>
                  </a:path>
                  <a:path w="220980" h="124460">
                    <a:moveTo>
                      <a:pt x="58674" y="19811"/>
                    </a:moveTo>
                    <a:lnTo>
                      <a:pt x="51816" y="19811"/>
                    </a:lnTo>
                  </a:path>
                  <a:path w="220980" h="124460">
                    <a:moveTo>
                      <a:pt x="45720" y="31241"/>
                    </a:moveTo>
                    <a:lnTo>
                      <a:pt x="51816" y="31241"/>
                    </a:lnTo>
                  </a:path>
                  <a:path w="220980" h="124460">
                    <a:moveTo>
                      <a:pt x="45720" y="26669"/>
                    </a:moveTo>
                    <a:lnTo>
                      <a:pt x="51816" y="26669"/>
                    </a:lnTo>
                  </a:path>
                  <a:path w="220980" h="124460">
                    <a:moveTo>
                      <a:pt x="95250" y="57149"/>
                    </a:moveTo>
                    <a:lnTo>
                      <a:pt x="95250" y="108965"/>
                    </a:lnTo>
                  </a:path>
                  <a:path w="220980" h="124460">
                    <a:moveTo>
                      <a:pt x="66294" y="121157"/>
                    </a:moveTo>
                    <a:lnTo>
                      <a:pt x="66294" y="44957"/>
                    </a:lnTo>
                  </a:path>
                  <a:path w="220980" h="124460">
                    <a:moveTo>
                      <a:pt x="94488" y="83057"/>
                    </a:moveTo>
                    <a:lnTo>
                      <a:pt x="90678" y="73913"/>
                    </a:lnTo>
                    <a:lnTo>
                      <a:pt x="81534" y="70103"/>
                    </a:lnTo>
                    <a:lnTo>
                      <a:pt x="72390" y="73913"/>
                    </a:lnTo>
                    <a:lnTo>
                      <a:pt x="68580" y="83057"/>
                    </a:lnTo>
                    <a:lnTo>
                      <a:pt x="72390" y="92201"/>
                    </a:lnTo>
                    <a:lnTo>
                      <a:pt x="81534" y="96011"/>
                    </a:lnTo>
                    <a:lnTo>
                      <a:pt x="90678" y="92201"/>
                    </a:lnTo>
                    <a:lnTo>
                      <a:pt x="94488" y="83057"/>
                    </a:lnTo>
                    <a:close/>
                  </a:path>
                  <a:path w="220980" h="124460">
                    <a:moveTo>
                      <a:pt x="67818" y="63245"/>
                    </a:moveTo>
                    <a:lnTo>
                      <a:pt x="67818" y="102107"/>
                    </a:lnTo>
                  </a:path>
                  <a:path w="220980" h="124460">
                    <a:moveTo>
                      <a:pt x="69342" y="100583"/>
                    </a:moveTo>
                    <a:lnTo>
                      <a:pt x="68580" y="100583"/>
                    </a:lnTo>
                  </a:path>
                  <a:path w="220980" h="124460">
                    <a:moveTo>
                      <a:pt x="69342" y="100583"/>
                    </a:moveTo>
                    <a:lnTo>
                      <a:pt x="69342" y="101345"/>
                    </a:lnTo>
                  </a:path>
                  <a:path w="220980" h="124460">
                    <a:moveTo>
                      <a:pt x="69342" y="101345"/>
                    </a:moveTo>
                    <a:lnTo>
                      <a:pt x="70104" y="101345"/>
                    </a:lnTo>
                  </a:path>
                  <a:path w="220980" h="124460">
                    <a:moveTo>
                      <a:pt x="67818" y="100583"/>
                    </a:moveTo>
                    <a:lnTo>
                      <a:pt x="68580" y="100583"/>
                    </a:lnTo>
                  </a:path>
                  <a:path w="220980" h="124460">
                    <a:moveTo>
                      <a:pt x="69342" y="64007"/>
                    </a:moveTo>
                    <a:lnTo>
                      <a:pt x="70104" y="64007"/>
                    </a:lnTo>
                  </a:path>
                  <a:path w="220980" h="124460">
                    <a:moveTo>
                      <a:pt x="68580" y="65531"/>
                    </a:moveTo>
                    <a:lnTo>
                      <a:pt x="69342" y="65531"/>
                    </a:lnTo>
                  </a:path>
                  <a:path w="220980" h="124460">
                    <a:moveTo>
                      <a:pt x="67818" y="64769"/>
                    </a:moveTo>
                    <a:lnTo>
                      <a:pt x="67818" y="65531"/>
                    </a:lnTo>
                  </a:path>
                  <a:path w="220980" h="124460">
                    <a:moveTo>
                      <a:pt x="67818" y="65531"/>
                    </a:moveTo>
                    <a:lnTo>
                      <a:pt x="68580" y="65531"/>
                    </a:lnTo>
                  </a:path>
                  <a:path w="220980" h="124460">
                    <a:moveTo>
                      <a:pt x="69342" y="65531"/>
                    </a:moveTo>
                    <a:lnTo>
                      <a:pt x="69342" y="64007"/>
                    </a:lnTo>
                  </a:path>
                  <a:path w="220980" h="124460">
                    <a:moveTo>
                      <a:pt x="70104" y="101345"/>
                    </a:moveTo>
                    <a:lnTo>
                      <a:pt x="70104" y="89153"/>
                    </a:lnTo>
                  </a:path>
                  <a:path w="220980" h="124460">
                    <a:moveTo>
                      <a:pt x="70104" y="76961"/>
                    </a:moveTo>
                    <a:lnTo>
                      <a:pt x="70104" y="64007"/>
                    </a:lnTo>
                  </a:path>
                  <a:path w="220980" h="124460">
                    <a:moveTo>
                      <a:pt x="69342" y="101345"/>
                    </a:moveTo>
                    <a:lnTo>
                      <a:pt x="69342" y="87629"/>
                    </a:lnTo>
                  </a:path>
                  <a:path w="220980" h="124460">
                    <a:moveTo>
                      <a:pt x="69342" y="79247"/>
                    </a:moveTo>
                    <a:lnTo>
                      <a:pt x="69342" y="64007"/>
                    </a:lnTo>
                  </a:path>
                  <a:path w="220980" h="124460">
                    <a:moveTo>
                      <a:pt x="95250" y="68579"/>
                    </a:moveTo>
                    <a:lnTo>
                      <a:pt x="70104" y="68579"/>
                    </a:lnTo>
                  </a:path>
                  <a:path w="220980" h="124460">
                    <a:moveTo>
                      <a:pt x="95250" y="97535"/>
                    </a:moveTo>
                    <a:lnTo>
                      <a:pt x="70104" y="97535"/>
                    </a:lnTo>
                  </a:path>
                  <a:path w="220980" h="124460">
                    <a:moveTo>
                      <a:pt x="67818" y="63245"/>
                    </a:moveTo>
                    <a:lnTo>
                      <a:pt x="66294" y="60959"/>
                    </a:lnTo>
                  </a:path>
                  <a:path w="220980" h="124460">
                    <a:moveTo>
                      <a:pt x="67818" y="102107"/>
                    </a:moveTo>
                    <a:lnTo>
                      <a:pt x="66294" y="104393"/>
                    </a:lnTo>
                  </a:path>
                  <a:path w="220980" h="124460">
                    <a:moveTo>
                      <a:pt x="88392" y="83057"/>
                    </a:moveTo>
                    <a:lnTo>
                      <a:pt x="86868" y="78485"/>
                    </a:lnTo>
                    <a:lnTo>
                      <a:pt x="81534" y="76199"/>
                    </a:lnTo>
                    <a:lnTo>
                      <a:pt x="76962" y="78485"/>
                    </a:lnTo>
                    <a:lnTo>
                      <a:pt x="74676" y="83057"/>
                    </a:lnTo>
                    <a:lnTo>
                      <a:pt x="76962" y="87629"/>
                    </a:lnTo>
                    <a:lnTo>
                      <a:pt x="81534" y="89915"/>
                    </a:lnTo>
                    <a:lnTo>
                      <a:pt x="86868" y="87629"/>
                    </a:lnTo>
                    <a:lnTo>
                      <a:pt x="88392" y="83057"/>
                    </a:lnTo>
                    <a:close/>
                  </a:path>
                  <a:path w="220980" h="124460">
                    <a:moveTo>
                      <a:pt x="61722" y="44957"/>
                    </a:moveTo>
                    <a:lnTo>
                      <a:pt x="61722" y="121157"/>
                    </a:lnTo>
                  </a:path>
                  <a:path w="220980" h="124460">
                    <a:moveTo>
                      <a:pt x="58674" y="124205"/>
                    </a:moveTo>
                    <a:lnTo>
                      <a:pt x="58674" y="41909"/>
                    </a:lnTo>
                  </a:path>
                  <a:path w="220980" h="124460">
                    <a:moveTo>
                      <a:pt x="27432" y="124205"/>
                    </a:moveTo>
                    <a:lnTo>
                      <a:pt x="27432" y="41909"/>
                    </a:lnTo>
                  </a:path>
                  <a:path w="220980" h="124460">
                    <a:moveTo>
                      <a:pt x="24384" y="123443"/>
                    </a:moveTo>
                    <a:lnTo>
                      <a:pt x="24384" y="42671"/>
                    </a:lnTo>
                  </a:path>
                  <a:path w="220980" h="124460">
                    <a:moveTo>
                      <a:pt x="58674" y="124205"/>
                    </a:moveTo>
                    <a:lnTo>
                      <a:pt x="61722" y="121157"/>
                    </a:lnTo>
                  </a:path>
                  <a:path w="220980" h="124460">
                    <a:moveTo>
                      <a:pt x="27432" y="124205"/>
                    </a:moveTo>
                    <a:lnTo>
                      <a:pt x="58674" y="124205"/>
                    </a:lnTo>
                  </a:path>
                  <a:path w="220980" h="124460">
                    <a:moveTo>
                      <a:pt x="24384" y="123443"/>
                    </a:moveTo>
                    <a:lnTo>
                      <a:pt x="27432" y="123443"/>
                    </a:lnTo>
                  </a:path>
                  <a:path w="220980" h="124460">
                    <a:moveTo>
                      <a:pt x="45720" y="33527"/>
                    </a:moveTo>
                    <a:lnTo>
                      <a:pt x="45720" y="40385"/>
                    </a:lnTo>
                  </a:path>
                  <a:path w="220980" h="124460">
                    <a:moveTo>
                      <a:pt x="51816" y="33527"/>
                    </a:moveTo>
                    <a:lnTo>
                      <a:pt x="51816" y="40385"/>
                    </a:lnTo>
                  </a:path>
                  <a:path w="220980" h="124460">
                    <a:moveTo>
                      <a:pt x="45720" y="40385"/>
                    </a:moveTo>
                    <a:lnTo>
                      <a:pt x="44958" y="41909"/>
                    </a:lnTo>
                  </a:path>
                  <a:path w="220980" h="124460">
                    <a:moveTo>
                      <a:pt x="45720" y="40385"/>
                    </a:moveTo>
                    <a:lnTo>
                      <a:pt x="51816" y="40385"/>
                    </a:lnTo>
                  </a:path>
                  <a:path w="220980" h="124460">
                    <a:moveTo>
                      <a:pt x="58674" y="41909"/>
                    </a:moveTo>
                    <a:lnTo>
                      <a:pt x="61722" y="44957"/>
                    </a:lnTo>
                  </a:path>
                  <a:path w="220980" h="124460">
                    <a:moveTo>
                      <a:pt x="27432" y="41909"/>
                    </a:moveTo>
                    <a:lnTo>
                      <a:pt x="58674" y="41909"/>
                    </a:lnTo>
                  </a:path>
                  <a:path w="220980" h="124460">
                    <a:moveTo>
                      <a:pt x="24384" y="42671"/>
                    </a:moveTo>
                    <a:lnTo>
                      <a:pt x="27432" y="42671"/>
                    </a:lnTo>
                  </a:path>
                  <a:path w="220980" h="124460">
                    <a:moveTo>
                      <a:pt x="45720" y="33527"/>
                    </a:moveTo>
                    <a:lnTo>
                      <a:pt x="51816" y="33527"/>
                    </a:lnTo>
                  </a:path>
                  <a:path w="220980" h="124460">
                    <a:moveTo>
                      <a:pt x="45720" y="33527"/>
                    </a:moveTo>
                    <a:lnTo>
                      <a:pt x="51816" y="3352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0" name="object 62">
                <a:extLst>
                  <a:ext uri="{FF2B5EF4-FFF2-40B4-BE49-F238E27FC236}">
                    <a16:creationId xmlns:a16="http://schemas.microsoft.com/office/drawing/2014/main" id="{84569FCA-EBFA-0157-7096-9D8B207790B2}"/>
                  </a:ext>
                </a:extLst>
              </p:cNvPr>
              <p:cNvSpPr/>
              <p:nvPr/>
            </p:nvSpPr>
            <p:spPr>
              <a:xfrm>
                <a:off x="1644015" y="2995040"/>
                <a:ext cx="698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985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6985" h="1269">
                    <a:moveTo>
                      <a:pt x="6858" y="381"/>
                    </a:moveTo>
                    <a:lnTo>
                      <a:pt x="6743" y="114"/>
                    </a:lnTo>
                    <a:lnTo>
                      <a:pt x="6477" y="0"/>
                    </a:lnTo>
                    <a:lnTo>
                      <a:pt x="6197" y="114"/>
                    </a:lnTo>
                    <a:lnTo>
                      <a:pt x="6096" y="381"/>
                    </a:lnTo>
                    <a:lnTo>
                      <a:pt x="6197" y="660"/>
                    </a:lnTo>
                    <a:lnTo>
                      <a:pt x="6477" y="762"/>
                    </a:lnTo>
                    <a:lnTo>
                      <a:pt x="6743" y="660"/>
                    </a:lnTo>
                    <a:lnTo>
                      <a:pt x="6858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1" name="object 63">
                <a:extLst>
                  <a:ext uri="{FF2B5EF4-FFF2-40B4-BE49-F238E27FC236}">
                    <a16:creationId xmlns:a16="http://schemas.microsoft.com/office/drawing/2014/main" id="{E1AFE43C-1C92-55CA-42FE-49B7E5DB4873}"/>
                  </a:ext>
                </a:extLst>
              </p:cNvPr>
              <p:cNvSpPr/>
              <p:nvPr/>
            </p:nvSpPr>
            <p:spPr>
              <a:xfrm>
                <a:off x="1607058" y="2902458"/>
                <a:ext cx="50165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501650" h="180975">
                    <a:moveTo>
                      <a:pt x="13715" y="138684"/>
                    </a:moveTo>
                    <a:lnTo>
                      <a:pt x="13715" y="146304"/>
                    </a:lnTo>
                  </a:path>
                  <a:path w="501650" h="180975">
                    <a:moveTo>
                      <a:pt x="43434" y="99822"/>
                    </a:moveTo>
                    <a:lnTo>
                      <a:pt x="44958" y="101346"/>
                    </a:lnTo>
                  </a:path>
                  <a:path w="501650" h="180975">
                    <a:moveTo>
                      <a:pt x="53340" y="104394"/>
                    </a:moveTo>
                    <a:lnTo>
                      <a:pt x="57912" y="104394"/>
                    </a:lnTo>
                  </a:path>
                  <a:path w="501650" h="180975">
                    <a:moveTo>
                      <a:pt x="53340" y="180594"/>
                    </a:moveTo>
                    <a:lnTo>
                      <a:pt x="57912" y="180594"/>
                    </a:lnTo>
                  </a:path>
                  <a:path w="501650" h="180975">
                    <a:moveTo>
                      <a:pt x="0" y="138684"/>
                    </a:moveTo>
                    <a:lnTo>
                      <a:pt x="0" y="146304"/>
                    </a:lnTo>
                  </a:path>
                  <a:path w="501650" h="180975">
                    <a:moveTo>
                      <a:pt x="0" y="146304"/>
                    </a:moveTo>
                    <a:lnTo>
                      <a:pt x="13715" y="146304"/>
                    </a:lnTo>
                  </a:path>
                  <a:path w="501650" h="180975">
                    <a:moveTo>
                      <a:pt x="0" y="138684"/>
                    </a:moveTo>
                    <a:lnTo>
                      <a:pt x="13715" y="138684"/>
                    </a:lnTo>
                  </a:path>
                  <a:path w="501650" h="180975">
                    <a:moveTo>
                      <a:pt x="86868" y="168402"/>
                    </a:moveTo>
                    <a:lnTo>
                      <a:pt x="93725" y="168402"/>
                    </a:lnTo>
                  </a:path>
                  <a:path w="501650" h="180975">
                    <a:moveTo>
                      <a:pt x="86868" y="116586"/>
                    </a:moveTo>
                    <a:lnTo>
                      <a:pt x="93725" y="116586"/>
                    </a:lnTo>
                  </a:path>
                  <a:path w="501650" h="180975">
                    <a:moveTo>
                      <a:pt x="479297" y="0"/>
                    </a:moveTo>
                    <a:lnTo>
                      <a:pt x="501395" y="0"/>
                    </a:lnTo>
                  </a:path>
                  <a:path w="501650" h="180975">
                    <a:moveTo>
                      <a:pt x="467105" y="2286"/>
                    </a:moveTo>
                    <a:lnTo>
                      <a:pt x="472439" y="2286"/>
                    </a:lnTo>
                  </a:path>
                  <a:path w="501650" h="180975">
                    <a:moveTo>
                      <a:pt x="467105" y="0"/>
                    </a:moveTo>
                    <a:lnTo>
                      <a:pt x="47243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2" name="object 64">
                <a:extLst>
                  <a:ext uri="{FF2B5EF4-FFF2-40B4-BE49-F238E27FC236}">
                    <a16:creationId xmlns:a16="http://schemas.microsoft.com/office/drawing/2014/main" id="{5DB629DE-A2EB-A35A-5A3F-EAEC83697E35}"/>
                  </a:ext>
                </a:extLst>
              </p:cNvPr>
              <p:cNvSpPr/>
              <p:nvPr/>
            </p:nvSpPr>
            <p:spPr>
              <a:xfrm>
                <a:off x="2073021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3" name="object 65">
                <a:extLst>
                  <a:ext uri="{FF2B5EF4-FFF2-40B4-BE49-F238E27FC236}">
                    <a16:creationId xmlns:a16="http://schemas.microsoft.com/office/drawing/2014/main" id="{4A172689-9688-7C36-2BE5-93C95BDEE74F}"/>
                  </a:ext>
                </a:extLst>
              </p:cNvPr>
              <p:cNvSpPr/>
              <p:nvPr/>
            </p:nvSpPr>
            <p:spPr>
              <a:xfrm>
                <a:off x="2069591" y="2902458"/>
                <a:ext cx="381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2539">
                    <a:moveTo>
                      <a:pt x="3809" y="0"/>
                    </a:moveTo>
                    <a:lnTo>
                      <a:pt x="3809" y="2286"/>
                    </a:lnTo>
                  </a:path>
                  <a:path w="3810" h="2539">
                    <a:moveTo>
                      <a:pt x="3047" y="2286"/>
                    </a:moveTo>
                    <a:lnTo>
                      <a:pt x="3047" y="0"/>
                    </a:lnTo>
                  </a:path>
                  <a:path w="3810" h="2539">
                    <a:moveTo>
                      <a:pt x="3809" y="0"/>
                    </a:moveTo>
                    <a:lnTo>
                      <a:pt x="3809" y="2286"/>
                    </a:lnTo>
                  </a:path>
                  <a:path w="3810" h="2539">
                    <a:moveTo>
                      <a:pt x="3047" y="2286"/>
                    </a:moveTo>
                    <a:lnTo>
                      <a:pt x="3047" y="0"/>
                    </a:lnTo>
                  </a:path>
                  <a:path w="3810" h="2539">
                    <a:moveTo>
                      <a:pt x="3047" y="2286"/>
                    </a:moveTo>
                    <a:lnTo>
                      <a:pt x="0" y="2286"/>
                    </a:lnTo>
                  </a:path>
                  <a:path w="3810" h="2539">
                    <a:moveTo>
                      <a:pt x="3047" y="2286"/>
                    </a:moveTo>
                    <a:lnTo>
                      <a:pt x="0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4" name="object 66">
                <a:extLst>
                  <a:ext uri="{FF2B5EF4-FFF2-40B4-BE49-F238E27FC236}">
                    <a16:creationId xmlns:a16="http://schemas.microsoft.com/office/drawing/2014/main" id="{93A24A55-8A0A-C020-F981-50E2A8FE6499}"/>
                  </a:ext>
                </a:extLst>
              </p:cNvPr>
              <p:cNvSpPr/>
              <p:nvPr/>
            </p:nvSpPr>
            <p:spPr>
              <a:xfrm>
                <a:off x="2071484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69">
                    <a:moveTo>
                      <a:pt x="774" y="381"/>
                    </a:moveTo>
                    <a:lnTo>
                      <a:pt x="660" y="114"/>
                    </a:lnTo>
                    <a:lnTo>
                      <a:pt x="393" y="0"/>
                    </a:lnTo>
                    <a:lnTo>
                      <a:pt x="114" y="114"/>
                    </a:lnTo>
                    <a:lnTo>
                      <a:pt x="0" y="381"/>
                    </a:lnTo>
                    <a:lnTo>
                      <a:pt x="114" y="660"/>
                    </a:lnTo>
                    <a:lnTo>
                      <a:pt x="393" y="762"/>
                    </a:lnTo>
                    <a:lnTo>
                      <a:pt x="660" y="660"/>
                    </a:lnTo>
                    <a:lnTo>
                      <a:pt x="774" y="381"/>
                    </a:lnTo>
                    <a:close/>
                  </a:path>
                  <a:path w="1905" h="1269">
                    <a:moveTo>
                      <a:pt x="1536" y="381"/>
                    </a:moveTo>
                    <a:lnTo>
                      <a:pt x="1422" y="114"/>
                    </a:lnTo>
                    <a:lnTo>
                      <a:pt x="1155" y="0"/>
                    </a:lnTo>
                    <a:lnTo>
                      <a:pt x="876" y="114"/>
                    </a:lnTo>
                    <a:lnTo>
                      <a:pt x="774" y="381"/>
                    </a:lnTo>
                    <a:lnTo>
                      <a:pt x="876" y="660"/>
                    </a:lnTo>
                    <a:lnTo>
                      <a:pt x="1155" y="762"/>
                    </a:lnTo>
                    <a:lnTo>
                      <a:pt x="1422" y="660"/>
                    </a:lnTo>
                    <a:lnTo>
                      <a:pt x="1536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5" name="object 67">
                <a:extLst>
                  <a:ext uri="{FF2B5EF4-FFF2-40B4-BE49-F238E27FC236}">
                    <a16:creationId xmlns:a16="http://schemas.microsoft.com/office/drawing/2014/main" id="{C358CFBC-0AE6-B523-D9DD-7BABBC58277D}"/>
                  </a:ext>
                </a:extLst>
              </p:cNvPr>
              <p:cNvSpPr/>
              <p:nvPr/>
            </p:nvSpPr>
            <p:spPr>
              <a:xfrm>
                <a:off x="2072639" y="2902458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762" y="0"/>
                    </a:moveTo>
                    <a:lnTo>
                      <a:pt x="0" y="0"/>
                    </a:lnTo>
                  </a:path>
                  <a:path w="1905" h="2539">
                    <a:moveTo>
                      <a:pt x="762" y="0"/>
                    </a:moveTo>
                    <a:lnTo>
                      <a:pt x="0" y="0"/>
                    </a:lnTo>
                  </a:path>
                  <a:path w="1905" h="2539">
                    <a:moveTo>
                      <a:pt x="1524" y="0"/>
                    </a:moveTo>
                    <a:lnTo>
                      <a:pt x="1524" y="2286"/>
                    </a:lnTo>
                  </a:path>
                  <a:path w="1905" h="2539">
                    <a:moveTo>
                      <a:pt x="1524" y="0"/>
                    </a:moveTo>
                    <a:lnTo>
                      <a:pt x="1524" y="2286"/>
                    </a:lnTo>
                  </a:path>
                  <a:path w="1905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1905" h="2539">
                    <a:moveTo>
                      <a:pt x="762" y="2286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6" name="object 68">
                <a:extLst>
                  <a:ext uri="{FF2B5EF4-FFF2-40B4-BE49-F238E27FC236}">
                    <a16:creationId xmlns:a16="http://schemas.microsoft.com/office/drawing/2014/main" id="{69507569-E833-0158-BE4D-FB18A0ED07F0}"/>
                  </a:ext>
                </a:extLst>
              </p:cNvPr>
              <p:cNvSpPr/>
              <p:nvPr/>
            </p:nvSpPr>
            <p:spPr>
              <a:xfrm>
                <a:off x="2073783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7" name="object 69">
                <a:extLst>
                  <a:ext uri="{FF2B5EF4-FFF2-40B4-BE49-F238E27FC236}">
                    <a16:creationId xmlns:a16="http://schemas.microsoft.com/office/drawing/2014/main" id="{DDFEF172-87F8-3A4E-433A-9A1B6CB54F55}"/>
                  </a:ext>
                </a:extLst>
              </p:cNvPr>
              <p:cNvSpPr/>
              <p:nvPr/>
            </p:nvSpPr>
            <p:spPr>
              <a:xfrm>
                <a:off x="2073402" y="2902458"/>
                <a:ext cx="1333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2539">
                    <a:moveTo>
                      <a:pt x="762" y="0"/>
                    </a:moveTo>
                    <a:lnTo>
                      <a:pt x="0" y="0"/>
                    </a:lnTo>
                  </a:path>
                  <a:path w="13335" h="2539">
                    <a:moveTo>
                      <a:pt x="762" y="0"/>
                    </a:moveTo>
                    <a:lnTo>
                      <a:pt x="0" y="0"/>
                    </a:lnTo>
                  </a:path>
                  <a:path w="13335" h="2539">
                    <a:moveTo>
                      <a:pt x="9906" y="2286"/>
                    </a:moveTo>
                    <a:lnTo>
                      <a:pt x="12954" y="2286"/>
                    </a:lnTo>
                  </a:path>
                  <a:path w="13335" h="2539">
                    <a:moveTo>
                      <a:pt x="8381" y="2286"/>
                    </a:moveTo>
                    <a:lnTo>
                      <a:pt x="11430" y="2286"/>
                    </a:lnTo>
                  </a:path>
                  <a:path w="13335" h="2539">
                    <a:moveTo>
                      <a:pt x="6858" y="0"/>
                    </a:moveTo>
                    <a:lnTo>
                      <a:pt x="6858" y="2286"/>
                    </a:lnTo>
                  </a:path>
                  <a:path w="13335" h="2539">
                    <a:moveTo>
                      <a:pt x="6858" y="0"/>
                    </a:moveTo>
                    <a:lnTo>
                      <a:pt x="6858" y="2286"/>
                    </a:lnTo>
                  </a:path>
                  <a:path w="13335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3335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3335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3335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3335" h="2539">
                    <a:moveTo>
                      <a:pt x="6096" y="2286"/>
                    </a:moveTo>
                    <a:lnTo>
                      <a:pt x="6096" y="0"/>
                    </a:lnTo>
                  </a:path>
                  <a:path w="13335" h="2539">
                    <a:moveTo>
                      <a:pt x="6096" y="2286"/>
                    </a:moveTo>
                    <a:lnTo>
                      <a:pt x="6096" y="0"/>
                    </a:lnTo>
                  </a:path>
                  <a:path w="13335" h="2539">
                    <a:moveTo>
                      <a:pt x="9906" y="2286"/>
                    </a:moveTo>
                    <a:lnTo>
                      <a:pt x="7620" y="2286"/>
                    </a:lnTo>
                  </a:path>
                  <a:path w="13335" h="2539">
                    <a:moveTo>
                      <a:pt x="9906" y="2286"/>
                    </a:moveTo>
                    <a:lnTo>
                      <a:pt x="7620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8" name="object 70">
                <a:extLst>
                  <a:ext uri="{FF2B5EF4-FFF2-40B4-BE49-F238E27FC236}">
                    <a16:creationId xmlns:a16="http://schemas.microsoft.com/office/drawing/2014/main" id="{2650311A-A69D-822A-E75F-7586D745575C}"/>
                  </a:ext>
                </a:extLst>
              </p:cNvPr>
              <p:cNvSpPr/>
              <p:nvPr/>
            </p:nvSpPr>
            <p:spPr>
              <a:xfrm>
                <a:off x="2079117" y="2904362"/>
                <a:ext cx="254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2539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  <a:path w="2539" h="1269">
                    <a:moveTo>
                      <a:pt x="2286" y="381"/>
                    </a:moveTo>
                    <a:lnTo>
                      <a:pt x="2171" y="114"/>
                    </a:lnTo>
                    <a:lnTo>
                      <a:pt x="1905" y="0"/>
                    </a:lnTo>
                    <a:lnTo>
                      <a:pt x="1625" y="114"/>
                    </a:lnTo>
                    <a:lnTo>
                      <a:pt x="1524" y="381"/>
                    </a:lnTo>
                    <a:lnTo>
                      <a:pt x="1625" y="660"/>
                    </a:lnTo>
                    <a:lnTo>
                      <a:pt x="1905" y="762"/>
                    </a:lnTo>
                    <a:lnTo>
                      <a:pt x="2171" y="660"/>
                    </a:lnTo>
                    <a:lnTo>
                      <a:pt x="2286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79" name="object 71">
                <a:extLst>
                  <a:ext uri="{FF2B5EF4-FFF2-40B4-BE49-F238E27FC236}">
                    <a16:creationId xmlns:a16="http://schemas.microsoft.com/office/drawing/2014/main" id="{C0D92E7E-FCB5-AF8A-4945-4A20B39CABA3}"/>
                  </a:ext>
                </a:extLst>
              </p:cNvPr>
              <p:cNvSpPr/>
              <p:nvPr/>
            </p:nvSpPr>
            <p:spPr>
              <a:xfrm>
                <a:off x="2079497" y="2902458"/>
                <a:ext cx="4381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2539">
                    <a:moveTo>
                      <a:pt x="2285" y="2286"/>
                    </a:moveTo>
                    <a:lnTo>
                      <a:pt x="3047" y="2286"/>
                    </a:lnTo>
                  </a:path>
                  <a:path w="43814" h="2539">
                    <a:moveTo>
                      <a:pt x="1524" y="0"/>
                    </a:moveTo>
                    <a:lnTo>
                      <a:pt x="762" y="0"/>
                    </a:lnTo>
                  </a:path>
                  <a:path w="43814" h="2539">
                    <a:moveTo>
                      <a:pt x="1524" y="0"/>
                    </a:moveTo>
                    <a:lnTo>
                      <a:pt x="0" y="0"/>
                    </a:lnTo>
                  </a:path>
                  <a:path w="43814" h="2539">
                    <a:moveTo>
                      <a:pt x="762" y="0"/>
                    </a:moveTo>
                    <a:lnTo>
                      <a:pt x="0" y="0"/>
                    </a:lnTo>
                  </a:path>
                  <a:path w="43814" h="2539">
                    <a:moveTo>
                      <a:pt x="5333" y="0"/>
                    </a:moveTo>
                    <a:lnTo>
                      <a:pt x="5333" y="2286"/>
                    </a:lnTo>
                  </a:path>
                  <a:path w="43814" h="2539">
                    <a:moveTo>
                      <a:pt x="6857" y="0"/>
                    </a:moveTo>
                    <a:lnTo>
                      <a:pt x="5333" y="0"/>
                    </a:lnTo>
                  </a:path>
                  <a:path w="43814" h="2539">
                    <a:moveTo>
                      <a:pt x="41909" y="0"/>
                    </a:moveTo>
                    <a:lnTo>
                      <a:pt x="41147" y="0"/>
                    </a:lnTo>
                  </a:path>
                  <a:path w="43814" h="2539">
                    <a:moveTo>
                      <a:pt x="41909" y="0"/>
                    </a:moveTo>
                    <a:lnTo>
                      <a:pt x="40385" y="0"/>
                    </a:lnTo>
                  </a:path>
                  <a:path w="43814" h="2539">
                    <a:moveTo>
                      <a:pt x="41147" y="0"/>
                    </a:moveTo>
                    <a:lnTo>
                      <a:pt x="40385" y="0"/>
                    </a:lnTo>
                  </a:path>
                  <a:path w="43814" h="2539">
                    <a:moveTo>
                      <a:pt x="42671" y="2286"/>
                    </a:moveTo>
                    <a:lnTo>
                      <a:pt x="43433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0" name="object 72">
                <a:extLst>
                  <a:ext uri="{FF2B5EF4-FFF2-40B4-BE49-F238E27FC236}">
                    <a16:creationId xmlns:a16="http://schemas.microsoft.com/office/drawing/2014/main" id="{D047549B-55D8-656F-3BCC-C8A19CB96878}"/>
                  </a:ext>
                </a:extLst>
              </p:cNvPr>
              <p:cNvSpPr/>
              <p:nvPr/>
            </p:nvSpPr>
            <p:spPr>
              <a:xfrm>
                <a:off x="2120265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1905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1" name="object 73">
                <a:extLst>
                  <a:ext uri="{FF2B5EF4-FFF2-40B4-BE49-F238E27FC236}">
                    <a16:creationId xmlns:a16="http://schemas.microsoft.com/office/drawing/2014/main" id="{2AE07DC8-6914-F911-3CF7-508814F5E80E}"/>
                  </a:ext>
                </a:extLst>
              </p:cNvPr>
              <p:cNvSpPr/>
              <p:nvPr/>
            </p:nvSpPr>
            <p:spPr>
              <a:xfrm>
                <a:off x="2113026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539">
                    <a:moveTo>
                      <a:pt x="6857" y="2286"/>
                    </a:moveTo>
                    <a:lnTo>
                      <a:pt x="6857" y="0"/>
                    </a:lnTo>
                  </a:path>
                  <a:path w="11430" h="2539">
                    <a:moveTo>
                      <a:pt x="7619" y="0"/>
                    </a:moveTo>
                    <a:lnTo>
                      <a:pt x="7619" y="2286"/>
                    </a:lnTo>
                  </a:path>
                  <a:path w="11430" h="2539">
                    <a:moveTo>
                      <a:pt x="7619" y="0"/>
                    </a:moveTo>
                    <a:lnTo>
                      <a:pt x="7619" y="2286"/>
                    </a:lnTo>
                  </a:path>
                  <a:path w="11430" h="2539">
                    <a:moveTo>
                      <a:pt x="6857" y="2286"/>
                    </a:moveTo>
                    <a:lnTo>
                      <a:pt x="6857" y="0"/>
                    </a:lnTo>
                  </a:path>
                  <a:path w="11430" h="2539">
                    <a:moveTo>
                      <a:pt x="7619" y="2286"/>
                    </a:moveTo>
                    <a:lnTo>
                      <a:pt x="7619" y="0"/>
                    </a:lnTo>
                  </a:path>
                  <a:path w="11430" h="2539">
                    <a:moveTo>
                      <a:pt x="7619" y="2286"/>
                    </a:moveTo>
                    <a:lnTo>
                      <a:pt x="7619" y="0"/>
                    </a:lnTo>
                  </a:path>
                  <a:path w="11430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30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30" h="2539">
                    <a:moveTo>
                      <a:pt x="8381" y="2286"/>
                    </a:moveTo>
                    <a:lnTo>
                      <a:pt x="11430" y="2286"/>
                    </a:lnTo>
                  </a:path>
                  <a:path w="11430" h="2539">
                    <a:moveTo>
                      <a:pt x="8381" y="2286"/>
                    </a:moveTo>
                    <a:lnTo>
                      <a:pt x="11430" y="2286"/>
                    </a:lnTo>
                  </a:path>
                  <a:path w="11430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30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30" h="2539">
                    <a:moveTo>
                      <a:pt x="1524" y="0"/>
                    </a:moveTo>
                    <a:lnTo>
                      <a:pt x="762" y="0"/>
                    </a:lnTo>
                  </a:path>
                  <a:path w="11430" h="2539">
                    <a:moveTo>
                      <a:pt x="1524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2" name="object 74">
                <a:extLst>
                  <a:ext uri="{FF2B5EF4-FFF2-40B4-BE49-F238E27FC236}">
                    <a16:creationId xmlns:a16="http://schemas.microsoft.com/office/drawing/2014/main" id="{DA8080B6-7C08-19B4-7477-1656E43087A9}"/>
                  </a:ext>
                </a:extLst>
              </p:cNvPr>
              <p:cNvSpPr/>
              <p:nvPr/>
            </p:nvSpPr>
            <p:spPr>
              <a:xfrm>
                <a:off x="2111883" y="2904362"/>
                <a:ext cx="317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175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  <a:path w="3175" h="1269">
                    <a:moveTo>
                      <a:pt x="2286" y="381"/>
                    </a:moveTo>
                    <a:lnTo>
                      <a:pt x="2171" y="114"/>
                    </a:lnTo>
                    <a:lnTo>
                      <a:pt x="1905" y="0"/>
                    </a:lnTo>
                    <a:lnTo>
                      <a:pt x="1625" y="114"/>
                    </a:lnTo>
                    <a:lnTo>
                      <a:pt x="1524" y="381"/>
                    </a:lnTo>
                    <a:lnTo>
                      <a:pt x="1625" y="660"/>
                    </a:lnTo>
                    <a:lnTo>
                      <a:pt x="1905" y="762"/>
                    </a:lnTo>
                    <a:lnTo>
                      <a:pt x="2171" y="660"/>
                    </a:lnTo>
                    <a:lnTo>
                      <a:pt x="2286" y="381"/>
                    </a:lnTo>
                    <a:close/>
                  </a:path>
                  <a:path w="3175" h="1269">
                    <a:moveTo>
                      <a:pt x="3048" y="381"/>
                    </a:moveTo>
                    <a:lnTo>
                      <a:pt x="2933" y="114"/>
                    </a:lnTo>
                    <a:lnTo>
                      <a:pt x="2667" y="0"/>
                    </a:lnTo>
                    <a:lnTo>
                      <a:pt x="2387" y="114"/>
                    </a:lnTo>
                    <a:lnTo>
                      <a:pt x="2286" y="381"/>
                    </a:lnTo>
                    <a:lnTo>
                      <a:pt x="2387" y="660"/>
                    </a:lnTo>
                    <a:lnTo>
                      <a:pt x="2667" y="762"/>
                    </a:lnTo>
                    <a:lnTo>
                      <a:pt x="2933" y="660"/>
                    </a:lnTo>
                    <a:lnTo>
                      <a:pt x="3048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3" name="object 75">
                <a:extLst>
                  <a:ext uri="{FF2B5EF4-FFF2-40B4-BE49-F238E27FC236}">
                    <a16:creationId xmlns:a16="http://schemas.microsoft.com/office/drawing/2014/main" id="{AF332437-32EA-3195-5EFA-ACD4A098FB0F}"/>
                  </a:ext>
                </a:extLst>
              </p:cNvPr>
              <p:cNvSpPr/>
              <p:nvPr/>
            </p:nvSpPr>
            <p:spPr>
              <a:xfrm>
                <a:off x="2065019" y="2902458"/>
                <a:ext cx="57150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184150">
                    <a:moveTo>
                      <a:pt x="49529" y="0"/>
                    </a:moveTo>
                    <a:lnTo>
                      <a:pt x="49529" y="2286"/>
                    </a:lnTo>
                  </a:path>
                  <a:path w="57150" h="184150">
                    <a:moveTo>
                      <a:pt x="48767" y="2286"/>
                    </a:moveTo>
                    <a:lnTo>
                      <a:pt x="48767" y="0"/>
                    </a:lnTo>
                  </a:path>
                  <a:path w="57150" h="184150">
                    <a:moveTo>
                      <a:pt x="48767" y="0"/>
                    </a:moveTo>
                    <a:lnTo>
                      <a:pt x="48767" y="2286"/>
                    </a:lnTo>
                  </a:path>
                  <a:path w="57150" h="184150">
                    <a:moveTo>
                      <a:pt x="48005" y="2286"/>
                    </a:moveTo>
                    <a:lnTo>
                      <a:pt x="48005" y="0"/>
                    </a:lnTo>
                  </a:path>
                  <a:path w="57150" h="184150">
                    <a:moveTo>
                      <a:pt x="49529" y="0"/>
                    </a:moveTo>
                    <a:lnTo>
                      <a:pt x="49529" y="2286"/>
                    </a:lnTo>
                  </a:path>
                  <a:path w="57150" h="184150">
                    <a:moveTo>
                      <a:pt x="48767" y="2286"/>
                    </a:moveTo>
                    <a:lnTo>
                      <a:pt x="48767" y="0"/>
                    </a:lnTo>
                  </a:path>
                  <a:path w="57150" h="184150">
                    <a:moveTo>
                      <a:pt x="48767" y="0"/>
                    </a:moveTo>
                    <a:lnTo>
                      <a:pt x="48767" y="2286"/>
                    </a:lnTo>
                  </a:path>
                  <a:path w="57150" h="184150">
                    <a:moveTo>
                      <a:pt x="48005" y="2286"/>
                    </a:moveTo>
                    <a:lnTo>
                      <a:pt x="48005" y="0"/>
                    </a:lnTo>
                  </a:path>
                  <a:path w="57150" h="184150">
                    <a:moveTo>
                      <a:pt x="43433" y="0"/>
                    </a:moveTo>
                    <a:lnTo>
                      <a:pt x="44195" y="0"/>
                    </a:lnTo>
                  </a:path>
                  <a:path w="57150" h="184150">
                    <a:moveTo>
                      <a:pt x="45719" y="2286"/>
                    </a:moveTo>
                    <a:lnTo>
                      <a:pt x="43433" y="2286"/>
                    </a:lnTo>
                  </a:path>
                  <a:path w="57150" h="184150">
                    <a:moveTo>
                      <a:pt x="44195" y="0"/>
                    </a:moveTo>
                    <a:lnTo>
                      <a:pt x="44195" y="2286"/>
                    </a:lnTo>
                  </a:path>
                  <a:path w="57150" h="184150">
                    <a:moveTo>
                      <a:pt x="45719" y="2286"/>
                    </a:moveTo>
                    <a:lnTo>
                      <a:pt x="48005" y="2286"/>
                    </a:lnTo>
                  </a:path>
                  <a:path w="57150" h="184150">
                    <a:moveTo>
                      <a:pt x="47243" y="2286"/>
                    </a:moveTo>
                    <a:lnTo>
                      <a:pt x="44195" y="2286"/>
                    </a:lnTo>
                  </a:path>
                  <a:path w="57150" h="184150">
                    <a:moveTo>
                      <a:pt x="45719" y="2286"/>
                    </a:moveTo>
                    <a:lnTo>
                      <a:pt x="48005" y="2286"/>
                    </a:lnTo>
                  </a:path>
                  <a:path w="57150" h="184150">
                    <a:moveTo>
                      <a:pt x="49529" y="0"/>
                    </a:moveTo>
                    <a:lnTo>
                      <a:pt x="54863" y="0"/>
                    </a:lnTo>
                  </a:path>
                  <a:path w="57150" h="184150">
                    <a:moveTo>
                      <a:pt x="49529" y="2286"/>
                    </a:moveTo>
                    <a:lnTo>
                      <a:pt x="54863" y="2286"/>
                    </a:lnTo>
                  </a:path>
                  <a:path w="57150" h="184150">
                    <a:moveTo>
                      <a:pt x="44957" y="90678"/>
                    </a:moveTo>
                    <a:lnTo>
                      <a:pt x="51054" y="90678"/>
                    </a:lnTo>
                  </a:path>
                  <a:path w="57150" h="184150">
                    <a:moveTo>
                      <a:pt x="44957" y="86106"/>
                    </a:moveTo>
                    <a:lnTo>
                      <a:pt x="51054" y="86106"/>
                    </a:lnTo>
                  </a:path>
                  <a:path w="57150" h="184150">
                    <a:moveTo>
                      <a:pt x="44957" y="92964"/>
                    </a:moveTo>
                    <a:lnTo>
                      <a:pt x="51054" y="92964"/>
                    </a:lnTo>
                  </a:path>
                  <a:path w="57150" h="184150">
                    <a:moveTo>
                      <a:pt x="44957" y="92964"/>
                    </a:moveTo>
                    <a:lnTo>
                      <a:pt x="51054" y="92964"/>
                    </a:lnTo>
                  </a:path>
                  <a:path w="57150" h="184150">
                    <a:moveTo>
                      <a:pt x="44957" y="99822"/>
                    </a:moveTo>
                    <a:lnTo>
                      <a:pt x="51054" y="99822"/>
                    </a:lnTo>
                  </a:path>
                  <a:path w="57150" h="184150">
                    <a:moveTo>
                      <a:pt x="26669" y="101346"/>
                    </a:moveTo>
                    <a:lnTo>
                      <a:pt x="57150" y="101346"/>
                    </a:lnTo>
                  </a:path>
                  <a:path w="57150" h="184150">
                    <a:moveTo>
                      <a:pt x="26669" y="183642"/>
                    </a:moveTo>
                    <a:lnTo>
                      <a:pt x="57150" y="183642"/>
                    </a:lnTo>
                  </a:path>
                  <a:path w="57150" h="184150">
                    <a:moveTo>
                      <a:pt x="22860" y="59436"/>
                    </a:moveTo>
                    <a:lnTo>
                      <a:pt x="25146" y="59436"/>
                    </a:lnTo>
                  </a:path>
                  <a:path w="57150" h="184150">
                    <a:moveTo>
                      <a:pt x="26669" y="131064"/>
                    </a:moveTo>
                    <a:lnTo>
                      <a:pt x="26669" y="153924"/>
                    </a:lnTo>
                  </a:path>
                  <a:path w="57150" h="184150">
                    <a:moveTo>
                      <a:pt x="26669" y="128778"/>
                    </a:moveTo>
                    <a:lnTo>
                      <a:pt x="26669" y="131064"/>
                    </a:lnTo>
                  </a:path>
                  <a:path w="57150" h="184150">
                    <a:moveTo>
                      <a:pt x="25146" y="128016"/>
                    </a:moveTo>
                    <a:lnTo>
                      <a:pt x="25907" y="128778"/>
                    </a:lnTo>
                  </a:path>
                  <a:path w="57150" h="184150">
                    <a:moveTo>
                      <a:pt x="22860" y="127254"/>
                    </a:moveTo>
                    <a:lnTo>
                      <a:pt x="25146" y="127254"/>
                    </a:lnTo>
                  </a:path>
                  <a:path w="57150" h="184150">
                    <a:moveTo>
                      <a:pt x="25146" y="59436"/>
                    </a:moveTo>
                    <a:lnTo>
                      <a:pt x="25146" y="128778"/>
                    </a:lnTo>
                  </a:path>
                  <a:path w="57150" h="184150">
                    <a:moveTo>
                      <a:pt x="22860" y="59436"/>
                    </a:moveTo>
                    <a:lnTo>
                      <a:pt x="22860" y="128778"/>
                    </a:lnTo>
                  </a:path>
                  <a:path w="57150" h="184150">
                    <a:moveTo>
                      <a:pt x="762" y="59436"/>
                    </a:moveTo>
                    <a:lnTo>
                      <a:pt x="3048" y="59436"/>
                    </a:lnTo>
                  </a:path>
                  <a:path w="57150" h="184150">
                    <a:moveTo>
                      <a:pt x="0" y="128778"/>
                    </a:moveTo>
                    <a:lnTo>
                      <a:pt x="0" y="153924"/>
                    </a:lnTo>
                  </a:path>
                  <a:path w="57150" h="184150">
                    <a:moveTo>
                      <a:pt x="762" y="127254"/>
                    </a:moveTo>
                    <a:lnTo>
                      <a:pt x="3048" y="127254"/>
                    </a:lnTo>
                  </a:path>
                  <a:path w="57150" h="184150">
                    <a:moveTo>
                      <a:pt x="762" y="128016"/>
                    </a:moveTo>
                    <a:lnTo>
                      <a:pt x="0" y="128778"/>
                    </a:lnTo>
                  </a:path>
                  <a:path w="57150" h="184150">
                    <a:moveTo>
                      <a:pt x="762" y="59436"/>
                    </a:moveTo>
                    <a:lnTo>
                      <a:pt x="762" y="128778"/>
                    </a:lnTo>
                  </a:path>
                  <a:path w="57150" h="184150">
                    <a:moveTo>
                      <a:pt x="3048" y="59436"/>
                    </a:moveTo>
                    <a:lnTo>
                      <a:pt x="3048" y="128778"/>
                    </a:lnTo>
                  </a:path>
                  <a:path w="57150" h="184150">
                    <a:moveTo>
                      <a:pt x="0" y="128778"/>
                    </a:moveTo>
                    <a:lnTo>
                      <a:pt x="26669" y="128778"/>
                    </a:lnTo>
                  </a:path>
                  <a:path w="57150" h="184150">
                    <a:moveTo>
                      <a:pt x="0" y="153924"/>
                    </a:moveTo>
                    <a:lnTo>
                      <a:pt x="26669" y="153924"/>
                    </a:lnTo>
                  </a:path>
                  <a:path w="57150" h="184150">
                    <a:moveTo>
                      <a:pt x="0" y="131064"/>
                    </a:moveTo>
                    <a:lnTo>
                      <a:pt x="26669" y="131064"/>
                    </a:lnTo>
                  </a:path>
                  <a:path w="57150" h="184150">
                    <a:moveTo>
                      <a:pt x="38100" y="79248"/>
                    </a:moveTo>
                    <a:lnTo>
                      <a:pt x="38100" y="97536"/>
                    </a:lnTo>
                  </a:path>
                  <a:path w="57150" h="184150">
                    <a:moveTo>
                      <a:pt x="44957" y="79248"/>
                    </a:moveTo>
                    <a:lnTo>
                      <a:pt x="44957" y="97536"/>
                    </a:lnTo>
                  </a:path>
                  <a:path w="57150" h="184150">
                    <a:moveTo>
                      <a:pt x="38100" y="97536"/>
                    </a:moveTo>
                    <a:lnTo>
                      <a:pt x="44957" y="97536"/>
                    </a:lnTo>
                  </a:path>
                  <a:path w="57150" h="184150">
                    <a:moveTo>
                      <a:pt x="38100" y="79248"/>
                    </a:moveTo>
                    <a:lnTo>
                      <a:pt x="44957" y="7924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4" name="object 76">
                <a:extLst>
                  <a:ext uri="{FF2B5EF4-FFF2-40B4-BE49-F238E27FC236}">
                    <a16:creationId xmlns:a16="http://schemas.microsoft.com/office/drawing/2014/main" id="{C9BF51F8-6FD6-F9BF-D3DE-78419363F4BA}"/>
                  </a:ext>
                </a:extLst>
              </p:cNvPr>
              <p:cNvSpPr/>
              <p:nvPr/>
            </p:nvSpPr>
            <p:spPr>
              <a:xfrm>
                <a:off x="2109597" y="29950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5" name="object 77">
                <a:extLst>
                  <a:ext uri="{FF2B5EF4-FFF2-40B4-BE49-F238E27FC236}">
                    <a16:creationId xmlns:a16="http://schemas.microsoft.com/office/drawing/2014/main" id="{CFE5E5E0-2CB8-10CB-9B58-65B2B7199D56}"/>
                  </a:ext>
                </a:extLst>
              </p:cNvPr>
              <p:cNvSpPr/>
              <p:nvPr/>
            </p:nvSpPr>
            <p:spPr>
              <a:xfrm>
                <a:off x="2072639" y="2981706"/>
                <a:ext cx="58419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58419" h="104775">
                    <a:moveTo>
                      <a:pt x="37337" y="20574"/>
                    </a:moveTo>
                    <a:lnTo>
                      <a:pt x="35814" y="22098"/>
                    </a:lnTo>
                  </a:path>
                  <a:path w="58419" h="104775">
                    <a:moveTo>
                      <a:pt x="37337" y="13716"/>
                    </a:moveTo>
                    <a:lnTo>
                      <a:pt x="37337" y="20574"/>
                    </a:lnTo>
                  </a:path>
                  <a:path w="58419" h="104775">
                    <a:moveTo>
                      <a:pt x="0" y="59436"/>
                    </a:moveTo>
                    <a:lnTo>
                      <a:pt x="13716" y="59436"/>
                    </a:lnTo>
                  </a:path>
                  <a:path w="58419" h="104775">
                    <a:moveTo>
                      <a:pt x="0" y="67056"/>
                    </a:moveTo>
                    <a:lnTo>
                      <a:pt x="13716" y="67056"/>
                    </a:lnTo>
                  </a:path>
                  <a:path w="58419" h="104775">
                    <a:moveTo>
                      <a:pt x="0" y="59436"/>
                    </a:moveTo>
                    <a:lnTo>
                      <a:pt x="0" y="67056"/>
                    </a:lnTo>
                  </a:path>
                  <a:path w="58419" h="104775">
                    <a:moveTo>
                      <a:pt x="15240" y="22860"/>
                    </a:moveTo>
                    <a:lnTo>
                      <a:pt x="19050" y="22860"/>
                    </a:lnTo>
                  </a:path>
                  <a:path w="58419" h="104775">
                    <a:moveTo>
                      <a:pt x="15240" y="103632"/>
                    </a:moveTo>
                    <a:lnTo>
                      <a:pt x="19050" y="103632"/>
                    </a:lnTo>
                  </a:path>
                  <a:path w="58419" h="104775">
                    <a:moveTo>
                      <a:pt x="15240" y="103632"/>
                    </a:moveTo>
                    <a:lnTo>
                      <a:pt x="15240" y="22860"/>
                    </a:lnTo>
                  </a:path>
                  <a:path w="58419" h="104775">
                    <a:moveTo>
                      <a:pt x="19050" y="104394"/>
                    </a:moveTo>
                    <a:lnTo>
                      <a:pt x="19050" y="22098"/>
                    </a:lnTo>
                  </a:path>
                  <a:path w="58419" h="104775">
                    <a:moveTo>
                      <a:pt x="13716" y="59436"/>
                    </a:moveTo>
                    <a:lnTo>
                      <a:pt x="13716" y="67056"/>
                    </a:lnTo>
                  </a:path>
                  <a:path w="58419" h="104775">
                    <a:moveTo>
                      <a:pt x="43434" y="0"/>
                    </a:moveTo>
                    <a:lnTo>
                      <a:pt x="43434" y="18288"/>
                    </a:lnTo>
                  </a:path>
                  <a:path w="58419" h="104775">
                    <a:moveTo>
                      <a:pt x="50292" y="0"/>
                    </a:moveTo>
                    <a:lnTo>
                      <a:pt x="50292" y="18288"/>
                    </a:lnTo>
                  </a:path>
                  <a:path w="58419" h="104775">
                    <a:moveTo>
                      <a:pt x="50292" y="18288"/>
                    </a:moveTo>
                    <a:lnTo>
                      <a:pt x="43434" y="18288"/>
                    </a:lnTo>
                  </a:path>
                  <a:path w="58419" h="104775">
                    <a:moveTo>
                      <a:pt x="50292" y="0"/>
                    </a:moveTo>
                    <a:lnTo>
                      <a:pt x="43434" y="0"/>
                    </a:lnTo>
                  </a:path>
                  <a:path w="58419" h="104775">
                    <a:moveTo>
                      <a:pt x="53340" y="101346"/>
                    </a:moveTo>
                    <a:lnTo>
                      <a:pt x="57912" y="101346"/>
                    </a:lnTo>
                  </a:path>
                  <a:path w="58419" h="104775">
                    <a:moveTo>
                      <a:pt x="53340" y="25146"/>
                    </a:moveTo>
                    <a:lnTo>
                      <a:pt x="57912" y="2514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6" name="object 78">
                <a:extLst>
                  <a:ext uri="{FF2B5EF4-FFF2-40B4-BE49-F238E27FC236}">
                    <a16:creationId xmlns:a16="http://schemas.microsoft.com/office/drawing/2014/main" id="{8364985F-F4A8-7DCB-2693-14294CB8E406}"/>
                  </a:ext>
                </a:extLst>
              </p:cNvPr>
              <p:cNvSpPr/>
              <p:nvPr/>
            </p:nvSpPr>
            <p:spPr>
              <a:xfrm>
                <a:off x="2115692" y="29950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7" name="object 79">
                <a:extLst>
                  <a:ext uri="{FF2B5EF4-FFF2-40B4-BE49-F238E27FC236}">
                    <a16:creationId xmlns:a16="http://schemas.microsoft.com/office/drawing/2014/main" id="{D9E61329-56FE-D6B2-6603-3BD454432301}"/>
                  </a:ext>
                </a:extLst>
              </p:cNvPr>
              <p:cNvSpPr/>
              <p:nvPr/>
            </p:nvSpPr>
            <p:spPr>
              <a:xfrm>
                <a:off x="1833372" y="2902458"/>
                <a:ext cx="7075170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7075170" h="517525">
                    <a:moveTo>
                      <a:pt x="288797" y="101346"/>
                    </a:moveTo>
                    <a:lnTo>
                      <a:pt x="292607" y="104394"/>
                    </a:lnTo>
                  </a:path>
                  <a:path w="7075170" h="517525">
                    <a:moveTo>
                      <a:pt x="282701" y="92964"/>
                    </a:moveTo>
                    <a:lnTo>
                      <a:pt x="282701" y="99822"/>
                    </a:lnTo>
                  </a:path>
                  <a:path w="7075170" h="517525">
                    <a:moveTo>
                      <a:pt x="288797" y="183642"/>
                    </a:moveTo>
                    <a:lnTo>
                      <a:pt x="292607" y="180594"/>
                    </a:lnTo>
                  </a:path>
                  <a:path w="7075170" h="517525">
                    <a:moveTo>
                      <a:pt x="288797" y="183642"/>
                    </a:moveTo>
                    <a:lnTo>
                      <a:pt x="288797" y="101346"/>
                    </a:lnTo>
                  </a:path>
                  <a:path w="7075170" h="517525">
                    <a:moveTo>
                      <a:pt x="292607" y="104394"/>
                    </a:moveTo>
                    <a:lnTo>
                      <a:pt x="292607" y="180594"/>
                    </a:lnTo>
                  </a:path>
                  <a:path w="7075170" h="517525">
                    <a:moveTo>
                      <a:pt x="282701" y="99822"/>
                    </a:moveTo>
                    <a:lnTo>
                      <a:pt x="284225" y="101346"/>
                    </a:lnTo>
                  </a:path>
                  <a:path w="7075170" h="517525">
                    <a:moveTo>
                      <a:pt x="297941" y="161544"/>
                    </a:moveTo>
                    <a:lnTo>
                      <a:pt x="297179" y="163830"/>
                    </a:lnTo>
                  </a:path>
                  <a:path w="7075170" h="517525">
                    <a:moveTo>
                      <a:pt x="297941" y="122682"/>
                    </a:moveTo>
                    <a:lnTo>
                      <a:pt x="297179" y="120396"/>
                    </a:lnTo>
                  </a:path>
                  <a:path w="7075170" h="517525">
                    <a:moveTo>
                      <a:pt x="300227" y="138684"/>
                    </a:moveTo>
                    <a:lnTo>
                      <a:pt x="300227" y="123444"/>
                    </a:lnTo>
                  </a:path>
                  <a:path w="7075170" h="517525">
                    <a:moveTo>
                      <a:pt x="300227" y="160782"/>
                    </a:moveTo>
                    <a:lnTo>
                      <a:pt x="300227" y="147066"/>
                    </a:lnTo>
                  </a:path>
                  <a:path w="7075170" h="517525">
                    <a:moveTo>
                      <a:pt x="300227" y="124968"/>
                    </a:moveTo>
                    <a:lnTo>
                      <a:pt x="300227" y="123444"/>
                    </a:lnTo>
                  </a:path>
                  <a:path w="7075170" h="517525">
                    <a:moveTo>
                      <a:pt x="298703" y="124968"/>
                    </a:moveTo>
                    <a:lnTo>
                      <a:pt x="299465" y="124968"/>
                    </a:lnTo>
                  </a:path>
                  <a:path w="7075170" h="517525">
                    <a:moveTo>
                      <a:pt x="297941" y="124206"/>
                    </a:moveTo>
                    <a:lnTo>
                      <a:pt x="298703" y="124968"/>
                    </a:lnTo>
                  </a:path>
                  <a:path w="7075170" h="517525">
                    <a:moveTo>
                      <a:pt x="299465" y="124968"/>
                    </a:moveTo>
                    <a:lnTo>
                      <a:pt x="300227" y="124968"/>
                    </a:lnTo>
                  </a:path>
                  <a:path w="7075170" h="517525">
                    <a:moveTo>
                      <a:pt x="298703" y="160020"/>
                    </a:moveTo>
                    <a:lnTo>
                      <a:pt x="299465" y="160020"/>
                    </a:lnTo>
                  </a:path>
                  <a:path w="7075170" h="517525">
                    <a:moveTo>
                      <a:pt x="298703" y="160020"/>
                    </a:moveTo>
                    <a:lnTo>
                      <a:pt x="297941" y="160020"/>
                    </a:lnTo>
                  </a:path>
                  <a:path w="7075170" h="517525">
                    <a:moveTo>
                      <a:pt x="300227" y="160020"/>
                    </a:moveTo>
                    <a:lnTo>
                      <a:pt x="300227" y="160782"/>
                    </a:lnTo>
                  </a:path>
                  <a:path w="7075170" h="517525">
                    <a:moveTo>
                      <a:pt x="300227" y="160020"/>
                    </a:moveTo>
                    <a:lnTo>
                      <a:pt x="299465" y="160020"/>
                    </a:lnTo>
                  </a:path>
                  <a:path w="7075170" h="517525">
                    <a:moveTo>
                      <a:pt x="297941" y="122682"/>
                    </a:moveTo>
                    <a:lnTo>
                      <a:pt x="297941" y="161544"/>
                    </a:lnTo>
                  </a:path>
                  <a:path w="7075170" h="517525">
                    <a:moveTo>
                      <a:pt x="297179" y="180594"/>
                    </a:moveTo>
                    <a:lnTo>
                      <a:pt x="297179" y="104394"/>
                    </a:lnTo>
                  </a:path>
                  <a:path w="7075170" h="517525">
                    <a:moveTo>
                      <a:pt x="267461" y="23622"/>
                    </a:moveTo>
                    <a:lnTo>
                      <a:pt x="267461" y="35814"/>
                    </a:lnTo>
                  </a:path>
                  <a:path w="7075170" h="517525">
                    <a:moveTo>
                      <a:pt x="259841" y="23622"/>
                    </a:moveTo>
                    <a:lnTo>
                      <a:pt x="259841" y="35814"/>
                    </a:lnTo>
                  </a:path>
                  <a:path w="7075170" h="517525">
                    <a:moveTo>
                      <a:pt x="258317" y="20574"/>
                    </a:moveTo>
                    <a:lnTo>
                      <a:pt x="258317" y="13716"/>
                    </a:lnTo>
                  </a:path>
                  <a:path w="7075170" h="517525">
                    <a:moveTo>
                      <a:pt x="269747" y="35814"/>
                    </a:moveTo>
                    <a:lnTo>
                      <a:pt x="267461" y="35814"/>
                    </a:lnTo>
                  </a:path>
                  <a:path w="7075170" h="517525">
                    <a:moveTo>
                      <a:pt x="258317" y="20574"/>
                    </a:moveTo>
                    <a:lnTo>
                      <a:pt x="269747" y="20574"/>
                    </a:lnTo>
                  </a:path>
                  <a:path w="7075170" h="517525">
                    <a:moveTo>
                      <a:pt x="269747" y="13716"/>
                    </a:moveTo>
                    <a:lnTo>
                      <a:pt x="269747" y="35814"/>
                    </a:lnTo>
                  </a:path>
                  <a:path w="7075170" h="517525">
                    <a:moveTo>
                      <a:pt x="268985" y="20574"/>
                    </a:moveTo>
                    <a:lnTo>
                      <a:pt x="268985" y="13716"/>
                    </a:lnTo>
                  </a:path>
                  <a:path w="7075170" h="517525">
                    <a:moveTo>
                      <a:pt x="258317" y="13716"/>
                    </a:moveTo>
                    <a:lnTo>
                      <a:pt x="258317" y="35814"/>
                    </a:lnTo>
                  </a:path>
                  <a:path w="7075170" h="517525">
                    <a:moveTo>
                      <a:pt x="259841" y="35814"/>
                    </a:moveTo>
                    <a:lnTo>
                      <a:pt x="258317" y="35814"/>
                    </a:lnTo>
                  </a:path>
                  <a:path w="7075170" h="517525">
                    <a:moveTo>
                      <a:pt x="258317" y="23622"/>
                    </a:moveTo>
                    <a:lnTo>
                      <a:pt x="269747" y="23622"/>
                    </a:lnTo>
                  </a:path>
                  <a:path w="7075170" h="517525">
                    <a:moveTo>
                      <a:pt x="252983" y="13716"/>
                    </a:moveTo>
                    <a:lnTo>
                      <a:pt x="275081" y="13716"/>
                    </a:lnTo>
                  </a:path>
                  <a:path w="7075170" h="517525">
                    <a:moveTo>
                      <a:pt x="240791" y="11430"/>
                    </a:moveTo>
                    <a:lnTo>
                      <a:pt x="246125" y="11430"/>
                    </a:lnTo>
                  </a:path>
                  <a:path w="7075170" h="517525">
                    <a:moveTo>
                      <a:pt x="240791" y="13716"/>
                    </a:moveTo>
                    <a:lnTo>
                      <a:pt x="246125" y="13716"/>
                    </a:lnTo>
                  </a:path>
                  <a:path w="7075170" h="517525">
                    <a:moveTo>
                      <a:pt x="240791" y="13716"/>
                    </a:moveTo>
                    <a:lnTo>
                      <a:pt x="240791" y="12192"/>
                    </a:lnTo>
                  </a:path>
                  <a:path w="7075170" h="517525">
                    <a:moveTo>
                      <a:pt x="240791" y="13716"/>
                    </a:moveTo>
                    <a:lnTo>
                      <a:pt x="240791" y="12192"/>
                    </a:lnTo>
                  </a:path>
                  <a:path w="7075170" h="517525">
                    <a:moveTo>
                      <a:pt x="240029" y="12192"/>
                    </a:moveTo>
                    <a:lnTo>
                      <a:pt x="240029" y="13716"/>
                    </a:lnTo>
                  </a:path>
                  <a:path w="7075170" h="517525">
                    <a:moveTo>
                      <a:pt x="240029" y="13716"/>
                    </a:moveTo>
                    <a:lnTo>
                      <a:pt x="240029" y="12192"/>
                    </a:lnTo>
                  </a:path>
                  <a:path w="7075170" h="517525">
                    <a:moveTo>
                      <a:pt x="239267" y="12192"/>
                    </a:moveTo>
                    <a:lnTo>
                      <a:pt x="239267" y="13716"/>
                    </a:lnTo>
                  </a:path>
                  <a:path w="7075170" h="517525">
                    <a:moveTo>
                      <a:pt x="240029" y="12192"/>
                    </a:moveTo>
                    <a:lnTo>
                      <a:pt x="240029" y="13716"/>
                    </a:lnTo>
                  </a:path>
                  <a:path w="7075170" h="517525">
                    <a:moveTo>
                      <a:pt x="240029" y="13716"/>
                    </a:moveTo>
                    <a:lnTo>
                      <a:pt x="240029" y="12192"/>
                    </a:lnTo>
                  </a:path>
                  <a:path w="7075170" h="517525">
                    <a:moveTo>
                      <a:pt x="239267" y="12192"/>
                    </a:moveTo>
                    <a:lnTo>
                      <a:pt x="239267" y="13716"/>
                    </a:lnTo>
                    <a:lnTo>
                      <a:pt x="240029" y="13716"/>
                    </a:lnTo>
                  </a:path>
                  <a:path w="7075170" h="517525">
                    <a:moveTo>
                      <a:pt x="239267" y="13716"/>
                    </a:moveTo>
                    <a:lnTo>
                      <a:pt x="240791" y="13716"/>
                    </a:lnTo>
                  </a:path>
                  <a:path w="7075170" h="517525">
                    <a:moveTo>
                      <a:pt x="240029" y="13716"/>
                    </a:moveTo>
                    <a:lnTo>
                      <a:pt x="240791" y="13716"/>
                    </a:lnTo>
                  </a:path>
                  <a:path w="7075170" h="517525">
                    <a:moveTo>
                      <a:pt x="240029" y="12192"/>
                    </a:moveTo>
                    <a:lnTo>
                      <a:pt x="240029" y="11430"/>
                    </a:lnTo>
                    <a:lnTo>
                      <a:pt x="240029" y="12192"/>
                    </a:lnTo>
                  </a:path>
                  <a:path w="7075170" h="517525">
                    <a:moveTo>
                      <a:pt x="240029" y="12192"/>
                    </a:moveTo>
                    <a:lnTo>
                      <a:pt x="240029" y="11430"/>
                    </a:lnTo>
                    <a:lnTo>
                      <a:pt x="240029" y="12192"/>
                    </a:lnTo>
                  </a:path>
                  <a:path w="7075170" h="517525">
                    <a:moveTo>
                      <a:pt x="239267" y="11430"/>
                    </a:moveTo>
                    <a:lnTo>
                      <a:pt x="236219" y="11430"/>
                    </a:lnTo>
                  </a:path>
                  <a:path w="7075170" h="517525">
                    <a:moveTo>
                      <a:pt x="239267" y="11430"/>
                    </a:moveTo>
                    <a:lnTo>
                      <a:pt x="236219" y="11430"/>
                    </a:lnTo>
                  </a:path>
                  <a:path w="7075170" h="517525">
                    <a:moveTo>
                      <a:pt x="239267" y="12192"/>
                    </a:moveTo>
                    <a:lnTo>
                      <a:pt x="239267" y="11430"/>
                    </a:lnTo>
                  </a:path>
                  <a:path w="7075170" h="517525">
                    <a:moveTo>
                      <a:pt x="239267" y="12192"/>
                    </a:moveTo>
                    <a:lnTo>
                      <a:pt x="239267" y="11430"/>
                    </a:lnTo>
                  </a:path>
                  <a:path w="7075170" h="517525">
                    <a:moveTo>
                      <a:pt x="238505" y="12192"/>
                    </a:moveTo>
                    <a:lnTo>
                      <a:pt x="238505" y="11430"/>
                    </a:lnTo>
                  </a:path>
                  <a:path w="7075170" h="517525">
                    <a:moveTo>
                      <a:pt x="240791" y="11430"/>
                    </a:moveTo>
                    <a:lnTo>
                      <a:pt x="240791" y="12192"/>
                    </a:lnTo>
                  </a:path>
                  <a:path w="7075170" h="517525">
                    <a:moveTo>
                      <a:pt x="240791" y="11430"/>
                    </a:moveTo>
                    <a:lnTo>
                      <a:pt x="240791" y="12192"/>
                    </a:lnTo>
                  </a:path>
                  <a:path w="7075170" h="517525">
                    <a:moveTo>
                      <a:pt x="251459" y="12192"/>
                    </a:moveTo>
                    <a:lnTo>
                      <a:pt x="251459" y="13716"/>
                    </a:lnTo>
                  </a:path>
                  <a:path w="7075170" h="517525">
                    <a:moveTo>
                      <a:pt x="246887" y="13716"/>
                    </a:moveTo>
                    <a:lnTo>
                      <a:pt x="246887" y="12192"/>
                    </a:lnTo>
                  </a:path>
                  <a:path w="7075170" h="517525">
                    <a:moveTo>
                      <a:pt x="246887" y="13716"/>
                    </a:moveTo>
                    <a:lnTo>
                      <a:pt x="246887" y="12192"/>
                    </a:lnTo>
                  </a:path>
                  <a:path w="7075170" h="517525">
                    <a:moveTo>
                      <a:pt x="246887" y="12192"/>
                    </a:moveTo>
                    <a:lnTo>
                      <a:pt x="246887" y="13716"/>
                    </a:lnTo>
                  </a:path>
                  <a:path w="7075170" h="517525">
                    <a:moveTo>
                      <a:pt x="246887" y="12192"/>
                    </a:moveTo>
                    <a:lnTo>
                      <a:pt x="246887" y="13716"/>
                    </a:lnTo>
                  </a:path>
                  <a:path w="7075170" h="517525">
                    <a:moveTo>
                      <a:pt x="247649" y="13716"/>
                    </a:moveTo>
                    <a:lnTo>
                      <a:pt x="247649" y="12192"/>
                    </a:lnTo>
                  </a:path>
                  <a:path w="7075170" h="517525">
                    <a:moveTo>
                      <a:pt x="247649" y="13716"/>
                    </a:moveTo>
                    <a:lnTo>
                      <a:pt x="247649" y="12192"/>
                    </a:lnTo>
                  </a:path>
                  <a:path w="7075170" h="517525">
                    <a:moveTo>
                      <a:pt x="246125" y="12192"/>
                    </a:moveTo>
                    <a:lnTo>
                      <a:pt x="246125" y="13716"/>
                    </a:lnTo>
                  </a:path>
                  <a:path w="7075170" h="517525">
                    <a:moveTo>
                      <a:pt x="246125" y="12192"/>
                    </a:moveTo>
                    <a:lnTo>
                      <a:pt x="246125" y="13716"/>
                    </a:lnTo>
                  </a:path>
                  <a:path w="7075170" h="517525">
                    <a:moveTo>
                      <a:pt x="246887" y="13716"/>
                    </a:moveTo>
                    <a:lnTo>
                      <a:pt x="247649" y="13716"/>
                    </a:lnTo>
                  </a:path>
                  <a:path w="7075170" h="517525">
                    <a:moveTo>
                      <a:pt x="246887" y="13716"/>
                    </a:moveTo>
                    <a:lnTo>
                      <a:pt x="247649" y="13716"/>
                    </a:lnTo>
                  </a:path>
                  <a:path w="7075170" h="517525">
                    <a:moveTo>
                      <a:pt x="246125" y="13716"/>
                    </a:moveTo>
                    <a:lnTo>
                      <a:pt x="246887" y="13716"/>
                    </a:lnTo>
                  </a:path>
                  <a:path w="7075170" h="517525">
                    <a:moveTo>
                      <a:pt x="246125" y="13716"/>
                    </a:moveTo>
                    <a:lnTo>
                      <a:pt x="246887" y="13716"/>
                    </a:lnTo>
                  </a:path>
                  <a:path w="7075170" h="517525">
                    <a:moveTo>
                      <a:pt x="252983" y="13716"/>
                    </a:moveTo>
                    <a:lnTo>
                      <a:pt x="251459" y="13716"/>
                    </a:lnTo>
                  </a:path>
                  <a:path w="7075170" h="517525">
                    <a:moveTo>
                      <a:pt x="249935" y="11430"/>
                    </a:moveTo>
                    <a:lnTo>
                      <a:pt x="252983" y="11430"/>
                    </a:lnTo>
                  </a:path>
                  <a:path w="7075170" h="517525">
                    <a:moveTo>
                      <a:pt x="248411" y="12192"/>
                    </a:moveTo>
                    <a:lnTo>
                      <a:pt x="251459" y="12192"/>
                    </a:lnTo>
                  </a:path>
                  <a:path w="7075170" h="517525">
                    <a:moveTo>
                      <a:pt x="249935" y="11430"/>
                    </a:moveTo>
                    <a:lnTo>
                      <a:pt x="247649" y="11430"/>
                    </a:lnTo>
                  </a:path>
                  <a:path w="7075170" h="517525">
                    <a:moveTo>
                      <a:pt x="249935" y="11430"/>
                    </a:moveTo>
                    <a:lnTo>
                      <a:pt x="247649" y="11430"/>
                    </a:lnTo>
                  </a:path>
                  <a:path w="7075170" h="517525">
                    <a:moveTo>
                      <a:pt x="247649" y="11430"/>
                    </a:moveTo>
                    <a:lnTo>
                      <a:pt x="247649" y="12192"/>
                    </a:lnTo>
                  </a:path>
                  <a:path w="7075170" h="517525">
                    <a:moveTo>
                      <a:pt x="246887" y="12192"/>
                    </a:moveTo>
                    <a:lnTo>
                      <a:pt x="246887" y="11430"/>
                    </a:lnTo>
                    <a:lnTo>
                      <a:pt x="246887" y="12192"/>
                    </a:lnTo>
                  </a:path>
                  <a:path w="7075170" h="517525">
                    <a:moveTo>
                      <a:pt x="246887" y="12192"/>
                    </a:moveTo>
                    <a:lnTo>
                      <a:pt x="246887" y="11430"/>
                    </a:lnTo>
                    <a:lnTo>
                      <a:pt x="246887" y="12192"/>
                    </a:lnTo>
                  </a:path>
                  <a:path w="7075170" h="517525">
                    <a:moveTo>
                      <a:pt x="247649" y="11430"/>
                    </a:moveTo>
                    <a:lnTo>
                      <a:pt x="247649" y="12192"/>
                    </a:lnTo>
                  </a:path>
                  <a:path w="7075170" h="517525">
                    <a:moveTo>
                      <a:pt x="246125" y="12192"/>
                    </a:moveTo>
                    <a:lnTo>
                      <a:pt x="246125" y="11430"/>
                    </a:lnTo>
                  </a:path>
                  <a:path w="7075170" h="517525">
                    <a:moveTo>
                      <a:pt x="246125" y="12192"/>
                    </a:moveTo>
                    <a:lnTo>
                      <a:pt x="246125" y="11430"/>
                    </a:lnTo>
                  </a:path>
                  <a:path w="7075170" h="517525">
                    <a:moveTo>
                      <a:pt x="248411" y="12192"/>
                    </a:moveTo>
                    <a:lnTo>
                      <a:pt x="248411" y="11430"/>
                    </a:lnTo>
                  </a:path>
                  <a:path w="7075170" h="517525">
                    <a:moveTo>
                      <a:pt x="287273" y="12192"/>
                    </a:moveTo>
                    <a:lnTo>
                      <a:pt x="287273" y="11430"/>
                    </a:lnTo>
                    <a:lnTo>
                      <a:pt x="287273" y="12192"/>
                    </a:lnTo>
                  </a:path>
                  <a:path w="7075170" h="517525">
                    <a:moveTo>
                      <a:pt x="287273" y="12192"/>
                    </a:moveTo>
                    <a:lnTo>
                      <a:pt x="287273" y="11430"/>
                    </a:lnTo>
                    <a:lnTo>
                      <a:pt x="287273" y="12192"/>
                    </a:lnTo>
                  </a:path>
                  <a:path w="7075170" h="517525">
                    <a:moveTo>
                      <a:pt x="288797" y="12192"/>
                    </a:moveTo>
                    <a:lnTo>
                      <a:pt x="288797" y="11430"/>
                    </a:lnTo>
                  </a:path>
                  <a:path w="7075170" h="517525">
                    <a:moveTo>
                      <a:pt x="288035" y="11430"/>
                    </a:moveTo>
                    <a:lnTo>
                      <a:pt x="288035" y="12192"/>
                    </a:lnTo>
                  </a:path>
                  <a:path w="7075170" h="517525">
                    <a:moveTo>
                      <a:pt x="288035" y="11430"/>
                    </a:moveTo>
                    <a:lnTo>
                      <a:pt x="288035" y="12192"/>
                    </a:lnTo>
                  </a:path>
                  <a:path w="7075170" h="517525">
                    <a:moveTo>
                      <a:pt x="286511" y="12192"/>
                    </a:moveTo>
                    <a:lnTo>
                      <a:pt x="286511" y="11430"/>
                    </a:lnTo>
                  </a:path>
                  <a:path w="7075170" h="517525">
                    <a:moveTo>
                      <a:pt x="286511" y="12192"/>
                    </a:moveTo>
                    <a:lnTo>
                      <a:pt x="286511" y="11430"/>
                    </a:lnTo>
                  </a:path>
                  <a:path w="7075170" h="517525">
                    <a:moveTo>
                      <a:pt x="288035" y="11430"/>
                    </a:moveTo>
                    <a:lnTo>
                      <a:pt x="291083" y="11430"/>
                    </a:lnTo>
                  </a:path>
                  <a:path w="7075170" h="517525">
                    <a:moveTo>
                      <a:pt x="288035" y="11430"/>
                    </a:moveTo>
                    <a:lnTo>
                      <a:pt x="291083" y="11430"/>
                    </a:lnTo>
                  </a:path>
                  <a:path w="7075170" h="517525">
                    <a:moveTo>
                      <a:pt x="281177" y="11430"/>
                    </a:moveTo>
                    <a:lnTo>
                      <a:pt x="281177" y="12192"/>
                    </a:lnTo>
                  </a:path>
                  <a:path w="7075170" h="517525">
                    <a:moveTo>
                      <a:pt x="281177" y="11430"/>
                    </a:moveTo>
                    <a:lnTo>
                      <a:pt x="281177" y="12192"/>
                    </a:lnTo>
                  </a:path>
                  <a:path w="7075170" h="517525">
                    <a:moveTo>
                      <a:pt x="278891" y="12192"/>
                    </a:moveTo>
                    <a:lnTo>
                      <a:pt x="278891" y="11430"/>
                    </a:lnTo>
                  </a:path>
                  <a:path w="7075170" h="517525">
                    <a:moveTo>
                      <a:pt x="280415" y="12192"/>
                    </a:moveTo>
                    <a:lnTo>
                      <a:pt x="280415" y="11430"/>
                    </a:lnTo>
                    <a:lnTo>
                      <a:pt x="280415" y="12192"/>
                    </a:lnTo>
                  </a:path>
                  <a:path w="7075170" h="517525">
                    <a:moveTo>
                      <a:pt x="280415" y="12192"/>
                    </a:moveTo>
                    <a:lnTo>
                      <a:pt x="280415" y="11430"/>
                    </a:lnTo>
                    <a:lnTo>
                      <a:pt x="280415" y="12192"/>
                    </a:lnTo>
                  </a:path>
                  <a:path w="7075170" h="517525">
                    <a:moveTo>
                      <a:pt x="279653" y="12192"/>
                    </a:moveTo>
                    <a:lnTo>
                      <a:pt x="279653" y="11430"/>
                    </a:lnTo>
                  </a:path>
                  <a:path w="7075170" h="517525">
                    <a:moveTo>
                      <a:pt x="279653" y="12192"/>
                    </a:moveTo>
                    <a:lnTo>
                      <a:pt x="279653" y="11430"/>
                    </a:lnTo>
                  </a:path>
                  <a:path w="7075170" h="517525">
                    <a:moveTo>
                      <a:pt x="277367" y="11430"/>
                    </a:moveTo>
                    <a:lnTo>
                      <a:pt x="275081" y="11430"/>
                    </a:lnTo>
                  </a:path>
                  <a:path w="7075170" h="517525">
                    <a:moveTo>
                      <a:pt x="278891" y="12192"/>
                    </a:moveTo>
                    <a:lnTo>
                      <a:pt x="275843" y="12192"/>
                    </a:lnTo>
                  </a:path>
                  <a:path w="7075170" h="517525">
                    <a:moveTo>
                      <a:pt x="277367" y="11430"/>
                    </a:moveTo>
                    <a:lnTo>
                      <a:pt x="279653" y="11430"/>
                    </a:lnTo>
                  </a:path>
                  <a:path w="7075170" h="517525">
                    <a:moveTo>
                      <a:pt x="277367" y="11430"/>
                    </a:moveTo>
                    <a:lnTo>
                      <a:pt x="279653" y="11430"/>
                    </a:lnTo>
                  </a:path>
                  <a:path w="7075170" h="517525">
                    <a:moveTo>
                      <a:pt x="281177" y="11430"/>
                    </a:moveTo>
                    <a:lnTo>
                      <a:pt x="286511" y="11430"/>
                    </a:lnTo>
                  </a:path>
                  <a:path w="7075170" h="517525">
                    <a:moveTo>
                      <a:pt x="287273" y="13716"/>
                    </a:moveTo>
                    <a:lnTo>
                      <a:pt x="288035" y="13716"/>
                    </a:lnTo>
                  </a:path>
                  <a:path w="7075170" h="517525">
                    <a:moveTo>
                      <a:pt x="287273" y="13716"/>
                    </a:moveTo>
                    <a:lnTo>
                      <a:pt x="288035" y="13716"/>
                    </a:lnTo>
                  </a:path>
                  <a:path w="7075170" h="517525">
                    <a:moveTo>
                      <a:pt x="286511" y="13716"/>
                    </a:moveTo>
                    <a:lnTo>
                      <a:pt x="287273" y="13716"/>
                    </a:lnTo>
                  </a:path>
                  <a:path w="7075170" h="517525">
                    <a:moveTo>
                      <a:pt x="286511" y="13716"/>
                    </a:moveTo>
                    <a:lnTo>
                      <a:pt x="287273" y="13716"/>
                    </a:lnTo>
                  </a:path>
                  <a:path w="7075170" h="517525">
                    <a:moveTo>
                      <a:pt x="279653" y="13716"/>
                    </a:moveTo>
                    <a:lnTo>
                      <a:pt x="280415" y="13716"/>
                    </a:lnTo>
                  </a:path>
                  <a:path w="7075170" h="517525">
                    <a:moveTo>
                      <a:pt x="279653" y="13716"/>
                    </a:moveTo>
                    <a:lnTo>
                      <a:pt x="281177" y="13716"/>
                    </a:lnTo>
                  </a:path>
                  <a:path w="7075170" h="517525">
                    <a:moveTo>
                      <a:pt x="280415" y="13716"/>
                    </a:moveTo>
                    <a:lnTo>
                      <a:pt x="281177" y="13716"/>
                    </a:lnTo>
                  </a:path>
                  <a:path w="7075170" h="517525">
                    <a:moveTo>
                      <a:pt x="275081" y="13716"/>
                    </a:moveTo>
                    <a:lnTo>
                      <a:pt x="275843" y="13716"/>
                    </a:lnTo>
                  </a:path>
                  <a:path w="7075170" h="517525">
                    <a:moveTo>
                      <a:pt x="281177" y="13716"/>
                    </a:moveTo>
                    <a:lnTo>
                      <a:pt x="286511" y="13716"/>
                    </a:lnTo>
                  </a:path>
                  <a:path w="7075170" h="517525">
                    <a:moveTo>
                      <a:pt x="281177" y="13716"/>
                    </a:moveTo>
                    <a:lnTo>
                      <a:pt x="281177" y="12192"/>
                    </a:lnTo>
                  </a:path>
                  <a:path w="7075170" h="517525">
                    <a:moveTo>
                      <a:pt x="281177" y="13716"/>
                    </a:moveTo>
                    <a:lnTo>
                      <a:pt x="281177" y="12192"/>
                    </a:lnTo>
                  </a:path>
                  <a:path w="7075170" h="517525">
                    <a:moveTo>
                      <a:pt x="280415" y="12192"/>
                    </a:moveTo>
                    <a:lnTo>
                      <a:pt x="280415" y="13716"/>
                    </a:lnTo>
                  </a:path>
                  <a:path w="7075170" h="517525">
                    <a:moveTo>
                      <a:pt x="280415" y="13716"/>
                    </a:moveTo>
                    <a:lnTo>
                      <a:pt x="280415" y="12192"/>
                    </a:lnTo>
                  </a:path>
                  <a:path w="7075170" h="517525">
                    <a:moveTo>
                      <a:pt x="279653" y="12192"/>
                    </a:moveTo>
                    <a:lnTo>
                      <a:pt x="279653" y="13716"/>
                    </a:lnTo>
                  </a:path>
                  <a:path w="7075170" h="517525">
                    <a:moveTo>
                      <a:pt x="280415" y="12192"/>
                    </a:moveTo>
                    <a:lnTo>
                      <a:pt x="280415" y="13716"/>
                    </a:lnTo>
                  </a:path>
                  <a:path w="7075170" h="517525">
                    <a:moveTo>
                      <a:pt x="280415" y="13716"/>
                    </a:moveTo>
                    <a:lnTo>
                      <a:pt x="280415" y="12192"/>
                    </a:lnTo>
                  </a:path>
                  <a:path w="7075170" h="517525">
                    <a:moveTo>
                      <a:pt x="279653" y="12192"/>
                    </a:moveTo>
                    <a:lnTo>
                      <a:pt x="279653" y="13716"/>
                    </a:lnTo>
                  </a:path>
                  <a:path w="7075170" h="517525">
                    <a:moveTo>
                      <a:pt x="286511" y="12192"/>
                    </a:moveTo>
                    <a:lnTo>
                      <a:pt x="286511" y="13716"/>
                    </a:lnTo>
                  </a:path>
                  <a:path w="7075170" h="517525">
                    <a:moveTo>
                      <a:pt x="287273" y="13716"/>
                    </a:moveTo>
                    <a:lnTo>
                      <a:pt x="287273" y="12192"/>
                    </a:lnTo>
                  </a:path>
                  <a:path w="7075170" h="517525">
                    <a:moveTo>
                      <a:pt x="286511" y="12192"/>
                    </a:moveTo>
                    <a:lnTo>
                      <a:pt x="286511" y="13716"/>
                    </a:lnTo>
                  </a:path>
                  <a:path w="7075170" h="517525">
                    <a:moveTo>
                      <a:pt x="287273" y="13716"/>
                    </a:moveTo>
                    <a:lnTo>
                      <a:pt x="287273" y="12192"/>
                    </a:lnTo>
                  </a:path>
                  <a:path w="7075170" h="517525">
                    <a:moveTo>
                      <a:pt x="287273" y="12192"/>
                    </a:moveTo>
                    <a:lnTo>
                      <a:pt x="287273" y="13716"/>
                    </a:lnTo>
                  </a:path>
                  <a:path w="7075170" h="517525">
                    <a:moveTo>
                      <a:pt x="287273" y="12192"/>
                    </a:moveTo>
                    <a:lnTo>
                      <a:pt x="287273" y="13716"/>
                    </a:lnTo>
                  </a:path>
                  <a:path w="7075170" h="517525">
                    <a:moveTo>
                      <a:pt x="288035" y="13716"/>
                    </a:moveTo>
                    <a:lnTo>
                      <a:pt x="288035" y="12192"/>
                    </a:lnTo>
                  </a:path>
                  <a:path w="7075170" h="517525">
                    <a:moveTo>
                      <a:pt x="288035" y="13716"/>
                    </a:moveTo>
                    <a:lnTo>
                      <a:pt x="288035" y="12192"/>
                    </a:lnTo>
                  </a:path>
                  <a:path w="7075170" h="517525">
                    <a:moveTo>
                      <a:pt x="275843" y="12192"/>
                    </a:moveTo>
                    <a:lnTo>
                      <a:pt x="275843" y="13716"/>
                    </a:lnTo>
                  </a:path>
                  <a:path w="7075170" h="517525">
                    <a:moveTo>
                      <a:pt x="275081" y="13716"/>
                    </a:moveTo>
                    <a:lnTo>
                      <a:pt x="275081" y="0"/>
                    </a:lnTo>
                  </a:path>
                  <a:path w="7075170" h="517525">
                    <a:moveTo>
                      <a:pt x="252983" y="13716"/>
                    </a:moveTo>
                    <a:lnTo>
                      <a:pt x="252983" y="0"/>
                    </a:lnTo>
                  </a:path>
                  <a:path w="7075170" h="517525">
                    <a:moveTo>
                      <a:pt x="236219" y="2286"/>
                    </a:moveTo>
                    <a:lnTo>
                      <a:pt x="236219" y="11430"/>
                    </a:lnTo>
                  </a:path>
                  <a:path w="7075170" h="517525">
                    <a:moveTo>
                      <a:pt x="236219" y="2286"/>
                    </a:moveTo>
                    <a:lnTo>
                      <a:pt x="236219" y="11430"/>
                    </a:lnTo>
                  </a:path>
                  <a:path w="7075170" h="517525">
                    <a:moveTo>
                      <a:pt x="249935" y="2286"/>
                    </a:moveTo>
                    <a:lnTo>
                      <a:pt x="249935" y="11430"/>
                    </a:lnTo>
                  </a:path>
                  <a:path w="7075170" h="517525">
                    <a:moveTo>
                      <a:pt x="249935" y="2286"/>
                    </a:moveTo>
                    <a:lnTo>
                      <a:pt x="249935" y="11430"/>
                    </a:lnTo>
                  </a:path>
                  <a:path w="7075170" h="517525">
                    <a:moveTo>
                      <a:pt x="291083" y="2286"/>
                    </a:moveTo>
                    <a:lnTo>
                      <a:pt x="291083" y="11430"/>
                    </a:lnTo>
                  </a:path>
                  <a:path w="7075170" h="517525">
                    <a:moveTo>
                      <a:pt x="291083" y="2286"/>
                    </a:moveTo>
                    <a:lnTo>
                      <a:pt x="291083" y="11430"/>
                    </a:lnTo>
                  </a:path>
                  <a:path w="7075170" h="517525">
                    <a:moveTo>
                      <a:pt x="277367" y="2286"/>
                    </a:moveTo>
                    <a:lnTo>
                      <a:pt x="277367" y="11430"/>
                    </a:lnTo>
                  </a:path>
                  <a:path w="7075170" h="517525">
                    <a:moveTo>
                      <a:pt x="277367" y="2286"/>
                    </a:moveTo>
                    <a:lnTo>
                      <a:pt x="277367" y="11430"/>
                    </a:lnTo>
                  </a:path>
                  <a:path w="7075170" h="517525">
                    <a:moveTo>
                      <a:pt x="3809" y="38100"/>
                    </a:moveTo>
                    <a:lnTo>
                      <a:pt x="1523" y="38100"/>
                    </a:lnTo>
                  </a:path>
                  <a:path w="7075170" h="517525">
                    <a:moveTo>
                      <a:pt x="1523" y="59436"/>
                    </a:moveTo>
                    <a:lnTo>
                      <a:pt x="3809" y="59436"/>
                    </a:lnTo>
                  </a:path>
                  <a:path w="7075170" h="517525">
                    <a:moveTo>
                      <a:pt x="5333" y="131064"/>
                    </a:moveTo>
                    <a:lnTo>
                      <a:pt x="5333" y="153924"/>
                    </a:lnTo>
                  </a:path>
                  <a:path w="7075170" h="517525">
                    <a:moveTo>
                      <a:pt x="5333" y="128778"/>
                    </a:moveTo>
                    <a:lnTo>
                      <a:pt x="5333" y="131064"/>
                    </a:lnTo>
                  </a:path>
                  <a:path w="7075170" h="517525">
                    <a:moveTo>
                      <a:pt x="1523" y="127254"/>
                    </a:moveTo>
                    <a:lnTo>
                      <a:pt x="3809" y="127254"/>
                    </a:lnTo>
                  </a:path>
                  <a:path w="7075170" h="517525">
                    <a:moveTo>
                      <a:pt x="3809" y="128016"/>
                    </a:moveTo>
                    <a:lnTo>
                      <a:pt x="4571" y="128778"/>
                    </a:lnTo>
                  </a:path>
                  <a:path w="7075170" h="517525">
                    <a:moveTo>
                      <a:pt x="1523" y="59436"/>
                    </a:moveTo>
                    <a:lnTo>
                      <a:pt x="1523" y="128778"/>
                    </a:lnTo>
                  </a:path>
                  <a:path w="7075170" h="517525">
                    <a:moveTo>
                      <a:pt x="3809" y="59436"/>
                    </a:moveTo>
                    <a:lnTo>
                      <a:pt x="3809" y="128778"/>
                    </a:lnTo>
                  </a:path>
                  <a:path w="7075170" h="517525">
                    <a:moveTo>
                      <a:pt x="1523" y="59436"/>
                    </a:moveTo>
                    <a:lnTo>
                      <a:pt x="1523" y="38100"/>
                    </a:lnTo>
                  </a:path>
                  <a:path w="7075170" h="517525">
                    <a:moveTo>
                      <a:pt x="3809" y="59436"/>
                    </a:moveTo>
                    <a:lnTo>
                      <a:pt x="3809" y="38100"/>
                    </a:lnTo>
                  </a:path>
                  <a:path w="7075170" h="517525">
                    <a:moveTo>
                      <a:pt x="0" y="138684"/>
                    </a:moveTo>
                    <a:lnTo>
                      <a:pt x="0" y="146304"/>
                    </a:lnTo>
                  </a:path>
                  <a:path w="7075170" h="517525">
                    <a:moveTo>
                      <a:pt x="72389" y="125730"/>
                    </a:moveTo>
                    <a:lnTo>
                      <a:pt x="72389" y="124206"/>
                    </a:lnTo>
                    <a:lnTo>
                      <a:pt x="71627" y="122682"/>
                    </a:lnTo>
                    <a:lnTo>
                      <a:pt x="70865" y="121920"/>
                    </a:lnTo>
                    <a:lnTo>
                      <a:pt x="68579" y="121920"/>
                    </a:lnTo>
                    <a:lnTo>
                      <a:pt x="66293" y="124206"/>
                    </a:lnTo>
                    <a:lnTo>
                      <a:pt x="65531" y="125730"/>
                    </a:lnTo>
                    <a:lnTo>
                      <a:pt x="64769" y="128016"/>
                    </a:lnTo>
                    <a:lnTo>
                      <a:pt x="64007" y="131826"/>
                    </a:lnTo>
                    <a:lnTo>
                      <a:pt x="64007" y="134112"/>
                    </a:lnTo>
                    <a:lnTo>
                      <a:pt x="64769" y="136398"/>
                    </a:lnTo>
                    <a:lnTo>
                      <a:pt x="65531" y="137922"/>
                    </a:lnTo>
                    <a:lnTo>
                      <a:pt x="66293" y="138684"/>
                    </a:lnTo>
                    <a:lnTo>
                      <a:pt x="67817" y="138684"/>
                    </a:lnTo>
                    <a:lnTo>
                      <a:pt x="70103" y="136398"/>
                    </a:lnTo>
                    <a:lnTo>
                      <a:pt x="70865" y="134112"/>
                    </a:lnTo>
                  </a:path>
                  <a:path w="7075170" h="517525">
                    <a:moveTo>
                      <a:pt x="80771" y="127254"/>
                    </a:moveTo>
                    <a:lnTo>
                      <a:pt x="79247" y="138684"/>
                    </a:lnTo>
                  </a:path>
                  <a:path w="7075170" h="517525">
                    <a:moveTo>
                      <a:pt x="80771" y="129540"/>
                    </a:moveTo>
                    <a:lnTo>
                      <a:pt x="80009" y="128016"/>
                    </a:lnTo>
                    <a:lnTo>
                      <a:pt x="79247" y="127254"/>
                    </a:lnTo>
                    <a:lnTo>
                      <a:pt x="77723" y="127254"/>
                    </a:lnTo>
                    <a:lnTo>
                      <a:pt x="76200" y="128016"/>
                    </a:lnTo>
                    <a:lnTo>
                      <a:pt x="75437" y="129540"/>
                    </a:lnTo>
                    <a:lnTo>
                      <a:pt x="74675" y="131826"/>
                    </a:lnTo>
                    <a:lnTo>
                      <a:pt x="73913" y="133350"/>
                    </a:lnTo>
                    <a:lnTo>
                      <a:pt x="73913" y="136398"/>
                    </a:lnTo>
                    <a:lnTo>
                      <a:pt x="74675" y="137922"/>
                    </a:lnTo>
                    <a:lnTo>
                      <a:pt x="75437" y="138684"/>
                    </a:lnTo>
                    <a:lnTo>
                      <a:pt x="76961" y="138684"/>
                    </a:lnTo>
                    <a:lnTo>
                      <a:pt x="78485" y="137922"/>
                    </a:lnTo>
                    <a:lnTo>
                      <a:pt x="79247" y="136398"/>
                    </a:lnTo>
                  </a:path>
                  <a:path w="7075170" h="517525">
                    <a:moveTo>
                      <a:pt x="83819" y="127254"/>
                    </a:moveTo>
                    <a:lnTo>
                      <a:pt x="84581" y="138684"/>
                    </a:lnTo>
                    <a:lnTo>
                      <a:pt x="89915" y="127254"/>
                    </a:lnTo>
                  </a:path>
                  <a:path w="7075170" h="517525">
                    <a:moveTo>
                      <a:pt x="92963" y="122682"/>
                    </a:moveTo>
                    <a:lnTo>
                      <a:pt x="93725" y="123444"/>
                    </a:lnTo>
                    <a:lnTo>
                      <a:pt x="93725" y="121920"/>
                    </a:lnTo>
                    <a:lnTo>
                      <a:pt x="92963" y="122682"/>
                    </a:lnTo>
                    <a:close/>
                  </a:path>
                  <a:path w="7075170" h="517525">
                    <a:moveTo>
                      <a:pt x="92201" y="128016"/>
                    </a:moveTo>
                    <a:lnTo>
                      <a:pt x="90677" y="138684"/>
                    </a:lnTo>
                  </a:path>
                  <a:path w="7075170" h="517525">
                    <a:moveTo>
                      <a:pt x="97535" y="121920"/>
                    </a:moveTo>
                    <a:lnTo>
                      <a:pt x="95250" y="135636"/>
                    </a:lnTo>
                    <a:lnTo>
                      <a:pt x="95250" y="137922"/>
                    </a:lnTo>
                    <a:lnTo>
                      <a:pt x="96773" y="138684"/>
                    </a:lnTo>
                    <a:lnTo>
                      <a:pt x="97535" y="138684"/>
                    </a:lnTo>
                  </a:path>
                  <a:path w="7075170" h="517525">
                    <a:moveTo>
                      <a:pt x="95250" y="127254"/>
                    </a:moveTo>
                    <a:lnTo>
                      <a:pt x="99059" y="127254"/>
                    </a:lnTo>
                  </a:path>
                  <a:path w="7075170" h="517525">
                    <a:moveTo>
                      <a:pt x="101345" y="127254"/>
                    </a:moveTo>
                    <a:lnTo>
                      <a:pt x="102107" y="138684"/>
                    </a:lnTo>
                    <a:lnTo>
                      <a:pt x="106679" y="127254"/>
                    </a:lnTo>
                  </a:path>
                  <a:path w="7075170" h="517525">
                    <a:moveTo>
                      <a:pt x="102107" y="138684"/>
                    </a:moveTo>
                    <a:lnTo>
                      <a:pt x="100583" y="141732"/>
                    </a:lnTo>
                    <a:lnTo>
                      <a:pt x="98297" y="144018"/>
                    </a:lnTo>
                    <a:lnTo>
                      <a:pt x="97535" y="144018"/>
                    </a:lnTo>
                  </a:path>
                  <a:path w="7075170" h="517525">
                    <a:moveTo>
                      <a:pt x="121157" y="121920"/>
                    </a:moveTo>
                    <a:lnTo>
                      <a:pt x="127253" y="121920"/>
                    </a:lnTo>
                    <a:lnTo>
                      <a:pt x="122681" y="128016"/>
                    </a:lnTo>
                    <a:lnTo>
                      <a:pt x="124205" y="128016"/>
                    </a:lnTo>
                    <a:lnTo>
                      <a:pt x="125729" y="129540"/>
                    </a:lnTo>
                    <a:lnTo>
                      <a:pt x="125729" y="131826"/>
                    </a:lnTo>
                    <a:lnTo>
                      <a:pt x="124967" y="133350"/>
                    </a:lnTo>
                    <a:lnTo>
                      <a:pt x="124205" y="136398"/>
                    </a:lnTo>
                    <a:lnTo>
                      <a:pt x="122681" y="137922"/>
                    </a:lnTo>
                    <a:lnTo>
                      <a:pt x="121157" y="138684"/>
                    </a:lnTo>
                    <a:lnTo>
                      <a:pt x="119633" y="138684"/>
                    </a:lnTo>
                    <a:lnTo>
                      <a:pt x="118109" y="137160"/>
                    </a:lnTo>
                    <a:lnTo>
                      <a:pt x="118109" y="135636"/>
                    </a:lnTo>
                  </a:path>
                  <a:path w="7075170" h="517525">
                    <a:moveTo>
                      <a:pt x="910589" y="479298"/>
                    </a:moveTo>
                    <a:lnTo>
                      <a:pt x="913638" y="477012"/>
                    </a:lnTo>
                    <a:lnTo>
                      <a:pt x="918209" y="470154"/>
                    </a:lnTo>
                    <a:lnTo>
                      <a:pt x="910589" y="517398"/>
                    </a:lnTo>
                  </a:path>
                  <a:path w="7075170" h="517525">
                    <a:moveTo>
                      <a:pt x="937259" y="479298"/>
                    </a:moveTo>
                    <a:lnTo>
                      <a:pt x="940307" y="477012"/>
                    </a:lnTo>
                    <a:lnTo>
                      <a:pt x="945641" y="470154"/>
                    </a:lnTo>
                    <a:lnTo>
                      <a:pt x="937259" y="517398"/>
                    </a:lnTo>
                  </a:path>
                  <a:path w="7075170" h="517525">
                    <a:moveTo>
                      <a:pt x="964691" y="470154"/>
                    </a:moveTo>
                    <a:lnTo>
                      <a:pt x="979169" y="470154"/>
                    </a:lnTo>
                    <a:lnTo>
                      <a:pt x="967739" y="488442"/>
                    </a:lnTo>
                    <a:lnTo>
                      <a:pt x="971550" y="488442"/>
                    </a:lnTo>
                    <a:lnTo>
                      <a:pt x="974597" y="489966"/>
                    </a:lnTo>
                    <a:lnTo>
                      <a:pt x="975359" y="492252"/>
                    </a:lnTo>
                    <a:lnTo>
                      <a:pt x="975359" y="499110"/>
                    </a:lnTo>
                    <a:lnTo>
                      <a:pt x="974597" y="503682"/>
                    </a:lnTo>
                    <a:lnTo>
                      <a:pt x="972311" y="510540"/>
                    </a:lnTo>
                    <a:lnTo>
                      <a:pt x="968501" y="515112"/>
                    </a:lnTo>
                    <a:lnTo>
                      <a:pt x="964691" y="517398"/>
                    </a:lnTo>
                    <a:lnTo>
                      <a:pt x="960119" y="517398"/>
                    </a:lnTo>
                    <a:lnTo>
                      <a:pt x="956309" y="515112"/>
                    </a:lnTo>
                    <a:lnTo>
                      <a:pt x="955547" y="512826"/>
                    </a:lnTo>
                    <a:lnTo>
                      <a:pt x="954785" y="508254"/>
                    </a:lnTo>
                  </a:path>
                  <a:path w="7075170" h="517525">
                    <a:moveTo>
                      <a:pt x="1005077" y="470154"/>
                    </a:moveTo>
                    <a:lnTo>
                      <a:pt x="991361" y="470154"/>
                    </a:lnTo>
                    <a:lnTo>
                      <a:pt x="986789" y="489966"/>
                    </a:lnTo>
                    <a:lnTo>
                      <a:pt x="988313" y="488442"/>
                    </a:lnTo>
                    <a:lnTo>
                      <a:pt x="992885" y="486156"/>
                    </a:lnTo>
                    <a:lnTo>
                      <a:pt x="996695" y="486156"/>
                    </a:lnTo>
                    <a:lnTo>
                      <a:pt x="1000505" y="488442"/>
                    </a:lnTo>
                    <a:lnTo>
                      <a:pt x="1002029" y="492252"/>
                    </a:lnTo>
                    <a:lnTo>
                      <a:pt x="1002029" y="499110"/>
                    </a:lnTo>
                    <a:lnTo>
                      <a:pt x="1001267" y="503682"/>
                    </a:lnTo>
                    <a:lnTo>
                      <a:pt x="998982" y="510540"/>
                    </a:lnTo>
                    <a:lnTo>
                      <a:pt x="995933" y="515112"/>
                    </a:lnTo>
                    <a:lnTo>
                      <a:pt x="991361" y="517398"/>
                    </a:lnTo>
                    <a:lnTo>
                      <a:pt x="987551" y="517398"/>
                    </a:lnTo>
                    <a:lnTo>
                      <a:pt x="983741" y="515112"/>
                    </a:lnTo>
                    <a:lnTo>
                      <a:pt x="982217" y="512826"/>
                    </a:lnTo>
                    <a:lnTo>
                      <a:pt x="982217" y="508254"/>
                    </a:lnTo>
                  </a:path>
                  <a:path w="7075170" h="517525">
                    <a:moveTo>
                      <a:pt x="1023365" y="470154"/>
                    </a:moveTo>
                    <a:lnTo>
                      <a:pt x="1010411" y="508254"/>
                    </a:lnTo>
                    <a:lnTo>
                      <a:pt x="1011935" y="515112"/>
                    </a:lnTo>
                    <a:lnTo>
                      <a:pt x="1015745" y="517398"/>
                    </a:lnTo>
                    <a:lnTo>
                      <a:pt x="1018032" y="517398"/>
                    </a:lnTo>
                    <a:lnTo>
                      <a:pt x="1031747" y="479298"/>
                    </a:lnTo>
                    <a:lnTo>
                      <a:pt x="1030223" y="472440"/>
                    </a:lnTo>
                    <a:lnTo>
                      <a:pt x="1026413" y="470154"/>
                    </a:lnTo>
                    <a:lnTo>
                      <a:pt x="1023365" y="470154"/>
                    </a:lnTo>
                    <a:close/>
                  </a:path>
                  <a:path w="7075170" h="517525">
                    <a:moveTo>
                      <a:pt x="910589" y="131064"/>
                    </a:moveTo>
                    <a:lnTo>
                      <a:pt x="937259" y="131064"/>
                    </a:lnTo>
                  </a:path>
                  <a:path w="7075170" h="517525">
                    <a:moveTo>
                      <a:pt x="910589" y="153924"/>
                    </a:moveTo>
                    <a:lnTo>
                      <a:pt x="937259" y="153924"/>
                    </a:lnTo>
                  </a:path>
                  <a:path w="7075170" h="517525">
                    <a:moveTo>
                      <a:pt x="910589" y="128778"/>
                    </a:moveTo>
                    <a:lnTo>
                      <a:pt x="937259" y="128778"/>
                    </a:lnTo>
                  </a:path>
                  <a:path w="7075170" h="517525">
                    <a:moveTo>
                      <a:pt x="917447" y="138684"/>
                    </a:moveTo>
                    <a:lnTo>
                      <a:pt x="931163" y="138684"/>
                    </a:lnTo>
                  </a:path>
                  <a:path w="7075170" h="517525">
                    <a:moveTo>
                      <a:pt x="917447" y="146304"/>
                    </a:moveTo>
                    <a:lnTo>
                      <a:pt x="931163" y="146304"/>
                    </a:lnTo>
                  </a:path>
                  <a:path w="7075170" h="517525">
                    <a:moveTo>
                      <a:pt x="1200150" y="86106"/>
                    </a:moveTo>
                    <a:lnTo>
                      <a:pt x="755141" y="86106"/>
                    </a:lnTo>
                  </a:path>
                  <a:path w="7075170" h="517525">
                    <a:moveTo>
                      <a:pt x="1200150" y="90678"/>
                    </a:moveTo>
                    <a:lnTo>
                      <a:pt x="755141" y="90678"/>
                    </a:lnTo>
                  </a:path>
                  <a:path w="7075170" h="517525">
                    <a:moveTo>
                      <a:pt x="879347" y="102108"/>
                    </a:moveTo>
                    <a:lnTo>
                      <a:pt x="982217" y="102108"/>
                    </a:lnTo>
                  </a:path>
                  <a:path w="7075170" h="517525">
                    <a:moveTo>
                      <a:pt x="1015745" y="102108"/>
                    </a:moveTo>
                    <a:lnTo>
                      <a:pt x="1016507" y="102108"/>
                    </a:lnTo>
                  </a:path>
                  <a:path w="7075170" h="517525">
                    <a:moveTo>
                      <a:pt x="1049273" y="102108"/>
                    </a:moveTo>
                    <a:lnTo>
                      <a:pt x="1050035" y="102108"/>
                    </a:lnTo>
                  </a:path>
                  <a:path w="7075170" h="517525">
                    <a:moveTo>
                      <a:pt x="1083564" y="102108"/>
                    </a:moveTo>
                    <a:lnTo>
                      <a:pt x="1185671" y="102108"/>
                    </a:lnTo>
                  </a:path>
                  <a:path w="7075170" h="517525">
                    <a:moveTo>
                      <a:pt x="879347" y="182880"/>
                    </a:moveTo>
                    <a:lnTo>
                      <a:pt x="982217" y="182880"/>
                    </a:lnTo>
                  </a:path>
                  <a:path w="7075170" h="517525">
                    <a:moveTo>
                      <a:pt x="1015745" y="182880"/>
                    </a:moveTo>
                    <a:lnTo>
                      <a:pt x="1016507" y="182880"/>
                    </a:lnTo>
                  </a:path>
                  <a:path w="7075170" h="517525">
                    <a:moveTo>
                      <a:pt x="1049273" y="182880"/>
                    </a:moveTo>
                    <a:lnTo>
                      <a:pt x="1050035" y="182880"/>
                    </a:lnTo>
                  </a:path>
                  <a:path w="7075170" h="517525">
                    <a:moveTo>
                      <a:pt x="1083564" y="182880"/>
                    </a:moveTo>
                    <a:lnTo>
                      <a:pt x="1185671" y="182880"/>
                    </a:lnTo>
                  </a:path>
                  <a:path w="7075170" h="517525">
                    <a:moveTo>
                      <a:pt x="414527" y="182880"/>
                    </a:moveTo>
                    <a:lnTo>
                      <a:pt x="516635" y="182880"/>
                    </a:lnTo>
                  </a:path>
                  <a:path w="7075170" h="517525">
                    <a:moveTo>
                      <a:pt x="550163" y="182880"/>
                    </a:moveTo>
                    <a:lnTo>
                      <a:pt x="550926" y="182880"/>
                    </a:lnTo>
                  </a:path>
                  <a:path w="7075170" h="517525">
                    <a:moveTo>
                      <a:pt x="583691" y="182880"/>
                    </a:moveTo>
                    <a:lnTo>
                      <a:pt x="584453" y="182880"/>
                    </a:lnTo>
                  </a:path>
                  <a:path w="7075170" h="517525">
                    <a:moveTo>
                      <a:pt x="617982" y="182880"/>
                    </a:moveTo>
                    <a:lnTo>
                      <a:pt x="720089" y="182880"/>
                    </a:lnTo>
                  </a:path>
                  <a:path w="7075170" h="517525">
                    <a:moveTo>
                      <a:pt x="414527" y="102108"/>
                    </a:moveTo>
                    <a:lnTo>
                      <a:pt x="516635" y="102108"/>
                    </a:lnTo>
                  </a:path>
                  <a:path w="7075170" h="517525">
                    <a:moveTo>
                      <a:pt x="550163" y="102108"/>
                    </a:moveTo>
                    <a:lnTo>
                      <a:pt x="550926" y="102108"/>
                    </a:lnTo>
                  </a:path>
                  <a:path w="7075170" h="517525">
                    <a:moveTo>
                      <a:pt x="583691" y="102108"/>
                    </a:moveTo>
                    <a:lnTo>
                      <a:pt x="584453" y="102108"/>
                    </a:lnTo>
                  </a:path>
                  <a:path w="7075170" h="517525">
                    <a:moveTo>
                      <a:pt x="617982" y="102108"/>
                    </a:moveTo>
                    <a:lnTo>
                      <a:pt x="720089" y="102108"/>
                    </a:lnTo>
                  </a:path>
                  <a:path w="7075170" h="517525">
                    <a:moveTo>
                      <a:pt x="371855" y="128016"/>
                    </a:moveTo>
                    <a:lnTo>
                      <a:pt x="406907" y="128016"/>
                    </a:lnTo>
                  </a:path>
                  <a:path w="7075170" h="517525">
                    <a:moveTo>
                      <a:pt x="371855" y="156972"/>
                    </a:moveTo>
                    <a:lnTo>
                      <a:pt x="406907" y="156972"/>
                    </a:lnTo>
                  </a:path>
                  <a:path w="7075170" h="517525">
                    <a:moveTo>
                      <a:pt x="339851" y="159258"/>
                    </a:moveTo>
                    <a:lnTo>
                      <a:pt x="357377" y="159258"/>
                    </a:lnTo>
                  </a:path>
                  <a:path w="7075170" h="517525">
                    <a:moveTo>
                      <a:pt x="339851" y="125730"/>
                    </a:moveTo>
                    <a:lnTo>
                      <a:pt x="357377" y="125730"/>
                    </a:lnTo>
                  </a:path>
                  <a:path w="7075170" h="517525">
                    <a:moveTo>
                      <a:pt x="339851" y="125730"/>
                    </a:moveTo>
                    <a:lnTo>
                      <a:pt x="339851" y="159258"/>
                    </a:lnTo>
                  </a:path>
                  <a:path w="7075170" h="517525">
                    <a:moveTo>
                      <a:pt x="364997" y="168402"/>
                    </a:moveTo>
                    <a:lnTo>
                      <a:pt x="364997" y="116586"/>
                    </a:lnTo>
                  </a:path>
                  <a:path w="7075170" h="517525">
                    <a:moveTo>
                      <a:pt x="371855" y="116586"/>
                    </a:moveTo>
                    <a:lnTo>
                      <a:pt x="371855" y="168402"/>
                    </a:lnTo>
                  </a:path>
                  <a:path w="7075170" h="517525">
                    <a:moveTo>
                      <a:pt x="364997" y="120396"/>
                    </a:moveTo>
                    <a:lnTo>
                      <a:pt x="359663" y="120396"/>
                    </a:lnTo>
                  </a:path>
                  <a:path w="7075170" h="517525">
                    <a:moveTo>
                      <a:pt x="364997" y="163830"/>
                    </a:moveTo>
                    <a:lnTo>
                      <a:pt x="359663" y="163830"/>
                    </a:lnTo>
                  </a:path>
                  <a:path w="7075170" h="517525">
                    <a:moveTo>
                      <a:pt x="357377" y="125730"/>
                    </a:moveTo>
                    <a:lnTo>
                      <a:pt x="357377" y="159258"/>
                    </a:lnTo>
                  </a:path>
                  <a:path w="7075170" h="517525">
                    <a:moveTo>
                      <a:pt x="359663" y="120396"/>
                    </a:moveTo>
                    <a:lnTo>
                      <a:pt x="359663" y="163830"/>
                    </a:lnTo>
                  </a:path>
                  <a:path w="7075170" h="517525">
                    <a:moveTo>
                      <a:pt x="7075170" y="142493"/>
                    </a:moveTo>
                    <a:lnTo>
                      <a:pt x="7003542" y="14249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8" name="object 80">
                <a:extLst>
                  <a:ext uri="{FF2B5EF4-FFF2-40B4-BE49-F238E27FC236}">
                    <a16:creationId xmlns:a16="http://schemas.microsoft.com/office/drawing/2014/main" id="{F93D0B34-0622-98FF-EB10-25AD54522D9A}"/>
                  </a:ext>
                </a:extLst>
              </p:cNvPr>
              <p:cNvSpPr/>
              <p:nvPr/>
            </p:nvSpPr>
            <p:spPr>
              <a:xfrm>
                <a:off x="8803005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89" name="object 81">
                <a:extLst>
                  <a:ext uri="{FF2B5EF4-FFF2-40B4-BE49-F238E27FC236}">
                    <a16:creationId xmlns:a16="http://schemas.microsoft.com/office/drawing/2014/main" id="{CF255661-1FE4-A7C5-8D2E-741D8EF62B74}"/>
                  </a:ext>
                </a:extLst>
              </p:cNvPr>
              <p:cNvSpPr/>
              <p:nvPr/>
            </p:nvSpPr>
            <p:spPr>
              <a:xfrm>
                <a:off x="8432292" y="3044952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4">
                    <a:moveTo>
                      <a:pt x="336803" y="0"/>
                    </a:moveTo>
                    <a:lnTo>
                      <a:pt x="201929" y="0"/>
                    </a:lnTo>
                  </a:path>
                  <a:path w="337184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4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0" name="object 82">
                <a:extLst>
                  <a:ext uri="{FF2B5EF4-FFF2-40B4-BE49-F238E27FC236}">
                    <a16:creationId xmlns:a16="http://schemas.microsoft.com/office/drawing/2014/main" id="{09A71979-22D9-506D-5A97-3F8FC26DDDA3}"/>
                  </a:ext>
                </a:extLst>
              </p:cNvPr>
              <p:cNvSpPr/>
              <p:nvPr/>
            </p:nvSpPr>
            <p:spPr>
              <a:xfrm>
                <a:off x="8398382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1" name="object 83">
                <a:extLst>
                  <a:ext uri="{FF2B5EF4-FFF2-40B4-BE49-F238E27FC236}">
                    <a16:creationId xmlns:a16="http://schemas.microsoft.com/office/drawing/2014/main" id="{207484C7-C351-B726-2EE8-7D6A6E9D4216}"/>
                  </a:ext>
                </a:extLst>
              </p:cNvPr>
              <p:cNvSpPr/>
              <p:nvPr/>
            </p:nvSpPr>
            <p:spPr>
              <a:xfrm>
                <a:off x="8027669" y="3044952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4">
                    <a:moveTo>
                      <a:pt x="336803" y="0"/>
                    </a:moveTo>
                    <a:lnTo>
                      <a:pt x="201929" y="0"/>
                    </a:lnTo>
                  </a:path>
                  <a:path w="337184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4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2" name="object 84">
                <a:extLst>
                  <a:ext uri="{FF2B5EF4-FFF2-40B4-BE49-F238E27FC236}">
                    <a16:creationId xmlns:a16="http://schemas.microsoft.com/office/drawing/2014/main" id="{ADD9AA1B-5AD6-504A-2B90-A962955F55BA}"/>
                  </a:ext>
                </a:extLst>
              </p:cNvPr>
              <p:cNvSpPr/>
              <p:nvPr/>
            </p:nvSpPr>
            <p:spPr>
              <a:xfrm>
                <a:off x="7993760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3" name="object 85">
                <a:extLst>
                  <a:ext uri="{FF2B5EF4-FFF2-40B4-BE49-F238E27FC236}">
                    <a16:creationId xmlns:a16="http://schemas.microsoft.com/office/drawing/2014/main" id="{49BB34E6-37C9-02C4-ADEF-DDE768D81D39}"/>
                  </a:ext>
                </a:extLst>
              </p:cNvPr>
              <p:cNvSpPr/>
              <p:nvPr/>
            </p:nvSpPr>
            <p:spPr>
              <a:xfrm>
                <a:off x="7824978" y="3044952"/>
                <a:ext cx="1352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254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4" name="object 86">
                <a:extLst>
                  <a:ext uri="{FF2B5EF4-FFF2-40B4-BE49-F238E27FC236}">
                    <a16:creationId xmlns:a16="http://schemas.microsoft.com/office/drawing/2014/main" id="{CDAC820A-17ED-053E-AA6C-BA8D6B059438}"/>
                  </a:ext>
                </a:extLst>
              </p:cNvPr>
              <p:cNvSpPr/>
              <p:nvPr/>
            </p:nvSpPr>
            <p:spPr>
              <a:xfrm>
                <a:off x="7791068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5" name="object 87">
                <a:extLst>
                  <a:ext uri="{FF2B5EF4-FFF2-40B4-BE49-F238E27FC236}">
                    <a16:creationId xmlns:a16="http://schemas.microsoft.com/office/drawing/2014/main" id="{7DE852CD-4168-5E66-15CB-9336CAEAB7A3}"/>
                  </a:ext>
                </a:extLst>
              </p:cNvPr>
              <p:cNvSpPr/>
              <p:nvPr/>
            </p:nvSpPr>
            <p:spPr>
              <a:xfrm>
                <a:off x="7420356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6" y="0"/>
                    </a:moveTo>
                    <a:lnTo>
                      <a:pt x="201929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4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6" name="object 88">
                <a:extLst>
                  <a:ext uri="{FF2B5EF4-FFF2-40B4-BE49-F238E27FC236}">
                    <a16:creationId xmlns:a16="http://schemas.microsoft.com/office/drawing/2014/main" id="{764CD9C8-1CE9-3F39-9DED-0C9DA058EC3C}"/>
                  </a:ext>
                </a:extLst>
              </p:cNvPr>
              <p:cNvSpPr/>
              <p:nvPr/>
            </p:nvSpPr>
            <p:spPr>
              <a:xfrm>
                <a:off x="7386446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7" name="object 89">
                <a:extLst>
                  <a:ext uri="{FF2B5EF4-FFF2-40B4-BE49-F238E27FC236}">
                    <a16:creationId xmlns:a16="http://schemas.microsoft.com/office/drawing/2014/main" id="{0B8B70D2-5198-5C65-91EC-17FD22F59ADA}"/>
                  </a:ext>
                </a:extLst>
              </p:cNvPr>
              <p:cNvSpPr/>
              <p:nvPr/>
            </p:nvSpPr>
            <p:spPr>
              <a:xfrm>
                <a:off x="7015733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6" y="0"/>
                    </a:moveTo>
                    <a:lnTo>
                      <a:pt x="202692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4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8" name="object 90">
                <a:extLst>
                  <a:ext uri="{FF2B5EF4-FFF2-40B4-BE49-F238E27FC236}">
                    <a16:creationId xmlns:a16="http://schemas.microsoft.com/office/drawing/2014/main" id="{FDB9EB5F-1777-1B74-1989-2F1A160F1698}"/>
                  </a:ext>
                </a:extLst>
              </p:cNvPr>
              <p:cNvSpPr/>
              <p:nvPr/>
            </p:nvSpPr>
            <p:spPr>
              <a:xfrm>
                <a:off x="6981825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499" name="object 91">
                <a:extLst>
                  <a:ext uri="{FF2B5EF4-FFF2-40B4-BE49-F238E27FC236}">
                    <a16:creationId xmlns:a16="http://schemas.microsoft.com/office/drawing/2014/main" id="{1F1325CE-5326-C6E0-7525-905340D2B0F2}"/>
                  </a:ext>
                </a:extLst>
              </p:cNvPr>
              <p:cNvSpPr/>
              <p:nvPr/>
            </p:nvSpPr>
            <p:spPr>
              <a:xfrm>
                <a:off x="6611111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6" y="0"/>
                    </a:moveTo>
                    <a:lnTo>
                      <a:pt x="202692" y="0"/>
                    </a:lnTo>
                  </a:path>
                  <a:path w="337820">
                    <a:moveTo>
                      <a:pt x="168402" y="0"/>
                    </a:moveTo>
                    <a:lnTo>
                      <a:pt x="169164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0" name="object 92">
                <a:extLst>
                  <a:ext uri="{FF2B5EF4-FFF2-40B4-BE49-F238E27FC236}">
                    <a16:creationId xmlns:a16="http://schemas.microsoft.com/office/drawing/2014/main" id="{29211C04-B1F1-560A-A888-371FADED6AF5}"/>
                  </a:ext>
                </a:extLst>
              </p:cNvPr>
              <p:cNvSpPr/>
              <p:nvPr/>
            </p:nvSpPr>
            <p:spPr>
              <a:xfrm>
                <a:off x="6577203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1" name="object 93">
                <a:extLst>
                  <a:ext uri="{FF2B5EF4-FFF2-40B4-BE49-F238E27FC236}">
                    <a16:creationId xmlns:a16="http://schemas.microsoft.com/office/drawing/2014/main" id="{5A7E6622-8580-80A1-8FBD-F56593EAC281}"/>
                  </a:ext>
                </a:extLst>
              </p:cNvPr>
              <p:cNvSpPr/>
              <p:nvPr/>
            </p:nvSpPr>
            <p:spPr>
              <a:xfrm>
                <a:off x="5801867" y="3044952"/>
                <a:ext cx="7423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42315">
                    <a:moveTo>
                      <a:pt x="742188" y="0"/>
                    </a:moveTo>
                    <a:lnTo>
                      <a:pt x="607314" y="0"/>
                    </a:lnTo>
                  </a:path>
                  <a:path w="742315">
                    <a:moveTo>
                      <a:pt x="573024" y="0"/>
                    </a:moveTo>
                    <a:lnTo>
                      <a:pt x="573786" y="0"/>
                    </a:lnTo>
                  </a:path>
                  <a:path w="742315">
                    <a:moveTo>
                      <a:pt x="539496" y="0"/>
                    </a:moveTo>
                    <a:lnTo>
                      <a:pt x="404622" y="0"/>
                    </a:lnTo>
                  </a:path>
                  <a:path w="742315">
                    <a:moveTo>
                      <a:pt x="371094" y="0"/>
                    </a:moveTo>
                    <a:lnTo>
                      <a:pt x="371856" y="0"/>
                    </a:lnTo>
                  </a:path>
                  <a:path w="742315">
                    <a:moveTo>
                      <a:pt x="336804" y="0"/>
                    </a:moveTo>
                    <a:lnTo>
                      <a:pt x="202692" y="0"/>
                    </a:lnTo>
                  </a:path>
                  <a:path w="742315">
                    <a:moveTo>
                      <a:pt x="168402" y="0"/>
                    </a:moveTo>
                    <a:lnTo>
                      <a:pt x="169164" y="0"/>
                    </a:lnTo>
                  </a:path>
                  <a:path w="742315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2" name="object 94">
                <a:extLst>
                  <a:ext uri="{FF2B5EF4-FFF2-40B4-BE49-F238E27FC236}">
                    <a16:creationId xmlns:a16="http://schemas.microsoft.com/office/drawing/2014/main" id="{1FF48996-A971-B3C3-7486-1E1707C7A35D}"/>
                  </a:ext>
                </a:extLst>
              </p:cNvPr>
              <p:cNvSpPr/>
              <p:nvPr/>
            </p:nvSpPr>
            <p:spPr>
              <a:xfrm>
                <a:off x="5767959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3" name="object 95">
                <a:extLst>
                  <a:ext uri="{FF2B5EF4-FFF2-40B4-BE49-F238E27FC236}">
                    <a16:creationId xmlns:a16="http://schemas.microsoft.com/office/drawing/2014/main" id="{4D0E89E8-C4EF-C6D5-AE42-BB8533FD81D7}"/>
                  </a:ext>
                </a:extLst>
              </p:cNvPr>
              <p:cNvSpPr/>
              <p:nvPr/>
            </p:nvSpPr>
            <p:spPr>
              <a:xfrm>
                <a:off x="5397246" y="3044952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5">
                    <a:moveTo>
                      <a:pt x="336803" y="0"/>
                    </a:moveTo>
                    <a:lnTo>
                      <a:pt x="201929" y="0"/>
                    </a:lnTo>
                  </a:path>
                  <a:path w="337185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5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4" name="object 96">
                <a:extLst>
                  <a:ext uri="{FF2B5EF4-FFF2-40B4-BE49-F238E27FC236}">
                    <a16:creationId xmlns:a16="http://schemas.microsoft.com/office/drawing/2014/main" id="{1CB130BB-1DC8-A514-8F29-BF5660354186}"/>
                  </a:ext>
                </a:extLst>
              </p:cNvPr>
              <p:cNvSpPr/>
              <p:nvPr/>
            </p:nvSpPr>
            <p:spPr>
              <a:xfrm>
                <a:off x="5363336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5" name="object 97">
                <a:extLst>
                  <a:ext uri="{FF2B5EF4-FFF2-40B4-BE49-F238E27FC236}">
                    <a16:creationId xmlns:a16="http://schemas.microsoft.com/office/drawing/2014/main" id="{549D4777-CB9C-B959-AE07-5CDE375DD0B3}"/>
                  </a:ext>
                </a:extLst>
              </p:cNvPr>
              <p:cNvSpPr/>
              <p:nvPr/>
            </p:nvSpPr>
            <p:spPr>
              <a:xfrm>
                <a:off x="4992623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5" y="0"/>
                    </a:moveTo>
                    <a:lnTo>
                      <a:pt x="201929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6" name="object 98">
                <a:extLst>
                  <a:ext uri="{FF2B5EF4-FFF2-40B4-BE49-F238E27FC236}">
                    <a16:creationId xmlns:a16="http://schemas.microsoft.com/office/drawing/2014/main" id="{960A373C-7479-76E3-E380-4CEB62EFB87C}"/>
                  </a:ext>
                </a:extLst>
              </p:cNvPr>
              <p:cNvSpPr/>
              <p:nvPr/>
            </p:nvSpPr>
            <p:spPr>
              <a:xfrm>
                <a:off x="4958715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7" name="object 99">
                <a:extLst>
                  <a:ext uri="{FF2B5EF4-FFF2-40B4-BE49-F238E27FC236}">
                    <a16:creationId xmlns:a16="http://schemas.microsoft.com/office/drawing/2014/main" id="{A5759924-06B6-E0E9-0E73-355AEDF1FB44}"/>
                  </a:ext>
                </a:extLst>
              </p:cNvPr>
              <p:cNvSpPr/>
              <p:nvPr/>
            </p:nvSpPr>
            <p:spPr>
              <a:xfrm>
                <a:off x="814577" y="2291334"/>
                <a:ext cx="4110990" cy="866140"/>
              </a:xfrm>
              <a:custGeom>
                <a:avLst/>
                <a:gdLst/>
                <a:ahLst/>
                <a:cxnLst/>
                <a:rect l="l" t="t" r="r" b="b"/>
                <a:pathLst>
                  <a:path w="4110990" h="866139">
                    <a:moveTo>
                      <a:pt x="4110989" y="753618"/>
                    </a:moveTo>
                    <a:lnTo>
                      <a:pt x="4039361" y="753618"/>
                    </a:lnTo>
                  </a:path>
                  <a:path w="4110990" h="866139">
                    <a:moveTo>
                      <a:pt x="7619" y="0"/>
                    </a:moveTo>
                    <a:lnTo>
                      <a:pt x="190500" y="0"/>
                    </a:lnTo>
                  </a:path>
                  <a:path w="4110990" h="866139">
                    <a:moveTo>
                      <a:pt x="67818" y="611124"/>
                    </a:moveTo>
                    <a:lnTo>
                      <a:pt x="89153" y="611124"/>
                    </a:lnTo>
                  </a:path>
                  <a:path w="4110990" h="866139">
                    <a:moveTo>
                      <a:pt x="76200" y="487680"/>
                    </a:moveTo>
                    <a:lnTo>
                      <a:pt x="70865" y="487680"/>
                    </a:lnTo>
                  </a:path>
                  <a:path w="4110990" h="866139">
                    <a:moveTo>
                      <a:pt x="76200" y="473964"/>
                    </a:moveTo>
                    <a:lnTo>
                      <a:pt x="61721" y="473964"/>
                    </a:lnTo>
                  </a:path>
                  <a:path w="4110990" h="866139">
                    <a:moveTo>
                      <a:pt x="76200" y="486918"/>
                    </a:moveTo>
                    <a:lnTo>
                      <a:pt x="51815" y="486918"/>
                    </a:lnTo>
                  </a:path>
                  <a:path w="4110990" h="866139">
                    <a:moveTo>
                      <a:pt x="64769" y="739902"/>
                    </a:moveTo>
                    <a:lnTo>
                      <a:pt x="92202" y="739902"/>
                    </a:lnTo>
                  </a:path>
                  <a:path w="4110990" h="866139">
                    <a:moveTo>
                      <a:pt x="64769" y="765048"/>
                    </a:moveTo>
                    <a:lnTo>
                      <a:pt x="92202" y="765048"/>
                    </a:lnTo>
                  </a:path>
                  <a:path w="4110990" h="866139">
                    <a:moveTo>
                      <a:pt x="64769" y="742188"/>
                    </a:moveTo>
                    <a:lnTo>
                      <a:pt x="92202" y="742188"/>
                    </a:lnTo>
                  </a:path>
                  <a:path w="4110990" h="866139">
                    <a:moveTo>
                      <a:pt x="73913" y="749808"/>
                    </a:moveTo>
                    <a:lnTo>
                      <a:pt x="87630" y="749808"/>
                    </a:lnTo>
                  </a:path>
                  <a:path w="4110990" h="866139">
                    <a:moveTo>
                      <a:pt x="73913" y="757428"/>
                    </a:moveTo>
                    <a:lnTo>
                      <a:pt x="87630" y="757428"/>
                    </a:lnTo>
                  </a:path>
                  <a:path w="4110990" h="866139">
                    <a:moveTo>
                      <a:pt x="74675" y="646938"/>
                    </a:moveTo>
                    <a:lnTo>
                      <a:pt x="72390" y="646938"/>
                    </a:lnTo>
                  </a:path>
                  <a:path w="4110990" h="866139">
                    <a:moveTo>
                      <a:pt x="72390" y="634746"/>
                    </a:moveTo>
                    <a:lnTo>
                      <a:pt x="83819" y="634746"/>
                    </a:lnTo>
                  </a:path>
                  <a:path w="4110990" h="866139">
                    <a:moveTo>
                      <a:pt x="72390" y="631698"/>
                    </a:moveTo>
                    <a:lnTo>
                      <a:pt x="83819" y="631698"/>
                    </a:lnTo>
                  </a:path>
                  <a:path w="4110990" h="866139">
                    <a:moveTo>
                      <a:pt x="67818" y="624840"/>
                    </a:moveTo>
                    <a:lnTo>
                      <a:pt x="89153" y="624840"/>
                    </a:lnTo>
                  </a:path>
                  <a:path w="4110990" h="866139">
                    <a:moveTo>
                      <a:pt x="76200" y="852678"/>
                    </a:moveTo>
                    <a:lnTo>
                      <a:pt x="70865" y="852678"/>
                    </a:lnTo>
                  </a:path>
                  <a:path w="4110990" h="866139">
                    <a:moveTo>
                      <a:pt x="76200" y="853440"/>
                    </a:moveTo>
                    <a:lnTo>
                      <a:pt x="51815" y="853440"/>
                    </a:lnTo>
                  </a:path>
                  <a:path w="4110990" h="866139">
                    <a:moveTo>
                      <a:pt x="76200" y="865632"/>
                    </a:moveTo>
                    <a:lnTo>
                      <a:pt x="61721" y="865632"/>
                    </a:lnTo>
                  </a:path>
                  <a:path w="4110990" h="866139">
                    <a:moveTo>
                      <a:pt x="355853" y="559308"/>
                    </a:moveTo>
                    <a:lnTo>
                      <a:pt x="0" y="559308"/>
                    </a:lnTo>
                  </a:path>
                  <a:path w="4110990" h="866139">
                    <a:moveTo>
                      <a:pt x="355853" y="541782"/>
                    </a:moveTo>
                    <a:lnTo>
                      <a:pt x="35813" y="541782"/>
                    </a:lnTo>
                  </a:path>
                  <a:path w="4110990" h="866139">
                    <a:moveTo>
                      <a:pt x="355853" y="543306"/>
                    </a:moveTo>
                    <a:lnTo>
                      <a:pt x="35813" y="543306"/>
                    </a:lnTo>
                  </a:path>
                  <a:path w="4110990" h="866139">
                    <a:moveTo>
                      <a:pt x="381000" y="580644"/>
                    </a:moveTo>
                    <a:lnTo>
                      <a:pt x="57912" y="580644"/>
                    </a:lnTo>
                  </a:path>
                  <a:path w="4110990" h="866139">
                    <a:moveTo>
                      <a:pt x="36575" y="794004"/>
                    </a:moveTo>
                    <a:lnTo>
                      <a:pt x="139446" y="79400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8" name="object 100">
                <a:extLst>
                  <a:ext uri="{FF2B5EF4-FFF2-40B4-BE49-F238E27FC236}">
                    <a16:creationId xmlns:a16="http://schemas.microsoft.com/office/drawing/2014/main" id="{02D160FD-FD32-867B-B3DF-2EFF6129CD42}"/>
                  </a:ext>
                </a:extLst>
              </p:cNvPr>
              <p:cNvSpPr/>
              <p:nvPr/>
            </p:nvSpPr>
            <p:spPr>
              <a:xfrm>
                <a:off x="987170" y="308495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09" name="object 101">
                <a:extLst>
                  <a:ext uri="{FF2B5EF4-FFF2-40B4-BE49-F238E27FC236}">
                    <a16:creationId xmlns:a16="http://schemas.microsoft.com/office/drawing/2014/main" id="{E9EB0C3B-BBEA-3A83-ED6D-C4175097C3EE}"/>
                  </a:ext>
                </a:extLst>
              </p:cNvPr>
              <p:cNvSpPr/>
              <p:nvPr/>
            </p:nvSpPr>
            <p:spPr>
              <a:xfrm>
                <a:off x="851154" y="3004566"/>
                <a:ext cx="306705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705" h="81280">
                    <a:moveTo>
                      <a:pt x="169926" y="80771"/>
                    </a:moveTo>
                    <a:lnTo>
                      <a:pt x="170687" y="80771"/>
                    </a:lnTo>
                  </a:path>
                  <a:path w="306705" h="81280">
                    <a:moveTo>
                      <a:pt x="203454" y="80771"/>
                    </a:moveTo>
                    <a:lnTo>
                      <a:pt x="306324" y="80771"/>
                    </a:lnTo>
                  </a:path>
                  <a:path w="306705" h="81280">
                    <a:moveTo>
                      <a:pt x="0" y="0"/>
                    </a:moveTo>
                    <a:lnTo>
                      <a:pt x="10287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0" name="object 102">
                <a:extLst>
                  <a:ext uri="{FF2B5EF4-FFF2-40B4-BE49-F238E27FC236}">
                    <a16:creationId xmlns:a16="http://schemas.microsoft.com/office/drawing/2014/main" id="{D8E7A7E2-3201-E617-B7F0-ADEDC6ABD272}"/>
                  </a:ext>
                </a:extLst>
              </p:cNvPr>
              <p:cNvSpPr/>
              <p:nvPr/>
            </p:nvSpPr>
            <p:spPr>
              <a:xfrm>
                <a:off x="987170" y="30041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1" name="object 103">
                <a:extLst>
                  <a:ext uri="{FF2B5EF4-FFF2-40B4-BE49-F238E27FC236}">
                    <a16:creationId xmlns:a16="http://schemas.microsoft.com/office/drawing/2014/main" id="{B7E6E3AA-F744-6C43-3C4E-3FE7C43370E1}"/>
                  </a:ext>
                </a:extLst>
              </p:cNvPr>
              <p:cNvSpPr/>
              <p:nvPr/>
            </p:nvSpPr>
            <p:spPr>
              <a:xfrm>
                <a:off x="814577" y="2801874"/>
                <a:ext cx="379095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379094" h="203200">
                    <a:moveTo>
                      <a:pt x="206502" y="202692"/>
                    </a:moveTo>
                    <a:lnTo>
                      <a:pt x="207263" y="202692"/>
                    </a:lnTo>
                  </a:path>
                  <a:path w="379094" h="203200">
                    <a:moveTo>
                      <a:pt x="240030" y="202692"/>
                    </a:moveTo>
                    <a:lnTo>
                      <a:pt x="342900" y="202692"/>
                    </a:lnTo>
                  </a:path>
                  <a:path w="379094" h="203200">
                    <a:moveTo>
                      <a:pt x="355853" y="51053"/>
                    </a:moveTo>
                    <a:lnTo>
                      <a:pt x="0" y="51053"/>
                    </a:lnTo>
                  </a:path>
                  <a:path w="379094" h="203200">
                    <a:moveTo>
                      <a:pt x="378713" y="0"/>
                    </a:moveTo>
                    <a:lnTo>
                      <a:pt x="6629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2" name="object 104">
                <a:extLst>
                  <a:ext uri="{FF2B5EF4-FFF2-40B4-BE49-F238E27FC236}">
                    <a16:creationId xmlns:a16="http://schemas.microsoft.com/office/drawing/2014/main" id="{D622C4F8-FFEA-4647-BAA0-966D9BD64976}"/>
                  </a:ext>
                </a:extLst>
              </p:cNvPr>
              <p:cNvSpPr/>
              <p:nvPr/>
            </p:nvSpPr>
            <p:spPr>
              <a:xfrm>
                <a:off x="856488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29">
                    <a:moveTo>
                      <a:pt x="34290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90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3" name="object 105">
                <a:extLst>
                  <a:ext uri="{FF2B5EF4-FFF2-40B4-BE49-F238E27FC236}">
                    <a16:creationId xmlns:a16="http://schemas.microsoft.com/office/drawing/2014/main" id="{DE17406D-30EC-09B3-2B0D-EDDA2A3931DA}"/>
                  </a:ext>
                </a:extLst>
              </p:cNvPr>
              <p:cNvSpPr/>
              <p:nvPr/>
            </p:nvSpPr>
            <p:spPr>
              <a:xfrm>
                <a:off x="814577" y="2924556"/>
                <a:ext cx="4000500" cy="521334"/>
              </a:xfrm>
              <a:custGeom>
                <a:avLst/>
                <a:gdLst/>
                <a:ahLst/>
                <a:cxnLst/>
                <a:rect l="l" t="t" r="r" b="b"/>
                <a:pathLst>
                  <a:path w="4000500" h="521335">
                    <a:moveTo>
                      <a:pt x="41909" y="509778"/>
                    </a:moveTo>
                    <a:lnTo>
                      <a:pt x="41909" y="521208"/>
                    </a:lnTo>
                    <a:lnTo>
                      <a:pt x="76200" y="515874"/>
                    </a:lnTo>
                    <a:lnTo>
                      <a:pt x="41909" y="509778"/>
                    </a:lnTo>
                    <a:close/>
                  </a:path>
                  <a:path w="4000500" h="521335">
                    <a:moveTo>
                      <a:pt x="3957066" y="52577"/>
                    </a:moveTo>
                    <a:lnTo>
                      <a:pt x="57912" y="52578"/>
                    </a:lnTo>
                  </a:path>
                  <a:path w="4000500" h="521335">
                    <a:moveTo>
                      <a:pt x="3930396" y="182880"/>
                    </a:moveTo>
                    <a:lnTo>
                      <a:pt x="35813" y="182880"/>
                    </a:lnTo>
                  </a:path>
                  <a:path w="4000500" h="521335">
                    <a:moveTo>
                      <a:pt x="3930396" y="182118"/>
                    </a:moveTo>
                    <a:lnTo>
                      <a:pt x="35813" y="182118"/>
                    </a:lnTo>
                  </a:path>
                  <a:path w="4000500" h="521335">
                    <a:moveTo>
                      <a:pt x="3954018" y="176021"/>
                    </a:moveTo>
                    <a:lnTo>
                      <a:pt x="0" y="176022"/>
                    </a:lnTo>
                  </a:path>
                  <a:path w="4000500" h="521335">
                    <a:moveTo>
                      <a:pt x="0" y="175260"/>
                    </a:moveTo>
                    <a:lnTo>
                      <a:pt x="3954018" y="175260"/>
                    </a:lnTo>
                  </a:path>
                  <a:path w="4000500" h="521335">
                    <a:moveTo>
                      <a:pt x="3905250" y="196595"/>
                    </a:moveTo>
                    <a:lnTo>
                      <a:pt x="66293" y="196596"/>
                    </a:lnTo>
                  </a:path>
                  <a:path w="4000500" h="521335">
                    <a:moveTo>
                      <a:pt x="4000500" y="0"/>
                    </a:moveTo>
                    <a:lnTo>
                      <a:pt x="3926585" y="0"/>
                    </a:lnTo>
                  </a:path>
                  <a:path w="4000500" h="521335">
                    <a:moveTo>
                      <a:pt x="3892296" y="0"/>
                    </a:moveTo>
                    <a:lnTo>
                      <a:pt x="3893057" y="0"/>
                    </a:lnTo>
                  </a:path>
                  <a:path w="4000500" h="521335">
                    <a:moveTo>
                      <a:pt x="3858768" y="0"/>
                    </a:moveTo>
                    <a:lnTo>
                      <a:pt x="3723894" y="0"/>
                    </a:lnTo>
                  </a:path>
                  <a:path w="4000500" h="521335">
                    <a:moveTo>
                      <a:pt x="3690366" y="0"/>
                    </a:moveTo>
                    <a:lnTo>
                      <a:pt x="3691128" y="0"/>
                    </a:lnTo>
                  </a:path>
                  <a:path w="4000500" h="521335">
                    <a:moveTo>
                      <a:pt x="3656837" y="0"/>
                    </a:moveTo>
                    <a:lnTo>
                      <a:pt x="352196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4" name="object 106">
                <a:extLst>
                  <a:ext uri="{FF2B5EF4-FFF2-40B4-BE49-F238E27FC236}">
                    <a16:creationId xmlns:a16="http://schemas.microsoft.com/office/drawing/2014/main" id="{AB10957A-E91B-0A92-A70C-318CE6C888F0}"/>
                  </a:ext>
                </a:extLst>
              </p:cNvPr>
              <p:cNvSpPr/>
              <p:nvPr/>
            </p:nvSpPr>
            <p:spPr>
              <a:xfrm>
                <a:off x="4302633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5" name="object 107">
                <a:extLst>
                  <a:ext uri="{FF2B5EF4-FFF2-40B4-BE49-F238E27FC236}">
                    <a16:creationId xmlns:a16="http://schemas.microsoft.com/office/drawing/2014/main" id="{E9CAD9EE-6258-9468-D1CA-3A177213922E}"/>
                  </a:ext>
                </a:extLst>
              </p:cNvPr>
              <p:cNvSpPr/>
              <p:nvPr/>
            </p:nvSpPr>
            <p:spPr>
              <a:xfrm>
                <a:off x="3931920" y="2924556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5">
                    <a:moveTo>
                      <a:pt x="336803" y="0"/>
                    </a:moveTo>
                    <a:lnTo>
                      <a:pt x="201929" y="0"/>
                    </a:lnTo>
                  </a:path>
                  <a:path w="337185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5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6" name="object 108">
                <a:extLst>
                  <a:ext uri="{FF2B5EF4-FFF2-40B4-BE49-F238E27FC236}">
                    <a16:creationId xmlns:a16="http://schemas.microsoft.com/office/drawing/2014/main" id="{C7D83BC7-E08A-1F1D-1D7F-179B0D19A393}"/>
                  </a:ext>
                </a:extLst>
              </p:cNvPr>
              <p:cNvSpPr/>
              <p:nvPr/>
            </p:nvSpPr>
            <p:spPr>
              <a:xfrm>
                <a:off x="3898010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7" name="object 109">
                <a:extLst>
                  <a:ext uri="{FF2B5EF4-FFF2-40B4-BE49-F238E27FC236}">
                    <a16:creationId xmlns:a16="http://schemas.microsoft.com/office/drawing/2014/main" id="{0E8D1D44-FE5D-6435-42D2-96852E301702}"/>
                  </a:ext>
                </a:extLst>
              </p:cNvPr>
              <p:cNvSpPr/>
              <p:nvPr/>
            </p:nvSpPr>
            <p:spPr>
              <a:xfrm>
                <a:off x="3324605" y="2924556"/>
                <a:ext cx="5397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0">
                    <a:moveTo>
                      <a:pt x="539496" y="0"/>
                    </a:moveTo>
                    <a:lnTo>
                      <a:pt x="404622" y="0"/>
                    </a:lnTo>
                  </a:path>
                  <a:path w="539750">
                    <a:moveTo>
                      <a:pt x="371094" y="0"/>
                    </a:moveTo>
                    <a:lnTo>
                      <a:pt x="371856" y="0"/>
                    </a:lnTo>
                  </a:path>
                  <a:path w="539750">
                    <a:moveTo>
                      <a:pt x="336804" y="0"/>
                    </a:moveTo>
                    <a:lnTo>
                      <a:pt x="202692" y="0"/>
                    </a:lnTo>
                  </a:path>
                  <a:path w="539750">
                    <a:moveTo>
                      <a:pt x="168402" y="0"/>
                    </a:moveTo>
                    <a:lnTo>
                      <a:pt x="169164" y="0"/>
                    </a:lnTo>
                  </a:path>
                  <a:path w="53975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8" name="object 110">
                <a:extLst>
                  <a:ext uri="{FF2B5EF4-FFF2-40B4-BE49-F238E27FC236}">
                    <a16:creationId xmlns:a16="http://schemas.microsoft.com/office/drawing/2014/main" id="{CB265C0E-F7FE-210F-6CFF-69B7B9B2CFC1}"/>
                  </a:ext>
                </a:extLst>
              </p:cNvPr>
              <p:cNvSpPr/>
              <p:nvPr/>
            </p:nvSpPr>
            <p:spPr>
              <a:xfrm>
                <a:off x="3290697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19" name="object 111">
                <a:extLst>
                  <a:ext uri="{FF2B5EF4-FFF2-40B4-BE49-F238E27FC236}">
                    <a16:creationId xmlns:a16="http://schemas.microsoft.com/office/drawing/2014/main" id="{A1466651-73B9-6510-DF7D-3F0CE38381F0}"/>
                  </a:ext>
                </a:extLst>
              </p:cNvPr>
              <p:cNvSpPr/>
              <p:nvPr/>
            </p:nvSpPr>
            <p:spPr>
              <a:xfrm>
                <a:off x="2919983" y="2924556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6" y="0"/>
                    </a:moveTo>
                    <a:lnTo>
                      <a:pt x="201930" y="0"/>
                    </a:lnTo>
                  </a:path>
                  <a:path w="337820">
                    <a:moveTo>
                      <a:pt x="168402" y="0"/>
                    </a:moveTo>
                    <a:lnTo>
                      <a:pt x="169164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0" name="object 112">
                <a:extLst>
                  <a:ext uri="{FF2B5EF4-FFF2-40B4-BE49-F238E27FC236}">
                    <a16:creationId xmlns:a16="http://schemas.microsoft.com/office/drawing/2014/main" id="{074A365B-9BBE-A4DB-573E-021534EF0EFA}"/>
                  </a:ext>
                </a:extLst>
              </p:cNvPr>
              <p:cNvSpPr/>
              <p:nvPr/>
            </p:nvSpPr>
            <p:spPr>
              <a:xfrm>
                <a:off x="2886075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1" name="object 113">
                <a:extLst>
                  <a:ext uri="{FF2B5EF4-FFF2-40B4-BE49-F238E27FC236}">
                    <a16:creationId xmlns:a16="http://schemas.microsoft.com/office/drawing/2014/main" id="{85F1152A-1228-92F7-AC1A-325C55254EBE}"/>
                  </a:ext>
                </a:extLst>
              </p:cNvPr>
              <p:cNvSpPr/>
              <p:nvPr/>
            </p:nvSpPr>
            <p:spPr>
              <a:xfrm>
                <a:off x="2515361" y="2924556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19">
                    <a:moveTo>
                      <a:pt x="337565" y="0"/>
                    </a:moveTo>
                    <a:lnTo>
                      <a:pt x="201930" y="0"/>
                    </a:lnTo>
                  </a:path>
                  <a:path w="337819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19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2" name="object 114">
                <a:extLst>
                  <a:ext uri="{FF2B5EF4-FFF2-40B4-BE49-F238E27FC236}">
                    <a16:creationId xmlns:a16="http://schemas.microsoft.com/office/drawing/2014/main" id="{A7BD54B0-171F-5361-C5EA-C477EDE7A2B6}"/>
                  </a:ext>
                </a:extLst>
              </p:cNvPr>
              <p:cNvSpPr/>
              <p:nvPr/>
            </p:nvSpPr>
            <p:spPr>
              <a:xfrm>
                <a:off x="2481452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3" name="object 115">
                <a:extLst>
                  <a:ext uri="{FF2B5EF4-FFF2-40B4-BE49-F238E27FC236}">
                    <a16:creationId xmlns:a16="http://schemas.microsoft.com/office/drawing/2014/main" id="{5FE3D207-398D-30CC-B1F2-5F214551CFAC}"/>
                  </a:ext>
                </a:extLst>
              </p:cNvPr>
              <p:cNvSpPr/>
              <p:nvPr/>
            </p:nvSpPr>
            <p:spPr>
              <a:xfrm>
                <a:off x="2110739" y="2924556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19">
                    <a:moveTo>
                      <a:pt x="337566" y="0"/>
                    </a:moveTo>
                    <a:lnTo>
                      <a:pt x="202692" y="0"/>
                    </a:lnTo>
                  </a:path>
                  <a:path w="337819">
                    <a:moveTo>
                      <a:pt x="168402" y="0"/>
                    </a:moveTo>
                    <a:lnTo>
                      <a:pt x="169164" y="0"/>
                    </a:lnTo>
                  </a:path>
                  <a:path w="337819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4" name="object 116">
                <a:extLst>
                  <a:ext uri="{FF2B5EF4-FFF2-40B4-BE49-F238E27FC236}">
                    <a16:creationId xmlns:a16="http://schemas.microsoft.com/office/drawing/2014/main" id="{61869F02-FB63-34F4-8E95-5B94EFD0FD7A}"/>
                  </a:ext>
                </a:extLst>
              </p:cNvPr>
              <p:cNvSpPr/>
              <p:nvPr/>
            </p:nvSpPr>
            <p:spPr>
              <a:xfrm>
                <a:off x="2076830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5" name="object 117">
                <a:extLst>
                  <a:ext uri="{FF2B5EF4-FFF2-40B4-BE49-F238E27FC236}">
                    <a16:creationId xmlns:a16="http://schemas.microsoft.com/office/drawing/2014/main" id="{759A7B30-1408-6C77-44C1-029B89C5145D}"/>
                  </a:ext>
                </a:extLst>
              </p:cNvPr>
              <p:cNvSpPr/>
              <p:nvPr/>
            </p:nvSpPr>
            <p:spPr>
              <a:xfrm>
                <a:off x="1301496" y="2924556"/>
                <a:ext cx="7416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41680">
                    <a:moveTo>
                      <a:pt x="741426" y="0"/>
                    </a:moveTo>
                    <a:lnTo>
                      <a:pt x="607313" y="0"/>
                    </a:lnTo>
                  </a:path>
                  <a:path w="741680">
                    <a:moveTo>
                      <a:pt x="573023" y="0"/>
                    </a:moveTo>
                    <a:lnTo>
                      <a:pt x="573785" y="0"/>
                    </a:lnTo>
                  </a:path>
                  <a:path w="741680">
                    <a:moveTo>
                      <a:pt x="539495" y="0"/>
                    </a:moveTo>
                    <a:lnTo>
                      <a:pt x="404621" y="0"/>
                    </a:lnTo>
                  </a:path>
                  <a:path w="741680">
                    <a:moveTo>
                      <a:pt x="370331" y="0"/>
                    </a:moveTo>
                    <a:lnTo>
                      <a:pt x="371093" y="0"/>
                    </a:lnTo>
                  </a:path>
                  <a:path w="741680">
                    <a:moveTo>
                      <a:pt x="336803" y="0"/>
                    </a:moveTo>
                    <a:lnTo>
                      <a:pt x="202691" y="0"/>
                    </a:lnTo>
                  </a:path>
                  <a:path w="741680">
                    <a:moveTo>
                      <a:pt x="168401" y="0"/>
                    </a:moveTo>
                    <a:lnTo>
                      <a:pt x="169163" y="0"/>
                    </a:lnTo>
                  </a:path>
                  <a:path w="741680">
                    <a:moveTo>
                      <a:pt x="13487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6" name="object 118">
                <a:extLst>
                  <a:ext uri="{FF2B5EF4-FFF2-40B4-BE49-F238E27FC236}">
                    <a16:creationId xmlns:a16="http://schemas.microsoft.com/office/drawing/2014/main" id="{E4622F35-EA84-EF4A-3367-6FE516951665}"/>
                  </a:ext>
                </a:extLst>
              </p:cNvPr>
              <p:cNvSpPr/>
              <p:nvPr/>
            </p:nvSpPr>
            <p:spPr>
              <a:xfrm>
                <a:off x="1267587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7" name="object 119">
                <a:extLst>
                  <a:ext uri="{FF2B5EF4-FFF2-40B4-BE49-F238E27FC236}">
                    <a16:creationId xmlns:a16="http://schemas.microsoft.com/office/drawing/2014/main" id="{ED5D6589-B5A1-0B99-C910-FAD9F60BC34C}"/>
                  </a:ext>
                </a:extLst>
              </p:cNvPr>
              <p:cNvSpPr/>
              <p:nvPr/>
            </p:nvSpPr>
            <p:spPr>
              <a:xfrm>
                <a:off x="896873" y="2924556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4">
                    <a:moveTo>
                      <a:pt x="336803" y="0"/>
                    </a:moveTo>
                    <a:lnTo>
                      <a:pt x="201929" y="0"/>
                    </a:lnTo>
                  </a:path>
                  <a:path w="337184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4">
                    <a:moveTo>
                      <a:pt x="13487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8" name="object 120">
                <a:extLst>
                  <a:ext uri="{FF2B5EF4-FFF2-40B4-BE49-F238E27FC236}">
                    <a16:creationId xmlns:a16="http://schemas.microsoft.com/office/drawing/2014/main" id="{3644D30B-FD21-D319-FAC7-3185AFF6A4B7}"/>
                  </a:ext>
                </a:extLst>
              </p:cNvPr>
              <p:cNvSpPr/>
              <p:nvPr/>
            </p:nvSpPr>
            <p:spPr>
              <a:xfrm>
                <a:off x="862965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29" name="object 121">
                <a:extLst>
                  <a:ext uri="{FF2B5EF4-FFF2-40B4-BE49-F238E27FC236}">
                    <a16:creationId xmlns:a16="http://schemas.microsoft.com/office/drawing/2014/main" id="{78A95BD3-4C66-77DA-4CBA-D9F2B6210963}"/>
                  </a:ext>
                </a:extLst>
              </p:cNvPr>
              <p:cNvSpPr/>
              <p:nvPr/>
            </p:nvSpPr>
            <p:spPr>
              <a:xfrm>
                <a:off x="755141" y="2924556"/>
                <a:ext cx="403987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4039870" h="120650">
                    <a:moveTo>
                      <a:pt x="73914" y="0"/>
                    </a:moveTo>
                    <a:lnTo>
                      <a:pt x="0" y="0"/>
                    </a:lnTo>
                  </a:path>
                  <a:path w="4039870" h="120650">
                    <a:moveTo>
                      <a:pt x="4039361" y="120395"/>
                    </a:moveTo>
                    <a:lnTo>
                      <a:pt x="3967733" y="120395"/>
                    </a:lnTo>
                  </a:path>
                  <a:path w="4039870" h="120650">
                    <a:moveTo>
                      <a:pt x="3933443" y="120395"/>
                    </a:moveTo>
                    <a:lnTo>
                      <a:pt x="3934205" y="120395"/>
                    </a:lnTo>
                  </a:path>
                  <a:path w="4039870" h="120650">
                    <a:moveTo>
                      <a:pt x="3899916" y="120395"/>
                    </a:moveTo>
                    <a:lnTo>
                      <a:pt x="3765041" y="1203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0" name="object 122">
                <a:extLst>
                  <a:ext uri="{FF2B5EF4-FFF2-40B4-BE49-F238E27FC236}">
                    <a16:creationId xmlns:a16="http://schemas.microsoft.com/office/drawing/2014/main" id="{5069D9AB-A1AB-5CCC-4EF2-C39F94AA7EBF}"/>
                  </a:ext>
                </a:extLst>
              </p:cNvPr>
              <p:cNvSpPr/>
              <p:nvPr/>
            </p:nvSpPr>
            <p:spPr>
              <a:xfrm>
                <a:off x="4486275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1" name="object 123">
                <a:extLst>
                  <a:ext uri="{FF2B5EF4-FFF2-40B4-BE49-F238E27FC236}">
                    <a16:creationId xmlns:a16="http://schemas.microsoft.com/office/drawing/2014/main" id="{85C86508-3D1B-B1CD-2781-AA36BE1DB2FF}"/>
                  </a:ext>
                </a:extLst>
              </p:cNvPr>
              <p:cNvSpPr/>
              <p:nvPr/>
            </p:nvSpPr>
            <p:spPr>
              <a:xfrm>
                <a:off x="4318253" y="3044952"/>
                <a:ext cx="1352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254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2" name="object 124">
                <a:extLst>
                  <a:ext uri="{FF2B5EF4-FFF2-40B4-BE49-F238E27FC236}">
                    <a16:creationId xmlns:a16="http://schemas.microsoft.com/office/drawing/2014/main" id="{0B644836-74FF-0121-8A6C-88C18A5E29E4}"/>
                  </a:ext>
                </a:extLst>
              </p:cNvPr>
              <p:cNvSpPr/>
              <p:nvPr/>
            </p:nvSpPr>
            <p:spPr>
              <a:xfrm>
                <a:off x="4284345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3" name="object 125">
                <a:extLst>
                  <a:ext uri="{FF2B5EF4-FFF2-40B4-BE49-F238E27FC236}">
                    <a16:creationId xmlns:a16="http://schemas.microsoft.com/office/drawing/2014/main" id="{297BDFD6-6228-5D00-9901-84EB8E22945D}"/>
                  </a:ext>
                </a:extLst>
              </p:cNvPr>
              <p:cNvSpPr/>
              <p:nvPr/>
            </p:nvSpPr>
            <p:spPr>
              <a:xfrm>
                <a:off x="3913632" y="3044952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5">
                    <a:moveTo>
                      <a:pt x="336803" y="0"/>
                    </a:moveTo>
                    <a:lnTo>
                      <a:pt x="201929" y="0"/>
                    </a:lnTo>
                  </a:path>
                  <a:path w="337185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5">
                    <a:moveTo>
                      <a:pt x="13487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4" name="object 126">
                <a:extLst>
                  <a:ext uri="{FF2B5EF4-FFF2-40B4-BE49-F238E27FC236}">
                    <a16:creationId xmlns:a16="http://schemas.microsoft.com/office/drawing/2014/main" id="{470729E5-BB06-A676-9F7E-CDB7731BEE74}"/>
                  </a:ext>
                </a:extLst>
              </p:cNvPr>
              <p:cNvSpPr/>
              <p:nvPr/>
            </p:nvSpPr>
            <p:spPr>
              <a:xfrm>
                <a:off x="3879722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5" name="object 127">
                <a:extLst>
                  <a:ext uri="{FF2B5EF4-FFF2-40B4-BE49-F238E27FC236}">
                    <a16:creationId xmlns:a16="http://schemas.microsoft.com/office/drawing/2014/main" id="{9ED558CF-36D0-31DF-732D-CAC9F5D4945E}"/>
                  </a:ext>
                </a:extLst>
              </p:cNvPr>
              <p:cNvSpPr/>
              <p:nvPr/>
            </p:nvSpPr>
            <p:spPr>
              <a:xfrm>
                <a:off x="3509010" y="3044952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5">
                    <a:moveTo>
                      <a:pt x="336803" y="0"/>
                    </a:moveTo>
                    <a:lnTo>
                      <a:pt x="201929" y="0"/>
                    </a:lnTo>
                  </a:path>
                  <a:path w="337185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5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6" name="object 128">
                <a:extLst>
                  <a:ext uri="{FF2B5EF4-FFF2-40B4-BE49-F238E27FC236}">
                    <a16:creationId xmlns:a16="http://schemas.microsoft.com/office/drawing/2014/main" id="{91A6A6B7-BBFC-CEDC-48FD-25B355BF0216}"/>
                  </a:ext>
                </a:extLst>
              </p:cNvPr>
              <p:cNvSpPr/>
              <p:nvPr/>
            </p:nvSpPr>
            <p:spPr>
              <a:xfrm>
                <a:off x="3475101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7" name="object 129">
                <a:extLst>
                  <a:ext uri="{FF2B5EF4-FFF2-40B4-BE49-F238E27FC236}">
                    <a16:creationId xmlns:a16="http://schemas.microsoft.com/office/drawing/2014/main" id="{4F0AC529-CA61-F3D5-A65B-C63021E6F501}"/>
                  </a:ext>
                </a:extLst>
              </p:cNvPr>
              <p:cNvSpPr/>
              <p:nvPr/>
            </p:nvSpPr>
            <p:spPr>
              <a:xfrm>
                <a:off x="3104388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5" y="0"/>
                    </a:moveTo>
                    <a:lnTo>
                      <a:pt x="201929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8" name="object 130">
                <a:extLst>
                  <a:ext uri="{FF2B5EF4-FFF2-40B4-BE49-F238E27FC236}">
                    <a16:creationId xmlns:a16="http://schemas.microsoft.com/office/drawing/2014/main" id="{15D90F78-2860-C4DD-B2F3-BEC21AE8B826}"/>
                  </a:ext>
                </a:extLst>
              </p:cNvPr>
              <p:cNvSpPr/>
              <p:nvPr/>
            </p:nvSpPr>
            <p:spPr>
              <a:xfrm>
                <a:off x="3070479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39" name="object 131">
                <a:extLst>
                  <a:ext uri="{FF2B5EF4-FFF2-40B4-BE49-F238E27FC236}">
                    <a16:creationId xmlns:a16="http://schemas.microsoft.com/office/drawing/2014/main" id="{4591C9B6-2211-6BAF-6329-B9E9002DA4C5}"/>
                  </a:ext>
                </a:extLst>
              </p:cNvPr>
              <p:cNvSpPr/>
              <p:nvPr/>
            </p:nvSpPr>
            <p:spPr>
              <a:xfrm>
                <a:off x="2901695" y="3044952"/>
                <a:ext cx="1352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255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0" name="object 132">
                <a:extLst>
                  <a:ext uri="{FF2B5EF4-FFF2-40B4-BE49-F238E27FC236}">
                    <a16:creationId xmlns:a16="http://schemas.microsoft.com/office/drawing/2014/main" id="{DCCD9101-0186-10C8-F4D0-A00CE2F6ADAB}"/>
                  </a:ext>
                </a:extLst>
              </p:cNvPr>
              <p:cNvSpPr/>
              <p:nvPr/>
            </p:nvSpPr>
            <p:spPr>
              <a:xfrm>
                <a:off x="2867786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1" name="object 133">
                <a:extLst>
                  <a:ext uri="{FF2B5EF4-FFF2-40B4-BE49-F238E27FC236}">
                    <a16:creationId xmlns:a16="http://schemas.microsoft.com/office/drawing/2014/main" id="{DA59F722-824E-8CDE-E4F6-99BAEBA037B1}"/>
                  </a:ext>
                </a:extLst>
              </p:cNvPr>
              <p:cNvSpPr/>
              <p:nvPr/>
            </p:nvSpPr>
            <p:spPr>
              <a:xfrm>
                <a:off x="2497073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19">
                    <a:moveTo>
                      <a:pt x="337565" y="0"/>
                    </a:moveTo>
                    <a:lnTo>
                      <a:pt x="201930" y="0"/>
                    </a:lnTo>
                  </a:path>
                  <a:path w="337819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19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2" name="object 134">
                <a:extLst>
                  <a:ext uri="{FF2B5EF4-FFF2-40B4-BE49-F238E27FC236}">
                    <a16:creationId xmlns:a16="http://schemas.microsoft.com/office/drawing/2014/main" id="{078C17CF-11B5-C421-4120-2F53B32272F4}"/>
                  </a:ext>
                </a:extLst>
              </p:cNvPr>
              <p:cNvSpPr/>
              <p:nvPr/>
            </p:nvSpPr>
            <p:spPr>
              <a:xfrm>
                <a:off x="2463164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3" name="object 135">
                <a:extLst>
                  <a:ext uri="{FF2B5EF4-FFF2-40B4-BE49-F238E27FC236}">
                    <a16:creationId xmlns:a16="http://schemas.microsoft.com/office/drawing/2014/main" id="{E223F162-FEEA-B3EE-6549-3C09AF798BB4}"/>
                  </a:ext>
                </a:extLst>
              </p:cNvPr>
              <p:cNvSpPr/>
              <p:nvPr/>
            </p:nvSpPr>
            <p:spPr>
              <a:xfrm>
                <a:off x="2092451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19">
                    <a:moveTo>
                      <a:pt x="337566" y="0"/>
                    </a:moveTo>
                    <a:lnTo>
                      <a:pt x="202692" y="0"/>
                    </a:lnTo>
                  </a:path>
                  <a:path w="337819">
                    <a:moveTo>
                      <a:pt x="168402" y="0"/>
                    </a:moveTo>
                    <a:lnTo>
                      <a:pt x="169164" y="0"/>
                    </a:lnTo>
                  </a:path>
                  <a:path w="337819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4" name="object 136">
                <a:extLst>
                  <a:ext uri="{FF2B5EF4-FFF2-40B4-BE49-F238E27FC236}">
                    <a16:creationId xmlns:a16="http://schemas.microsoft.com/office/drawing/2014/main" id="{7F052073-FA07-66F3-955D-92EF41032537}"/>
                  </a:ext>
                </a:extLst>
              </p:cNvPr>
              <p:cNvSpPr/>
              <p:nvPr/>
            </p:nvSpPr>
            <p:spPr>
              <a:xfrm>
                <a:off x="2058542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5" name="object 137">
                <a:extLst>
                  <a:ext uri="{FF2B5EF4-FFF2-40B4-BE49-F238E27FC236}">
                    <a16:creationId xmlns:a16="http://schemas.microsoft.com/office/drawing/2014/main" id="{ABB7E353-EBFE-4335-199A-AA60BF7E8DBB}"/>
                  </a:ext>
                </a:extLst>
              </p:cNvPr>
              <p:cNvSpPr/>
              <p:nvPr/>
            </p:nvSpPr>
            <p:spPr>
              <a:xfrm>
                <a:off x="1687830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19">
                    <a:moveTo>
                      <a:pt x="337565" y="0"/>
                    </a:moveTo>
                    <a:lnTo>
                      <a:pt x="202692" y="0"/>
                    </a:lnTo>
                  </a:path>
                  <a:path w="337819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19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6" name="object 138">
                <a:extLst>
                  <a:ext uri="{FF2B5EF4-FFF2-40B4-BE49-F238E27FC236}">
                    <a16:creationId xmlns:a16="http://schemas.microsoft.com/office/drawing/2014/main" id="{DF231C16-62EB-891A-2AAD-76761DF886DB}"/>
                  </a:ext>
                </a:extLst>
              </p:cNvPr>
              <p:cNvSpPr/>
              <p:nvPr/>
            </p:nvSpPr>
            <p:spPr>
              <a:xfrm>
                <a:off x="1653921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7" name="object 139">
                <a:extLst>
                  <a:ext uri="{FF2B5EF4-FFF2-40B4-BE49-F238E27FC236}">
                    <a16:creationId xmlns:a16="http://schemas.microsoft.com/office/drawing/2014/main" id="{9B0AC07E-E6D7-CBFC-2674-26679310B4D0}"/>
                  </a:ext>
                </a:extLst>
              </p:cNvPr>
              <p:cNvSpPr/>
              <p:nvPr/>
            </p:nvSpPr>
            <p:spPr>
              <a:xfrm>
                <a:off x="1485900" y="3044952"/>
                <a:ext cx="1352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255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8" name="object 140">
                <a:extLst>
                  <a:ext uri="{FF2B5EF4-FFF2-40B4-BE49-F238E27FC236}">
                    <a16:creationId xmlns:a16="http://schemas.microsoft.com/office/drawing/2014/main" id="{06483FC0-4ADB-B52A-C0DE-832FCD399963}"/>
                  </a:ext>
                </a:extLst>
              </p:cNvPr>
              <p:cNvSpPr/>
              <p:nvPr/>
            </p:nvSpPr>
            <p:spPr>
              <a:xfrm>
                <a:off x="1451991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49" name="object 141">
                <a:extLst>
                  <a:ext uri="{FF2B5EF4-FFF2-40B4-BE49-F238E27FC236}">
                    <a16:creationId xmlns:a16="http://schemas.microsoft.com/office/drawing/2014/main" id="{6EADA7D8-1B2E-B8FA-95B4-4A4873273FEC}"/>
                  </a:ext>
                </a:extLst>
              </p:cNvPr>
              <p:cNvSpPr/>
              <p:nvPr/>
            </p:nvSpPr>
            <p:spPr>
              <a:xfrm>
                <a:off x="878586" y="3044952"/>
                <a:ext cx="5397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0">
                    <a:moveTo>
                      <a:pt x="539495" y="0"/>
                    </a:moveTo>
                    <a:lnTo>
                      <a:pt x="404622" y="0"/>
                    </a:lnTo>
                  </a:path>
                  <a:path w="539750">
                    <a:moveTo>
                      <a:pt x="371094" y="0"/>
                    </a:moveTo>
                    <a:lnTo>
                      <a:pt x="371855" y="0"/>
                    </a:lnTo>
                  </a:path>
                  <a:path w="539750">
                    <a:moveTo>
                      <a:pt x="336803" y="0"/>
                    </a:moveTo>
                    <a:lnTo>
                      <a:pt x="202691" y="0"/>
                    </a:lnTo>
                  </a:path>
                  <a:path w="539750">
                    <a:moveTo>
                      <a:pt x="168401" y="0"/>
                    </a:moveTo>
                    <a:lnTo>
                      <a:pt x="169163" y="0"/>
                    </a:lnTo>
                  </a:path>
                  <a:path w="539750">
                    <a:moveTo>
                      <a:pt x="134873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0" name="object 142">
                <a:extLst>
                  <a:ext uri="{FF2B5EF4-FFF2-40B4-BE49-F238E27FC236}">
                    <a16:creationId xmlns:a16="http://schemas.microsoft.com/office/drawing/2014/main" id="{FD6F416C-71A1-D428-4929-D00885B768F8}"/>
                  </a:ext>
                </a:extLst>
              </p:cNvPr>
              <p:cNvSpPr/>
              <p:nvPr/>
            </p:nvSpPr>
            <p:spPr>
              <a:xfrm>
                <a:off x="844677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1" name="object 143">
                <a:extLst>
                  <a:ext uri="{FF2B5EF4-FFF2-40B4-BE49-F238E27FC236}">
                    <a16:creationId xmlns:a16="http://schemas.microsoft.com/office/drawing/2014/main" id="{5224D336-228D-6081-345E-39A5B289146C}"/>
                  </a:ext>
                </a:extLst>
              </p:cNvPr>
              <p:cNvSpPr/>
              <p:nvPr/>
            </p:nvSpPr>
            <p:spPr>
              <a:xfrm>
                <a:off x="500634" y="1645158"/>
                <a:ext cx="357505" cy="1808480"/>
              </a:xfrm>
              <a:custGeom>
                <a:avLst/>
                <a:gdLst/>
                <a:ahLst/>
                <a:cxnLst/>
                <a:rect l="l" t="t" r="r" b="b"/>
                <a:pathLst>
                  <a:path w="357505" h="1808479">
                    <a:moveTo>
                      <a:pt x="310134" y="1399794"/>
                    </a:moveTo>
                    <a:lnTo>
                      <a:pt x="239267" y="1399794"/>
                    </a:lnTo>
                  </a:path>
                  <a:path w="357505" h="1808479">
                    <a:moveTo>
                      <a:pt x="188975" y="220218"/>
                    </a:moveTo>
                    <a:lnTo>
                      <a:pt x="210311" y="172974"/>
                    </a:lnTo>
                    <a:lnTo>
                      <a:pt x="191261" y="172974"/>
                    </a:lnTo>
                  </a:path>
                  <a:path w="357505" h="1808479">
                    <a:moveTo>
                      <a:pt x="234695" y="172974"/>
                    </a:moveTo>
                    <a:lnTo>
                      <a:pt x="221741" y="172974"/>
                    </a:lnTo>
                    <a:lnTo>
                      <a:pt x="216407" y="193548"/>
                    </a:lnTo>
                    <a:lnTo>
                      <a:pt x="217931" y="191262"/>
                    </a:lnTo>
                    <a:lnTo>
                      <a:pt x="222503" y="188976"/>
                    </a:lnTo>
                    <a:lnTo>
                      <a:pt x="226313" y="188976"/>
                    </a:lnTo>
                    <a:lnTo>
                      <a:pt x="230123" y="191262"/>
                    </a:lnTo>
                    <a:lnTo>
                      <a:pt x="232409" y="195834"/>
                    </a:lnTo>
                    <a:lnTo>
                      <a:pt x="232409" y="202692"/>
                    </a:lnTo>
                    <a:lnTo>
                      <a:pt x="231647" y="206502"/>
                    </a:lnTo>
                    <a:lnTo>
                      <a:pt x="228599" y="213360"/>
                    </a:lnTo>
                    <a:lnTo>
                      <a:pt x="225551" y="218694"/>
                    </a:lnTo>
                    <a:lnTo>
                      <a:pt x="220979" y="220218"/>
                    </a:lnTo>
                    <a:lnTo>
                      <a:pt x="217169" y="220218"/>
                    </a:lnTo>
                    <a:lnTo>
                      <a:pt x="213359" y="218694"/>
                    </a:lnTo>
                    <a:lnTo>
                      <a:pt x="212597" y="215646"/>
                    </a:lnTo>
                    <a:lnTo>
                      <a:pt x="211835" y="211836"/>
                    </a:lnTo>
                  </a:path>
                  <a:path w="357505" h="1808479">
                    <a:moveTo>
                      <a:pt x="259079" y="172974"/>
                    </a:moveTo>
                    <a:lnTo>
                      <a:pt x="240029" y="204216"/>
                    </a:lnTo>
                    <a:lnTo>
                      <a:pt x="259841" y="204216"/>
                    </a:lnTo>
                  </a:path>
                  <a:path w="357505" h="1808479">
                    <a:moveTo>
                      <a:pt x="259079" y="172974"/>
                    </a:moveTo>
                    <a:lnTo>
                      <a:pt x="250697" y="220218"/>
                    </a:lnTo>
                  </a:path>
                  <a:path w="357505" h="1808479">
                    <a:moveTo>
                      <a:pt x="267461" y="215646"/>
                    </a:moveTo>
                    <a:lnTo>
                      <a:pt x="265937" y="218694"/>
                    </a:lnTo>
                    <a:lnTo>
                      <a:pt x="266699" y="220218"/>
                    </a:lnTo>
                    <a:lnTo>
                      <a:pt x="268223" y="218694"/>
                    </a:lnTo>
                    <a:lnTo>
                      <a:pt x="267461" y="215646"/>
                    </a:lnTo>
                    <a:close/>
                  </a:path>
                  <a:path w="357505" h="1808479">
                    <a:moveTo>
                      <a:pt x="301751" y="172974"/>
                    </a:moveTo>
                    <a:lnTo>
                      <a:pt x="288797" y="172974"/>
                    </a:lnTo>
                    <a:lnTo>
                      <a:pt x="284225" y="193548"/>
                    </a:lnTo>
                    <a:lnTo>
                      <a:pt x="285749" y="191262"/>
                    </a:lnTo>
                    <a:lnTo>
                      <a:pt x="289559" y="188976"/>
                    </a:lnTo>
                    <a:lnTo>
                      <a:pt x="294131" y="188976"/>
                    </a:lnTo>
                    <a:lnTo>
                      <a:pt x="297941" y="191262"/>
                    </a:lnTo>
                    <a:lnTo>
                      <a:pt x="299465" y="195834"/>
                    </a:lnTo>
                    <a:lnTo>
                      <a:pt x="299465" y="202692"/>
                    </a:lnTo>
                    <a:lnTo>
                      <a:pt x="298703" y="206502"/>
                    </a:lnTo>
                    <a:lnTo>
                      <a:pt x="296417" y="213360"/>
                    </a:lnTo>
                    <a:lnTo>
                      <a:pt x="292607" y="218694"/>
                    </a:lnTo>
                    <a:lnTo>
                      <a:pt x="288797" y="220218"/>
                    </a:lnTo>
                    <a:lnTo>
                      <a:pt x="284225" y="220218"/>
                    </a:lnTo>
                    <a:lnTo>
                      <a:pt x="280415" y="218694"/>
                    </a:lnTo>
                    <a:lnTo>
                      <a:pt x="279653" y="215646"/>
                    </a:lnTo>
                    <a:lnTo>
                      <a:pt x="278891" y="211836"/>
                    </a:lnTo>
                  </a:path>
                  <a:path w="357505" h="1808479">
                    <a:moveTo>
                      <a:pt x="127253" y="1235964"/>
                    </a:moveTo>
                    <a:lnTo>
                      <a:pt x="127253" y="0"/>
                    </a:lnTo>
                  </a:path>
                  <a:path w="357505" h="1808479">
                    <a:moveTo>
                      <a:pt x="106679" y="1498854"/>
                    </a:moveTo>
                    <a:lnTo>
                      <a:pt x="106679" y="1133856"/>
                    </a:lnTo>
                  </a:path>
                  <a:path w="357505" h="1808479">
                    <a:moveTo>
                      <a:pt x="91439" y="1120140"/>
                    </a:moveTo>
                    <a:lnTo>
                      <a:pt x="91439" y="1511808"/>
                    </a:lnTo>
                  </a:path>
                  <a:path w="357505" h="1808479">
                    <a:moveTo>
                      <a:pt x="357378" y="1344168"/>
                    </a:moveTo>
                    <a:lnTo>
                      <a:pt x="357378" y="1214628"/>
                    </a:lnTo>
                  </a:path>
                  <a:path w="357505" h="1808479">
                    <a:moveTo>
                      <a:pt x="285750" y="1344168"/>
                    </a:moveTo>
                    <a:lnTo>
                      <a:pt x="285750" y="1214628"/>
                    </a:lnTo>
                  </a:path>
                  <a:path w="357505" h="1808479">
                    <a:moveTo>
                      <a:pt x="268986" y="1334262"/>
                    </a:moveTo>
                    <a:lnTo>
                      <a:pt x="268986" y="1224534"/>
                    </a:lnTo>
                  </a:path>
                  <a:path w="357505" h="1808479">
                    <a:moveTo>
                      <a:pt x="265175" y="1335024"/>
                    </a:moveTo>
                    <a:lnTo>
                      <a:pt x="265175" y="1223772"/>
                    </a:lnTo>
                  </a:path>
                  <a:path w="357505" h="1808479">
                    <a:moveTo>
                      <a:pt x="215645" y="1727454"/>
                    </a:moveTo>
                    <a:lnTo>
                      <a:pt x="211836" y="1729740"/>
                    </a:lnTo>
                    <a:lnTo>
                      <a:pt x="209550" y="1734312"/>
                    </a:lnTo>
                    <a:lnTo>
                      <a:pt x="208787" y="1738884"/>
                    </a:lnTo>
                    <a:lnTo>
                      <a:pt x="209550" y="1743456"/>
                    </a:lnTo>
                    <a:lnTo>
                      <a:pt x="211836" y="1745742"/>
                    </a:lnTo>
                    <a:lnTo>
                      <a:pt x="216408" y="1747266"/>
                    </a:lnTo>
                    <a:lnTo>
                      <a:pt x="220217" y="1749552"/>
                    </a:lnTo>
                    <a:lnTo>
                      <a:pt x="222503" y="1754124"/>
                    </a:lnTo>
                    <a:lnTo>
                      <a:pt x="222503" y="1758696"/>
                    </a:lnTo>
                    <a:lnTo>
                      <a:pt x="221742" y="1765554"/>
                    </a:lnTo>
                    <a:lnTo>
                      <a:pt x="219456" y="1770126"/>
                    </a:lnTo>
                    <a:lnTo>
                      <a:pt x="217170" y="1772412"/>
                    </a:lnTo>
                    <a:lnTo>
                      <a:pt x="213359" y="1774698"/>
                    </a:lnTo>
                    <a:lnTo>
                      <a:pt x="207264" y="1774698"/>
                    </a:lnTo>
                    <a:lnTo>
                      <a:pt x="204215" y="1772412"/>
                    </a:lnTo>
                    <a:lnTo>
                      <a:pt x="203453" y="1770126"/>
                    </a:lnTo>
                    <a:lnTo>
                      <a:pt x="202692" y="1765554"/>
                    </a:lnTo>
                    <a:lnTo>
                      <a:pt x="203453" y="1758696"/>
                    </a:lnTo>
                    <a:lnTo>
                      <a:pt x="205739" y="1754124"/>
                    </a:lnTo>
                    <a:lnTo>
                      <a:pt x="209550" y="1749552"/>
                    </a:lnTo>
                    <a:lnTo>
                      <a:pt x="214122" y="1747266"/>
                    </a:lnTo>
                    <a:lnTo>
                      <a:pt x="219456" y="1745742"/>
                    </a:lnTo>
                    <a:lnTo>
                      <a:pt x="222503" y="1743456"/>
                    </a:lnTo>
                    <a:lnTo>
                      <a:pt x="224789" y="1738884"/>
                    </a:lnTo>
                    <a:lnTo>
                      <a:pt x="225551" y="1734312"/>
                    </a:lnTo>
                    <a:lnTo>
                      <a:pt x="224789" y="1729740"/>
                    </a:lnTo>
                    <a:lnTo>
                      <a:pt x="221742" y="1727454"/>
                    </a:lnTo>
                    <a:lnTo>
                      <a:pt x="215645" y="1727454"/>
                    </a:lnTo>
                    <a:close/>
                  </a:path>
                  <a:path w="357505" h="1808479">
                    <a:moveTo>
                      <a:pt x="252222" y="1727454"/>
                    </a:moveTo>
                    <a:lnTo>
                      <a:pt x="238506" y="1727454"/>
                    </a:lnTo>
                    <a:lnTo>
                      <a:pt x="233934" y="1747266"/>
                    </a:lnTo>
                    <a:lnTo>
                      <a:pt x="235458" y="1745742"/>
                    </a:lnTo>
                    <a:lnTo>
                      <a:pt x="240029" y="1743456"/>
                    </a:lnTo>
                    <a:lnTo>
                      <a:pt x="244601" y="1743456"/>
                    </a:lnTo>
                    <a:lnTo>
                      <a:pt x="247650" y="1745742"/>
                    </a:lnTo>
                    <a:lnTo>
                      <a:pt x="249936" y="1749552"/>
                    </a:lnTo>
                    <a:lnTo>
                      <a:pt x="249936" y="1756410"/>
                    </a:lnTo>
                    <a:lnTo>
                      <a:pt x="249173" y="1760982"/>
                    </a:lnTo>
                    <a:lnTo>
                      <a:pt x="246887" y="1767840"/>
                    </a:lnTo>
                    <a:lnTo>
                      <a:pt x="243078" y="1772412"/>
                    </a:lnTo>
                    <a:lnTo>
                      <a:pt x="238506" y="1774698"/>
                    </a:lnTo>
                    <a:lnTo>
                      <a:pt x="234695" y="1774698"/>
                    </a:lnTo>
                    <a:lnTo>
                      <a:pt x="230886" y="1772412"/>
                    </a:lnTo>
                    <a:lnTo>
                      <a:pt x="230123" y="1770126"/>
                    </a:lnTo>
                    <a:lnTo>
                      <a:pt x="229361" y="1765554"/>
                    </a:lnTo>
                  </a:path>
                  <a:path w="357505" h="1808479">
                    <a:moveTo>
                      <a:pt x="271272" y="1727454"/>
                    </a:moveTo>
                    <a:lnTo>
                      <a:pt x="257556" y="1765554"/>
                    </a:lnTo>
                    <a:lnTo>
                      <a:pt x="259079" y="1772412"/>
                    </a:lnTo>
                    <a:lnTo>
                      <a:pt x="262889" y="1774698"/>
                    </a:lnTo>
                    <a:lnTo>
                      <a:pt x="265938" y="1774698"/>
                    </a:lnTo>
                    <a:lnTo>
                      <a:pt x="278892" y="1736598"/>
                    </a:lnTo>
                    <a:lnTo>
                      <a:pt x="277367" y="1729740"/>
                    </a:lnTo>
                    <a:lnTo>
                      <a:pt x="274320" y="1727454"/>
                    </a:lnTo>
                    <a:lnTo>
                      <a:pt x="271272" y="1727454"/>
                    </a:lnTo>
                    <a:close/>
                  </a:path>
                  <a:path w="357505" h="1808479">
                    <a:moveTo>
                      <a:pt x="9143" y="1728978"/>
                    </a:moveTo>
                    <a:lnTo>
                      <a:pt x="23621" y="1728978"/>
                    </a:lnTo>
                    <a:lnTo>
                      <a:pt x="12953" y="1747266"/>
                    </a:lnTo>
                    <a:lnTo>
                      <a:pt x="16764" y="1747266"/>
                    </a:lnTo>
                    <a:lnTo>
                      <a:pt x="19050" y="1749552"/>
                    </a:lnTo>
                    <a:lnTo>
                      <a:pt x="19811" y="1751076"/>
                    </a:lnTo>
                    <a:lnTo>
                      <a:pt x="20573" y="1757934"/>
                    </a:lnTo>
                    <a:lnTo>
                      <a:pt x="19811" y="1762506"/>
                    </a:lnTo>
                    <a:lnTo>
                      <a:pt x="16764" y="1769364"/>
                    </a:lnTo>
                    <a:lnTo>
                      <a:pt x="12953" y="1773936"/>
                    </a:lnTo>
                    <a:lnTo>
                      <a:pt x="9143" y="1776222"/>
                    </a:lnTo>
                    <a:lnTo>
                      <a:pt x="4571" y="1776222"/>
                    </a:lnTo>
                    <a:lnTo>
                      <a:pt x="1523" y="1773936"/>
                    </a:lnTo>
                    <a:lnTo>
                      <a:pt x="0" y="1771650"/>
                    </a:lnTo>
                    <a:lnTo>
                      <a:pt x="0" y="1767078"/>
                    </a:lnTo>
                  </a:path>
                  <a:path w="357505" h="1808479">
                    <a:moveTo>
                      <a:pt x="49529" y="1728978"/>
                    </a:moveTo>
                    <a:lnTo>
                      <a:pt x="35814" y="1728978"/>
                    </a:lnTo>
                    <a:lnTo>
                      <a:pt x="31242" y="1749552"/>
                    </a:lnTo>
                    <a:lnTo>
                      <a:pt x="32765" y="1747266"/>
                    </a:lnTo>
                    <a:lnTo>
                      <a:pt x="37337" y="1744980"/>
                    </a:lnTo>
                    <a:lnTo>
                      <a:pt x="41147" y="1744980"/>
                    </a:lnTo>
                    <a:lnTo>
                      <a:pt x="44957" y="1747266"/>
                    </a:lnTo>
                    <a:lnTo>
                      <a:pt x="46481" y="1751076"/>
                    </a:lnTo>
                    <a:lnTo>
                      <a:pt x="47243" y="1757934"/>
                    </a:lnTo>
                    <a:lnTo>
                      <a:pt x="46481" y="1762506"/>
                    </a:lnTo>
                    <a:lnTo>
                      <a:pt x="43434" y="1769364"/>
                    </a:lnTo>
                    <a:lnTo>
                      <a:pt x="40386" y="1773936"/>
                    </a:lnTo>
                    <a:lnTo>
                      <a:pt x="35814" y="1776222"/>
                    </a:lnTo>
                    <a:lnTo>
                      <a:pt x="32003" y="1776222"/>
                    </a:lnTo>
                    <a:lnTo>
                      <a:pt x="28193" y="1773936"/>
                    </a:lnTo>
                    <a:lnTo>
                      <a:pt x="26670" y="1771650"/>
                    </a:lnTo>
                    <a:lnTo>
                      <a:pt x="26670" y="1767078"/>
                    </a:lnTo>
                  </a:path>
                  <a:path w="357505" h="1808479">
                    <a:moveTo>
                      <a:pt x="103631" y="1525524"/>
                    </a:moveTo>
                    <a:lnTo>
                      <a:pt x="103631" y="1808226"/>
                    </a:lnTo>
                  </a:path>
                  <a:path w="357505" h="1808479">
                    <a:moveTo>
                      <a:pt x="91439" y="1525524"/>
                    </a:moveTo>
                    <a:lnTo>
                      <a:pt x="91439" y="180822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2" name="object 144">
                <a:extLst>
                  <a:ext uri="{FF2B5EF4-FFF2-40B4-BE49-F238E27FC236}">
                    <a16:creationId xmlns:a16="http://schemas.microsoft.com/office/drawing/2014/main" id="{90EE8C13-DEE7-AF13-8CEF-53A18B2EACCC}"/>
                  </a:ext>
                </a:extLst>
              </p:cNvPr>
              <p:cNvSpPr/>
              <p:nvPr/>
            </p:nvSpPr>
            <p:spPr>
              <a:xfrm>
                <a:off x="558546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29">
                    <a:moveTo>
                      <a:pt x="34290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90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3" name="object 145">
                <a:extLst>
                  <a:ext uri="{FF2B5EF4-FFF2-40B4-BE49-F238E27FC236}">
                    <a16:creationId xmlns:a16="http://schemas.microsoft.com/office/drawing/2014/main" id="{E321D290-A194-DA8A-32D9-6607C99D463C}"/>
                  </a:ext>
                </a:extLst>
              </p:cNvPr>
              <p:cNvSpPr/>
              <p:nvPr/>
            </p:nvSpPr>
            <p:spPr>
              <a:xfrm>
                <a:off x="490728" y="3434334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67817" y="0"/>
                    </a:moveTo>
                    <a:lnTo>
                      <a:pt x="67817" y="11429"/>
                    </a:lnTo>
                    <a:lnTo>
                      <a:pt x="102107" y="6095"/>
                    </a:lnTo>
                    <a:lnTo>
                      <a:pt x="67817" y="0"/>
                    </a:lnTo>
                    <a:close/>
                  </a:path>
                  <a:path w="102234" h="11429">
                    <a:moveTo>
                      <a:pt x="67817" y="6095"/>
                    </a:moveTo>
                    <a:lnTo>
                      <a:pt x="0" y="60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4" name="object 146">
                <a:extLst>
                  <a:ext uri="{FF2B5EF4-FFF2-40B4-BE49-F238E27FC236}">
                    <a16:creationId xmlns:a16="http://schemas.microsoft.com/office/drawing/2014/main" id="{3F51E6AB-1B0C-71E8-DE5C-907B552A7CBC}"/>
                  </a:ext>
                </a:extLst>
              </p:cNvPr>
              <p:cNvSpPr/>
              <p:nvPr/>
            </p:nvSpPr>
            <p:spPr>
              <a:xfrm>
                <a:off x="604265" y="343433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29">
                    <a:moveTo>
                      <a:pt x="33528" y="11429"/>
                    </a:moveTo>
                    <a:lnTo>
                      <a:pt x="33528" y="0"/>
                    </a:lnTo>
                    <a:lnTo>
                      <a:pt x="0" y="6095"/>
                    </a:lnTo>
                    <a:lnTo>
                      <a:pt x="33528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5" name="object 147">
                <a:extLst>
                  <a:ext uri="{FF2B5EF4-FFF2-40B4-BE49-F238E27FC236}">
                    <a16:creationId xmlns:a16="http://schemas.microsoft.com/office/drawing/2014/main" id="{52003898-70AD-459C-5D21-3641D004C150}"/>
                  </a:ext>
                </a:extLst>
              </p:cNvPr>
              <p:cNvSpPr/>
              <p:nvPr/>
            </p:nvSpPr>
            <p:spPr>
              <a:xfrm>
                <a:off x="592073" y="3434334"/>
                <a:ext cx="26479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264794" h="11429">
                    <a:moveTo>
                      <a:pt x="45720" y="0"/>
                    </a:moveTo>
                    <a:lnTo>
                      <a:pt x="45720" y="11429"/>
                    </a:lnTo>
                    <a:lnTo>
                      <a:pt x="12192" y="6095"/>
                    </a:lnTo>
                    <a:lnTo>
                      <a:pt x="45720" y="0"/>
                    </a:lnTo>
                    <a:close/>
                  </a:path>
                  <a:path w="264794" h="11429">
                    <a:moveTo>
                      <a:pt x="12192" y="6095"/>
                    </a:moveTo>
                    <a:lnTo>
                      <a:pt x="0" y="6095"/>
                    </a:lnTo>
                  </a:path>
                  <a:path w="264794" h="11429">
                    <a:moveTo>
                      <a:pt x="0" y="6095"/>
                    </a:moveTo>
                    <a:lnTo>
                      <a:pt x="762" y="6095"/>
                    </a:lnTo>
                  </a:path>
                  <a:path w="264794" h="11429">
                    <a:moveTo>
                      <a:pt x="45720" y="6095"/>
                    </a:moveTo>
                    <a:lnTo>
                      <a:pt x="264414" y="60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556" name="object 148">
                <a:extLst>
                  <a:ext uri="{FF2B5EF4-FFF2-40B4-BE49-F238E27FC236}">
                    <a16:creationId xmlns:a16="http://schemas.microsoft.com/office/drawing/2014/main" id="{A2E533F6-28F3-3256-FAE5-A085AF2CF46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25018" y="2871597"/>
                <a:ext cx="363854" cy="289559"/>
              </a:xfrm>
              <a:prstGeom prst="rect">
                <a:avLst/>
              </a:prstGeom>
            </p:spPr>
          </p:pic>
          <p:sp>
            <p:nvSpPr>
              <p:cNvPr id="1557" name="object 149">
                <a:extLst>
                  <a:ext uri="{FF2B5EF4-FFF2-40B4-BE49-F238E27FC236}">
                    <a16:creationId xmlns:a16="http://schemas.microsoft.com/office/drawing/2014/main" id="{575510D7-283D-BA0B-CECA-FDEF8C64319C}"/>
                  </a:ext>
                </a:extLst>
              </p:cNvPr>
              <p:cNvSpPr/>
              <p:nvPr/>
            </p:nvSpPr>
            <p:spPr>
              <a:xfrm>
                <a:off x="842772" y="1872234"/>
                <a:ext cx="40640" cy="974725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974725">
                    <a:moveTo>
                      <a:pt x="39624" y="553974"/>
                    </a:moveTo>
                    <a:lnTo>
                      <a:pt x="39624" y="0"/>
                    </a:lnTo>
                  </a:path>
                  <a:path w="40640" h="974725">
                    <a:moveTo>
                      <a:pt x="0" y="822960"/>
                    </a:moveTo>
                    <a:lnTo>
                      <a:pt x="40386" y="823722"/>
                    </a:lnTo>
                    <a:lnTo>
                      <a:pt x="0" y="810768"/>
                    </a:lnTo>
                    <a:lnTo>
                      <a:pt x="40386" y="812292"/>
                    </a:lnTo>
                    <a:lnTo>
                      <a:pt x="0" y="799338"/>
                    </a:lnTo>
                  </a:path>
                  <a:path w="40640" h="974725">
                    <a:moveTo>
                      <a:pt x="40386" y="800100"/>
                    </a:moveTo>
                    <a:lnTo>
                      <a:pt x="0" y="792480"/>
                    </a:lnTo>
                    <a:lnTo>
                      <a:pt x="0" y="781812"/>
                    </a:lnTo>
                    <a:lnTo>
                      <a:pt x="2286" y="778764"/>
                    </a:lnTo>
                    <a:lnTo>
                      <a:pt x="3809" y="778002"/>
                    </a:lnTo>
                    <a:lnTo>
                      <a:pt x="7619" y="778002"/>
                    </a:lnTo>
                    <a:lnTo>
                      <a:pt x="21336" y="796290"/>
                    </a:lnTo>
                  </a:path>
                  <a:path w="40640" h="974725">
                    <a:moveTo>
                      <a:pt x="40386" y="775716"/>
                    </a:moveTo>
                    <a:lnTo>
                      <a:pt x="0" y="768096"/>
                    </a:lnTo>
                    <a:lnTo>
                      <a:pt x="40386" y="766572"/>
                    </a:lnTo>
                    <a:lnTo>
                      <a:pt x="0" y="749808"/>
                    </a:lnTo>
                    <a:lnTo>
                      <a:pt x="40386" y="756666"/>
                    </a:lnTo>
                  </a:path>
                  <a:path w="40640" h="974725">
                    <a:moveTo>
                      <a:pt x="7619" y="715518"/>
                    </a:moveTo>
                    <a:lnTo>
                      <a:pt x="6096" y="712470"/>
                    </a:lnTo>
                    <a:lnTo>
                      <a:pt x="0" y="707898"/>
                    </a:lnTo>
                    <a:lnTo>
                      <a:pt x="40386" y="715518"/>
                    </a:lnTo>
                  </a:path>
                  <a:path w="40640" h="974725">
                    <a:moveTo>
                      <a:pt x="7619" y="960882"/>
                    </a:moveTo>
                    <a:lnTo>
                      <a:pt x="7619" y="97459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8" name="object 150">
                <a:extLst>
                  <a:ext uri="{FF2B5EF4-FFF2-40B4-BE49-F238E27FC236}">
                    <a16:creationId xmlns:a16="http://schemas.microsoft.com/office/drawing/2014/main" id="{7B52B596-260D-17D6-A6E8-51DC29D0A969}"/>
                  </a:ext>
                </a:extLst>
              </p:cNvPr>
              <p:cNvSpPr/>
              <p:nvPr/>
            </p:nvSpPr>
            <p:spPr>
              <a:xfrm>
                <a:off x="840104" y="284949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59" name="object 151">
                <a:extLst>
                  <a:ext uri="{FF2B5EF4-FFF2-40B4-BE49-F238E27FC236}">
                    <a16:creationId xmlns:a16="http://schemas.microsoft.com/office/drawing/2014/main" id="{7B38331A-8FAE-6548-7CDE-AABEBF80E894}"/>
                  </a:ext>
                </a:extLst>
              </p:cNvPr>
              <p:cNvSpPr/>
              <p:nvPr/>
            </p:nvSpPr>
            <p:spPr>
              <a:xfrm>
                <a:off x="765809" y="2779013"/>
                <a:ext cx="12065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91439">
                    <a:moveTo>
                      <a:pt x="92202" y="80772"/>
                    </a:moveTo>
                    <a:lnTo>
                      <a:pt x="20574" y="80772"/>
                    </a:lnTo>
                  </a:path>
                  <a:path w="120650" h="91439">
                    <a:moveTo>
                      <a:pt x="31242" y="91440"/>
                    </a:moveTo>
                    <a:lnTo>
                      <a:pt x="31242" y="83058"/>
                    </a:lnTo>
                  </a:path>
                  <a:path w="120650" h="91439">
                    <a:moveTo>
                      <a:pt x="81534" y="91440"/>
                    </a:moveTo>
                    <a:lnTo>
                      <a:pt x="81534" y="83058"/>
                    </a:lnTo>
                  </a:path>
                  <a:path w="120650" h="91439">
                    <a:moveTo>
                      <a:pt x="81534" y="83058"/>
                    </a:moveTo>
                    <a:lnTo>
                      <a:pt x="31242" y="83058"/>
                    </a:lnTo>
                  </a:path>
                  <a:path w="120650" h="91439">
                    <a:moveTo>
                      <a:pt x="81534" y="91440"/>
                    </a:moveTo>
                    <a:lnTo>
                      <a:pt x="31242" y="91440"/>
                    </a:lnTo>
                  </a:path>
                  <a:path w="120650" h="91439">
                    <a:moveTo>
                      <a:pt x="48768" y="86868"/>
                    </a:moveTo>
                    <a:lnTo>
                      <a:pt x="48768" y="71628"/>
                    </a:lnTo>
                  </a:path>
                  <a:path w="120650" h="91439">
                    <a:moveTo>
                      <a:pt x="3048" y="89916"/>
                    </a:moveTo>
                    <a:lnTo>
                      <a:pt x="3810" y="90678"/>
                    </a:lnTo>
                  </a:path>
                  <a:path w="120650" h="91439">
                    <a:moveTo>
                      <a:pt x="3048" y="89916"/>
                    </a:moveTo>
                    <a:lnTo>
                      <a:pt x="0" y="89916"/>
                    </a:lnTo>
                  </a:path>
                  <a:path w="120650" h="91439">
                    <a:moveTo>
                      <a:pt x="119634" y="0"/>
                    </a:moveTo>
                    <a:lnTo>
                      <a:pt x="120396" y="0"/>
                    </a:lnTo>
                  </a:path>
                  <a:path w="120650" h="91439">
                    <a:moveTo>
                      <a:pt x="119634" y="0"/>
                    </a:moveTo>
                    <a:lnTo>
                      <a:pt x="120396" y="0"/>
                    </a:lnTo>
                  </a:path>
                  <a:path w="120650" h="91439">
                    <a:moveTo>
                      <a:pt x="119634" y="0"/>
                    </a:moveTo>
                    <a:lnTo>
                      <a:pt x="12039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0" name="object 152">
                <a:extLst>
                  <a:ext uri="{FF2B5EF4-FFF2-40B4-BE49-F238E27FC236}">
                    <a16:creationId xmlns:a16="http://schemas.microsoft.com/office/drawing/2014/main" id="{A7FCE2ED-CE2E-9981-8EF9-79044E27DE8D}"/>
                  </a:ext>
                </a:extLst>
              </p:cNvPr>
              <p:cNvSpPr/>
              <p:nvPr/>
            </p:nvSpPr>
            <p:spPr>
              <a:xfrm>
                <a:off x="880491" y="2778632"/>
                <a:ext cx="571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2539">
                    <a:moveTo>
                      <a:pt x="762" y="1905"/>
                    </a:moveTo>
                    <a:lnTo>
                      <a:pt x="647" y="1638"/>
                    </a:lnTo>
                    <a:lnTo>
                      <a:pt x="381" y="1524"/>
                    </a:lnTo>
                    <a:lnTo>
                      <a:pt x="101" y="1638"/>
                    </a:lnTo>
                    <a:lnTo>
                      <a:pt x="0" y="1905"/>
                    </a:lnTo>
                    <a:lnTo>
                      <a:pt x="101" y="2184"/>
                    </a:lnTo>
                    <a:lnTo>
                      <a:pt x="381" y="2286"/>
                    </a:lnTo>
                    <a:lnTo>
                      <a:pt x="647" y="2184"/>
                    </a:lnTo>
                    <a:lnTo>
                      <a:pt x="762" y="1905"/>
                    </a:lnTo>
                    <a:close/>
                  </a:path>
                  <a:path w="5715" h="2539">
                    <a:moveTo>
                      <a:pt x="5334" y="381"/>
                    </a:moveTo>
                    <a:lnTo>
                      <a:pt x="5219" y="114"/>
                    </a:lnTo>
                    <a:lnTo>
                      <a:pt x="4953" y="0"/>
                    </a:lnTo>
                    <a:lnTo>
                      <a:pt x="4673" y="114"/>
                    </a:lnTo>
                    <a:lnTo>
                      <a:pt x="4572" y="381"/>
                    </a:lnTo>
                    <a:lnTo>
                      <a:pt x="4673" y="660"/>
                    </a:lnTo>
                    <a:lnTo>
                      <a:pt x="4953" y="762"/>
                    </a:lnTo>
                    <a:lnTo>
                      <a:pt x="5219" y="660"/>
                    </a:lnTo>
                    <a:lnTo>
                      <a:pt x="5334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1" name="object 153">
                <a:extLst>
                  <a:ext uri="{FF2B5EF4-FFF2-40B4-BE49-F238E27FC236}">
                    <a16:creationId xmlns:a16="http://schemas.microsoft.com/office/drawing/2014/main" id="{0AE84EF1-B1F5-B90B-FF29-8E5E4956A951}"/>
                  </a:ext>
                </a:extLst>
              </p:cNvPr>
              <p:cNvSpPr/>
              <p:nvPr/>
            </p:nvSpPr>
            <p:spPr>
              <a:xfrm>
                <a:off x="786384" y="2775204"/>
                <a:ext cx="10033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100330" h="39369">
                    <a:moveTo>
                      <a:pt x="94487" y="38862"/>
                    </a:moveTo>
                    <a:lnTo>
                      <a:pt x="94487" y="5334"/>
                    </a:lnTo>
                  </a:path>
                  <a:path w="100330" h="39369">
                    <a:moveTo>
                      <a:pt x="99059" y="3810"/>
                    </a:moveTo>
                    <a:lnTo>
                      <a:pt x="94487" y="5334"/>
                    </a:lnTo>
                  </a:path>
                  <a:path w="100330" h="39369">
                    <a:moveTo>
                      <a:pt x="6095" y="0"/>
                    </a:moveTo>
                    <a:lnTo>
                      <a:pt x="19811" y="0"/>
                    </a:lnTo>
                  </a:path>
                  <a:path w="100330" h="39369">
                    <a:moveTo>
                      <a:pt x="6857" y="1524"/>
                    </a:moveTo>
                    <a:lnTo>
                      <a:pt x="19811" y="1524"/>
                    </a:lnTo>
                  </a:path>
                  <a:path w="100330" h="39369">
                    <a:moveTo>
                      <a:pt x="6095" y="0"/>
                    </a:moveTo>
                    <a:lnTo>
                      <a:pt x="0" y="1524"/>
                    </a:lnTo>
                  </a:path>
                  <a:path w="100330" h="39369">
                    <a:moveTo>
                      <a:pt x="6857" y="1524"/>
                    </a:moveTo>
                    <a:lnTo>
                      <a:pt x="761" y="3048"/>
                    </a:lnTo>
                  </a:path>
                  <a:path w="100330" h="39369">
                    <a:moveTo>
                      <a:pt x="99059" y="1524"/>
                    </a:moveTo>
                    <a:lnTo>
                      <a:pt x="99822" y="3048"/>
                    </a:lnTo>
                  </a:path>
                  <a:path w="100330" h="39369">
                    <a:moveTo>
                      <a:pt x="99059" y="1524"/>
                    </a:moveTo>
                    <a:lnTo>
                      <a:pt x="98297" y="304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2" name="object 154">
                <a:extLst>
                  <a:ext uri="{FF2B5EF4-FFF2-40B4-BE49-F238E27FC236}">
                    <a16:creationId xmlns:a16="http://schemas.microsoft.com/office/drawing/2014/main" id="{FC14A22F-3BC0-3992-2DCB-6F0D1752A279}"/>
                  </a:ext>
                </a:extLst>
              </p:cNvPr>
              <p:cNvSpPr/>
              <p:nvPr/>
            </p:nvSpPr>
            <p:spPr>
              <a:xfrm>
                <a:off x="884681" y="2776727"/>
                <a:ext cx="190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5">
                    <a:moveTo>
                      <a:pt x="1524" y="1524"/>
                    </a:moveTo>
                    <a:lnTo>
                      <a:pt x="762" y="0"/>
                    </a:lnTo>
                    <a:lnTo>
                      <a:pt x="0" y="1524"/>
                    </a:lnTo>
                    <a:lnTo>
                      <a:pt x="1524" y="15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3" name="object 155">
                <a:extLst>
                  <a:ext uri="{FF2B5EF4-FFF2-40B4-BE49-F238E27FC236}">
                    <a16:creationId xmlns:a16="http://schemas.microsoft.com/office/drawing/2014/main" id="{1EEA3558-F836-723D-884D-59502CC37B0C}"/>
                  </a:ext>
                </a:extLst>
              </p:cNvPr>
              <p:cNvSpPr/>
              <p:nvPr/>
            </p:nvSpPr>
            <p:spPr>
              <a:xfrm>
                <a:off x="884681" y="2776727"/>
                <a:ext cx="190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5">
                    <a:moveTo>
                      <a:pt x="1524" y="1524"/>
                    </a:moveTo>
                    <a:lnTo>
                      <a:pt x="762" y="0"/>
                    </a:lnTo>
                    <a:lnTo>
                      <a:pt x="0" y="1524"/>
                    </a:lnTo>
                    <a:lnTo>
                      <a:pt x="1524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4" name="object 156">
                <a:extLst>
                  <a:ext uri="{FF2B5EF4-FFF2-40B4-BE49-F238E27FC236}">
                    <a16:creationId xmlns:a16="http://schemas.microsoft.com/office/drawing/2014/main" id="{D00331E3-BCF8-43A2-3738-286BB03FBAF0}"/>
                  </a:ext>
                </a:extLst>
              </p:cNvPr>
              <p:cNvSpPr/>
              <p:nvPr/>
            </p:nvSpPr>
            <p:spPr>
              <a:xfrm>
                <a:off x="876300" y="2775204"/>
                <a:ext cx="127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905">
                    <a:moveTo>
                      <a:pt x="762" y="1524"/>
                    </a:moveTo>
                    <a:lnTo>
                      <a:pt x="762" y="0"/>
                    </a:lnTo>
                    <a:lnTo>
                      <a:pt x="0" y="1524"/>
                    </a:lnTo>
                    <a:lnTo>
                      <a:pt x="762" y="15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5" name="object 157">
                <a:extLst>
                  <a:ext uri="{FF2B5EF4-FFF2-40B4-BE49-F238E27FC236}">
                    <a16:creationId xmlns:a16="http://schemas.microsoft.com/office/drawing/2014/main" id="{259E27E9-4E91-A29E-74C0-3F683F3D682D}"/>
                  </a:ext>
                </a:extLst>
              </p:cNvPr>
              <p:cNvSpPr/>
              <p:nvPr/>
            </p:nvSpPr>
            <p:spPr>
              <a:xfrm>
                <a:off x="806195" y="2765298"/>
                <a:ext cx="79375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13335">
                    <a:moveTo>
                      <a:pt x="70104" y="11429"/>
                    </a:moveTo>
                    <a:lnTo>
                      <a:pt x="70866" y="9906"/>
                    </a:lnTo>
                    <a:lnTo>
                      <a:pt x="70866" y="11429"/>
                    </a:lnTo>
                    <a:lnTo>
                      <a:pt x="70104" y="11429"/>
                    </a:lnTo>
                    <a:close/>
                  </a:path>
                  <a:path w="79375" h="13335">
                    <a:moveTo>
                      <a:pt x="70104" y="11429"/>
                    </a:moveTo>
                    <a:lnTo>
                      <a:pt x="70866" y="9906"/>
                    </a:lnTo>
                  </a:path>
                  <a:path w="79375" h="13335">
                    <a:moveTo>
                      <a:pt x="70866" y="762"/>
                    </a:moveTo>
                    <a:lnTo>
                      <a:pt x="70104" y="762"/>
                    </a:lnTo>
                  </a:path>
                  <a:path w="79375" h="13335">
                    <a:moveTo>
                      <a:pt x="70866" y="11429"/>
                    </a:moveTo>
                    <a:lnTo>
                      <a:pt x="70866" y="762"/>
                    </a:lnTo>
                  </a:path>
                  <a:path w="79375" h="13335">
                    <a:moveTo>
                      <a:pt x="70104" y="762"/>
                    </a:moveTo>
                    <a:lnTo>
                      <a:pt x="70104" y="0"/>
                    </a:lnTo>
                  </a:path>
                  <a:path w="79375" h="13335">
                    <a:moveTo>
                      <a:pt x="54101" y="9906"/>
                    </a:moveTo>
                    <a:lnTo>
                      <a:pt x="60198" y="11429"/>
                    </a:lnTo>
                  </a:path>
                  <a:path w="79375" h="13335">
                    <a:moveTo>
                      <a:pt x="54101" y="11429"/>
                    </a:moveTo>
                    <a:lnTo>
                      <a:pt x="60198" y="12953"/>
                    </a:lnTo>
                  </a:path>
                  <a:path w="79375" h="13335">
                    <a:moveTo>
                      <a:pt x="79248" y="11429"/>
                    </a:moveTo>
                    <a:lnTo>
                      <a:pt x="60198" y="11429"/>
                    </a:lnTo>
                  </a:path>
                  <a:path w="79375" h="13335">
                    <a:moveTo>
                      <a:pt x="40386" y="11429"/>
                    </a:moveTo>
                    <a:lnTo>
                      <a:pt x="40386" y="9906"/>
                    </a:lnTo>
                  </a:path>
                  <a:path w="79375" h="13335">
                    <a:moveTo>
                      <a:pt x="0" y="11429"/>
                    </a:moveTo>
                    <a:lnTo>
                      <a:pt x="0" y="990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6" name="object 158">
                <a:extLst>
                  <a:ext uri="{FF2B5EF4-FFF2-40B4-BE49-F238E27FC236}">
                    <a16:creationId xmlns:a16="http://schemas.microsoft.com/office/drawing/2014/main" id="{577AB512-CC20-9459-9086-0FADEF8E6E43}"/>
                  </a:ext>
                </a:extLst>
              </p:cNvPr>
              <p:cNvSpPr/>
              <p:nvPr/>
            </p:nvSpPr>
            <p:spPr>
              <a:xfrm>
                <a:off x="798576" y="2774441"/>
                <a:ext cx="762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269">
                    <a:moveTo>
                      <a:pt x="7620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7620" y="762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7" name="object 159">
                <a:extLst>
                  <a:ext uri="{FF2B5EF4-FFF2-40B4-BE49-F238E27FC236}">
                    <a16:creationId xmlns:a16="http://schemas.microsoft.com/office/drawing/2014/main" id="{8B0F3BB6-C119-393F-7C22-D4FDB126DF6C}"/>
                  </a:ext>
                </a:extLst>
              </p:cNvPr>
              <p:cNvSpPr/>
              <p:nvPr/>
            </p:nvSpPr>
            <p:spPr>
              <a:xfrm>
                <a:off x="798575" y="2774441"/>
                <a:ext cx="762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269">
                    <a:moveTo>
                      <a:pt x="0" y="0"/>
                    </a:moveTo>
                    <a:lnTo>
                      <a:pt x="0" y="761"/>
                    </a:lnTo>
                    <a:lnTo>
                      <a:pt x="7620" y="761"/>
                    </a:lnTo>
                    <a:lnTo>
                      <a:pt x="762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8" name="object 160">
                <a:extLst>
                  <a:ext uri="{FF2B5EF4-FFF2-40B4-BE49-F238E27FC236}">
                    <a16:creationId xmlns:a16="http://schemas.microsoft.com/office/drawing/2014/main" id="{D23F6240-14D5-B0D0-07C3-BDAA6AF865D5}"/>
                  </a:ext>
                </a:extLst>
              </p:cNvPr>
              <p:cNvSpPr/>
              <p:nvPr/>
            </p:nvSpPr>
            <p:spPr>
              <a:xfrm>
                <a:off x="806196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2286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69" name="object 161">
                <a:extLst>
                  <a:ext uri="{FF2B5EF4-FFF2-40B4-BE49-F238E27FC236}">
                    <a16:creationId xmlns:a16="http://schemas.microsoft.com/office/drawing/2014/main" id="{7505C4EC-96A7-597B-93DC-8217C5C74271}"/>
                  </a:ext>
                </a:extLst>
              </p:cNvPr>
              <p:cNvSpPr/>
              <p:nvPr/>
            </p:nvSpPr>
            <p:spPr>
              <a:xfrm>
                <a:off x="806195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2285" y="0"/>
                    </a:lnTo>
                    <a:lnTo>
                      <a:pt x="3048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0" name="object 162">
                <a:extLst>
                  <a:ext uri="{FF2B5EF4-FFF2-40B4-BE49-F238E27FC236}">
                    <a16:creationId xmlns:a16="http://schemas.microsoft.com/office/drawing/2014/main" id="{4E80D8BB-3837-6CC0-DB26-4C8431D0DBDE}"/>
                  </a:ext>
                </a:extLst>
              </p:cNvPr>
              <p:cNvSpPr/>
              <p:nvPr/>
            </p:nvSpPr>
            <p:spPr>
              <a:xfrm>
                <a:off x="808482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1" name="object 163">
                <a:extLst>
                  <a:ext uri="{FF2B5EF4-FFF2-40B4-BE49-F238E27FC236}">
                    <a16:creationId xmlns:a16="http://schemas.microsoft.com/office/drawing/2014/main" id="{10CE2E64-6454-80C9-E30F-2E5C6E32EBAA}"/>
                  </a:ext>
                </a:extLst>
              </p:cNvPr>
              <p:cNvSpPr/>
              <p:nvPr/>
            </p:nvSpPr>
            <p:spPr>
              <a:xfrm>
                <a:off x="808481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2" y="2285"/>
                    </a:moveTo>
                    <a:lnTo>
                      <a:pt x="0" y="2285"/>
                    </a:lnTo>
                    <a:lnTo>
                      <a:pt x="762" y="0"/>
                    </a:lnTo>
                    <a:lnTo>
                      <a:pt x="1524" y="0"/>
                    </a:lnTo>
                    <a:lnTo>
                      <a:pt x="762" y="2285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2" name="object 164">
                <a:extLst>
                  <a:ext uri="{FF2B5EF4-FFF2-40B4-BE49-F238E27FC236}">
                    <a16:creationId xmlns:a16="http://schemas.microsoft.com/office/drawing/2014/main" id="{57B43DF8-53E8-DEFE-C024-4049D8DF0B82}"/>
                  </a:ext>
                </a:extLst>
              </p:cNvPr>
              <p:cNvSpPr/>
              <p:nvPr/>
            </p:nvSpPr>
            <p:spPr>
              <a:xfrm>
                <a:off x="809244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3" name="object 165">
                <a:extLst>
                  <a:ext uri="{FF2B5EF4-FFF2-40B4-BE49-F238E27FC236}">
                    <a16:creationId xmlns:a16="http://schemas.microsoft.com/office/drawing/2014/main" id="{7CBA76DE-A973-133B-889A-E09890DA63E6}"/>
                  </a:ext>
                </a:extLst>
              </p:cNvPr>
              <p:cNvSpPr/>
              <p:nvPr/>
            </p:nvSpPr>
            <p:spPr>
              <a:xfrm>
                <a:off x="809243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4" name="object 166">
                <a:extLst>
                  <a:ext uri="{FF2B5EF4-FFF2-40B4-BE49-F238E27FC236}">
                    <a16:creationId xmlns:a16="http://schemas.microsoft.com/office/drawing/2014/main" id="{B69AA8A3-D773-3C24-C421-905AB55B00DB}"/>
                  </a:ext>
                </a:extLst>
              </p:cNvPr>
              <p:cNvSpPr/>
              <p:nvPr/>
            </p:nvSpPr>
            <p:spPr>
              <a:xfrm>
                <a:off x="815340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1524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5" name="object 167">
                <a:extLst>
                  <a:ext uri="{FF2B5EF4-FFF2-40B4-BE49-F238E27FC236}">
                    <a16:creationId xmlns:a16="http://schemas.microsoft.com/office/drawing/2014/main" id="{A6098803-9946-0B08-EC9C-467544600795}"/>
                  </a:ext>
                </a:extLst>
              </p:cNvPr>
              <p:cNvSpPr/>
              <p:nvPr/>
            </p:nvSpPr>
            <p:spPr>
              <a:xfrm>
                <a:off x="815340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1523" y="3048"/>
                    </a:moveTo>
                    <a:lnTo>
                      <a:pt x="762" y="3048"/>
                    </a:lnTo>
                    <a:lnTo>
                      <a:pt x="0" y="762"/>
                    </a:lnTo>
                    <a:lnTo>
                      <a:pt x="762" y="0"/>
                    </a:lnTo>
                    <a:lnTo>
                      <a:pt x="1523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6" name="object 168">
                <a:extLst>
                  <a:ext uri="{FF2B5EF4-FFF2-40B4-BE49-F238E27FC236}">
                    <a16:creationId xmlns:a16="http://schemas.microsoft.com/office/drawing/2014/main" id="{5C1741D5-3EDF-0D91-6529-6B89409CD7E3}"/>
                  </a:ext>
                </a:extLst>
              </p:cNvPr>
              <p:cNvSpPr/>
              <p:nvPr/>
            </p:nvSpPr>
            <p:spPr>
              <a:xfrm>
                <a:off x="813054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7" name="object 169">
                <a:extLst>
                  <a:ext uri="{FF2B5EF4-FFF2-40B4-BE49-F238E27FC236}">
                    <a16:creationId xmlns:a16="http://schemas.microsoft.com/office/drawing/2014/main" id="{6CCFABA9-3320-9614-D66E-491387B46D8A}"/>
                  </a:ext>
                </a:extLst>
              </p:cNvPr>
              <p:cNvSpPr/>
              <p:nvPr/>
            </p:nvSpPr>
            <p:spPr>
              <a:xfrm>
                <a:off x="813054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2286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3048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8" name="object 170">
                <a:extLst>
                  <a:ext uri="{FF2B5EF4-FFF2-40B4-BE49-F238E27FC236}">
                    <a16:creationId xmlns:a16="http://schemas.microsoft.com/office/drawing/2014/main" id="{DE740370-F4B8-2065-BDE3-E815F0761791}"/>
                  </a:ext>
                </a:extLst>
              </p:cNvPr>
              <p:cNvSpPr/>
              <p:nvPr/>
            </p:nvSpPr>
            <p:spPr>
              <a:xfrm>
                <a:off x="810768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762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79" name="object 171">
                <a:extLst>
                  <a:ext uri="{FF2B5EF4-FFF2-40B4-BE49-F238E27FC236}">
                    <a16:creationId xmlns:a16="http://schemas.microsoft.com/office/drawing/2014/main" id="{548FE723-C361-7216-E7B4-98A84395A2DB}"/>
                  </a:ext>
                </a:extLst>
              </p:cNvPr>
              <p:cNvSpPr/>
              <p:nvPr/>
            </p:nvSpPr>
            <p:spPr>
              <a:xfrm>
                <a:off x="810768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0"/>
                    </a:moveTo>
                    <a:lnTo>
                      <a:pt x="2285" y="762"/>
                    </a:lnTo>
                    <a:lnTo>
                      <a:pt x="0" y="1524"/>
                    </a:lnTo>
                    <a:lnTo>
                      <a:pt x="0" y="762"/>
                    </a:lnTo>
                    <a:lnTo>
                      <a:pt x="2285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0" name="object 172">
                <a:extLst>
                  <a:ext uri="{FF2B5EF4-FFF2-40B4-BE49-F238E27FC236}">
                    <a16:creationId xmlns:a16="http://schemas.microsoft.com/office/drawing/2014/main" id="{B6F8EE29-8777-641B-1194-AE8A815AAC53}"/>
                  </a:ext>
                </a:extLst>
              </p:cNvPr>
              <p:cNvSpPr/>
              <p:nvPr/>
            </p:nvSpPr>
            <p:spPr>
              <a:xfrm>
                <a:off x="809244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0"/>
                    </a:move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1" name="object 173">
                <a:extLst>
                  <a:ext uri="{FF2B5EF4-FFF2-40B4-BE49-F238E27FC236}">
                    <a16:creationId xmlns:a16="http://schemas.microsoft.com/office/drawing/2014/main" id="{A842A5ED-95F1-AC97-CFA2-E697D9E55E25}"/>
                  </a:ext>
                </a:extLst>
              </p:cNvPr>
              <p:cNvSpPr/>
              <p:nvPr/>
            </p:nvSpPr>
            <p:spPr>
              <a:xfrm>
                <a:off x="809243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0"/>
                    </a:moveTo>
                    <a:lnTo>
                      <a:pt x="1524" y="762"/>
                    </a:lnTo>
                    <a:lnTo>
                      <a:pt x="762" y="3048"/>
                    </a:lnTo>
                    <a:lnTo>
                      <a:pt x="0" y="3048"/>
                    </a:lnTo>
                    <a:lnTo>
                      <a:pt x="1524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2" name="object 174">
                <a:extLst>
                  <a:ext uri="{FF2B5EF4-FFF2-40B4-BE49-F238E27FC236}">
                    <a16:creationId xmlns:a16="http://schemas.microsoft.com/office/drawing/2014/main" id="{5B6724D9-C0FB-7468-DFD1-7D76CDC75DD4}"/>
                  </a:ext>
                </a:extLst>
              </p:cNvPr>
              <p:cNvSpPr/>
              <p:nvPr/>
            </p:nvSpPr>
            <p:spPr>
              <a:xfrm>
                <a:off x="816102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3" name="object 175">
                <a:extLst>
                  <a:ext uri="{FF2B5EF4-FFF2-40B4-BE49-F238E27FC236}">
                    <a16:creationId xmlns:a16="http://schemas.microsoft.com/office/drawing/2014/main" id="{4F5EF51E-B80A-F4CF-4749-A362EE23ED4F}"/>
                  </a:ext>
                </a:extLst>
              </p:cNvPr>
              <p:cNvSpPr/>
              <p:nvPr/>
            </p:nvSpPr>
            <p:spPr>
              <a:xfrm>
                <a:off x="816102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4" name="object 176">
                <a:extLst>
                  <a:ext uri="{FF2B5EF4-FFF2-40B4-BE49-F238E27FC236}">
                    <a16:creationId xmlns:a16="http://schemas.microsoft.com/office/drawing/2014/main" id="{01939A7E-2E6B-96B3-0B40-57FECFEFFFC6}"/>
                  </a:ext>
                </a:extLst>
              </p:cNvPr>
              <p:cNvSpPr/>
              <p:nvPr/>
            </p:nvSpPr>
            <p:spPr>
              <a:xfrm>
                <a:off x="816102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5" name="object 177">
                <a:extLst>
                  <a:ext uri="{FF2B5EF4-FFF2-40B4-BE49-F238E27FC236}">
                    <a16:creationId xmlns:a16="http://schemas.microsoft.com/office/drawing/2014/main" id="{50958BF8-6957-A6C5-11BF-592D358F4E57}"/>
                  </a:ext>
                </a:extLst>
              </p:cNvPr>
              <p:cNvSpPr/>
              <p:nvPr/>
            </p:nvSpPr>
            <p:spPr>
              <a:xfrm>
                <a:off x="816102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0" y="0"/>
                    </a:moveTo>
                    <a:lnTo>
                      <a:pt x="761" y="0"/>
                    </a:lnTo>
                    <a:lnTo>
                      <a:pt x="1523" y="228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6" name="object 178">
                <a:extLst>
                  <a:ext uri="{FF2B5EF4-FFF2-40B4-BE49-F238E27FC236}">
                    <a16:creationId xmlns:a16="http://schemas.microsoft.com/office/drawing/2014/main" id="{0639745B-09D0-AD20-F3C4-BE5A970449BC}"/>
                  </a:ext>
                </a:extLst>
              </p:cNvPr>
              <p:cNvSpPr/>
              <p:nvPr/>
            </p:nvSpPr>
            <p:spPr>
              <a:xfrm>
                <a:off x="817626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7" name="object 179">
                <a:extLst>
                  <a:ext uri="{FF2B5EF4-FFF2-40B4-BE49-F238E27FC236}">
                    <a16:creationId xmlns:a16="http://schemas.microsoft.com/office/drawing/2014/main" id="{9FCA338A-095C-0851-F56B-36169DDA58E1}"/>
                  </a:ext>
                </a:extLst>
              </p:cNvPr>
              <p:cNvSpPr/>
              <p:nvPr/>
            </p:nvSpPr>
            <p:spPr>
              <a:xfrm>
                <a:off x="817625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0"/>
                    </a:moveTo>
                    <a:lnTo>
                      <a:pt x="2286" y="762"/>
                    </a:lnTo>
                    <a:lnTo>
                      <a:pt x="2286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8" name="object 180">
                <a:extLst>
                  <a:ext uri="{FF2B5EF4-FFF2-40B4-BE49-F238E27FC236}">
                    <a16:creationId xmlns:a16="http://schemas.microsoft.com/office/drawing/2014/main" id="{58F73FF2-2201-4B4F-366F-AAC9930DA1CB}"/>
                  </a:ext>
                </a:extLst>
              </p:cNvPr>
              <p:cNvSpPr/>
              <p:nvPr/>
            </p:nvSpPr>
            <p:spPr>
              <a:xfrm>
                <a:off x="819912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89" name="object 181">
                <a:extLst>
                  <a:ext uri="{FF2B5EF4-FFF2-40B4-BE49-F238E27FC236}">
                    <a16:creationId xmlns:a16="http://schemas.microsoft.com/office/drawing/2014/main" id="{5E80DC45-ABD5-E88F-D440-5BBB11A8C9B0}"/>
                  </a:ext>
                </a:extLst>
              </p:cNvPr>
              <p:cNvSpPr/>
              <p:nvPr/>
            </p:nvSpPr>
            <p:spPr>
              <a:xfrm>
                <a:off x="819911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2285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0" name="object 182">
                <a:extLst>
                  <a:ext uri="{FF2B5EF4-FFF2-40B4-BE49-F238E27FC236}">
                    <a16:creationId xmlns:a16="http://schemas.microsoft.com/office/drawing/2014/main" id="{6D68BF73-6F01-E658-0231-BCA4FDAC56EB}"/>
                  </a:ext>
                </a:extLst>
              </p:cNvPr>
              <p:cNvSpPr/>
              <p:nvPr/>
            </p:nvSpPr>
            <p:spPr>
              <a:xfrm>
                <a:off x="822198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1" name="object 183">
                <a:extLst>
                  <a:ext uri="{FF2B5EF4-FFF2-40B4-BE49-F238E27FC236}">
                    <a16:creationId xmlns:a16="http://schemas.microsoft.com/office/drawing/2014/main" id="{CE36BC16-242E-41E9-023C-00675A1C5EED}"/>
                  </a:ext>
                </a:extLst>
              </p:cNvPr>
              <p:cNvSpPr/>
              <p:nvPr/>
            </p:nvSpPr>
            <p:spPr>
              <a:xfrm>
                <a:off x="822197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0" y="2285"/>
                    </a:moveTo>
                    <a:lnTo>
                      <a:pt x="762" y="0"/>
                    </a:lnTo>
                    <a:lnTo>
                      <a:pt x="1524" y="0"/>
                    </a:lnTo>
                    <a:lnTo>
                      <a:pt x="0" y="2285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2" name="object 184">
                <a:extLst>
                  <a:ext uri="{FF2B5EF4-FFF2-40B4-BE49-F238E27FC236}">
                    <a16:creationId xmlns:a16="http://schemas.microsoft.com/office/drawing/2014/main" id="{6A8AF0AF-DCD5-F8CE-ED28-EB2A50E636FF}"/>
                  </a:ext>
                </a:extLst>
              </p:cNvPr>
              <p:cNvSpPr/>
              <p:nvPr/>
            </p:nvSpPr>
            <p:spPr>
              <a:xfrm>
                <a:off x="822960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3" name="object 185">
                <a:extLst>
                  <a:ext uri="{FF2B5EF4-FFF2-40B4-BE49-F238E27FC236}">
                    <a16:creationId xmlns:a16="http://schemas.microsoft.com/office/drawing/2014/main" id="{A05D0690-9A66-CE04-61D6-1DAB6CE0C5C8}"/>
                  </a:ext>
                </a:extLst>
              </p:cNvPr>
              <p:cNvSpPr/>
              <p:nvPr/>
            </p:nvSpPr>
            <p:spPr>
              <a:xfrm>
                <a:off x="822959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4" name="object 186">
                <a:extLst>
                  <a:ext uri="{FF2B5EF4-FFF2-40B4-BE49-F238E27FC236}">
                    <a16:creationId xmlns:a16="http://schemas.microsoft.com/office/drawing/2014/main" id="{823DBC7C-9E00-215E-B0D9-1CA13A2BB4C3}"/>
                  </a:ext>
                </a:extLst>
              </p:cNvPr>
              <p:cNvSpPr/>
              <p:nvPr/>
            </p:nvSpPr>
            <p:spPr>
              <a:xfrm>
                <a:off x="829056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1524" y="3048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5" name="object 187">
                <a:extLst>
                  <a:ext uri="{FF2B5EF4-FFF2-40B4-BE49-F238E27FC236}">
                    <a16:creationId xmlns:a16="http://schemas.microsoft.com/office/drawing/2014/main" id="{09D80C61-EB90-4EA2-6398-2F60A23CA270}"/>
                  </a:ext>
                </a:extLst>
              </p:cNvPr>
              <p:cNvSpPr/>
              <p:nvPr/>
            </p:nvSpPr>
            <p:spPr>
              <a:xfrm>
                <a:off x="829056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1524" y="3048"/>
                    </a:moveTo>
                    <a:lnTo>
                      <a:pt x="762" y="3048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1524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6" name="object 188">
                <a:extLst>
                  <a:ext uri="{FF2B5EF4-FFF2-40B4-BE49-F238E27FC236}">
                    <a16:creationId xmlns:a16="http://schemas.microsoft.com/office/drawing/2014/main" id="{BAEAF10C-CB4D-CC9F-C0E9-15C45D9DE7AA}"/>
                  </a:ext>
                </a:extLst>
              </p:cNvPr>
              <p:cNvSpPr/>
              <p:nvPr/>
            </p:nvSpPr>
            <p:spPr>
              <a:xfrm>
                <a:off x="826770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7" name="object 189">
                <a:extLst>
                  <a:ext uri="{FF2B5EF4-FFF2-40B4-BE49-F238E27FC236}">
                    <a16:creationId xmlns:a16="http://schemas.microsoft.com/office/drawing/2014/main" id="{30DAD948-173F-9129-0C0C-6497F1FFF986}"/>
                  </a:ext>
                </a:extLst>
              </p:cNvPr>
              <p:cNvSpPr/>
              <p:nvPr/>
            </p:nvSpPr>
            <p:spPr>
              <a:xfrm>
                <a:off x="826770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2286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2286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8" name="object 190">
                <a:extLst>
                  <a:ext uri="{FF2B5EF4-FFF2-40B4-BE49-F238E27FC236}">
                    <a16:creationId xmlns:a16="http://schemas.microsoft.com/office/drawing/2014/main" id="{6D413614-57C4-6980-A218-95A35DEEBEF5}"/>
                  </a:ext>
                </a:extLst>
              </p:cNvPr>
              <p:cNvSpPr/>
              <p:nvPr/>
            </p:nvSpPr>
            <p:spPr>
              <a:xfrm>
                <a:off x="823722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599" name="object 191">
                <a:extLst>
                  <a:ext uri="{FF2B5EF4-FFF2-40B4-BE49-F238E27FC236}">
                    <a16:creationId xmlns:a16="http://schemas.microsoft.com/office/drawing/2014/main" id="{9B6BD490-2D80-DE94-6B00-25D0DA4A6830}"/>
                  </a:ext>
                </a:extLst>
              </p:cNvPr>
              <p:cNvSpPr/>
              <p:nvPr/>
            </p:nvSpPr>
            <p:spPr>
              <a:xfrm>
                <a:off x="823722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7" y="0"/>
                    </a:moveTo>
                    <a:lnTo>
                      <a:pt x="3047" y="762"/>
                    </a:lnTo>
                    <a:lnTo>
                      <a:pt x="762" y="1524"/>
                    </a:lnTo>
                    <a:lnTo>
                      <a:pt x="0" y="762"/>
                    </a:lnTo>
                    <a:lnTo>
                      <a:pt x="304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0" name="object 192">
                <a:extLst>
                  <a:ext uri="{FF2B5EF4-FFF2-40B4-BE49-F238E27FC236}">
                    <a16:creationId xmlns:a16="http://schemas.microsoft.com/office/drawing/2014/main" id="{123D3C7D-8829-D4EF-C3E0-C3557C4EC0DD}"/>
                  </a:ext>
                </a:extLst>
              </p:cNvPr>
              <p:cNvSpPr/>
              <p:nvPr/>
            </p:nvSpPr>
            <p:spPr>
              <a:xfrm>
                <a:off x="822960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1" name="object 193">
                <a:extLst>
                  <a:ext uri="{FF2B5EF4-FFF2-40B4-BE49-F238E27FC236}">
                    <a16:creationId xmlns:a16="http://schemas.microsoft.com/office/drawing/2014/main" id="{F5DA1DDC-46DA-6E5A-B40E-38EA1BD50059}"/>
                  </a:ext>
                </a:extLst>
              </p:cNvPr>
              <p:cNvSpPr/>
              <p:nvPr/>
            </p:nvSpPr>
            <p:spPr>
              <a:xfrm>
                <a:off x="822959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762" y="0"/>
                    </a:moveTo>
                    <a:lnTo>
                      <a:pt x="1524" y="762"/>
                    </a:lnTo>
                    <a:lnTo>
                      <a:pt x="762" y="3048"/>
                    </a:lnTo>
                    <a:lnTo>
                      <a:pt x="0" y="3048"/>
                    </a:lnTo>
                    <a:lnTo>
                      <a:pt x="762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2" name="object 194">
                <a:extLst>
                  <a:ext uri="{FF2B5EF4-FFF2-40B4-BE49-F238E27FC236}">
                    <a16:creationId xmlns:a16="http://schemas.microsoft.com/office/drawing/2014/main" id="{6BBF2A2D-85A0-5BD6-6D4B-2DA4C58908AE}"/>
                  </a:ext>
                </a:extLst>
              </p:cNvPr>
              <p:cNvSpPr/>
              <p:nvPr/>
            </p:nvSpPr>
            <p:spPr>
              <a:xfrm>
                <a:off x="829818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3" name="object 195">
                <a:extLst>
                  <a:ext uri="{FF2B5EF4-FFF2-40B4-BE49-F238E27FC236}">
                    <a16:creationId xmlns:a16="http://schemas.microsoft.com/office/drawing/2014/main" id="{20DEACC4-34EB-D7E2-DB90-0DD8C1E0970A}"/>
                  </a:ext>
                </a:extLst>
              </p:cNvPr>
              <p:cNvSpPr/>
              <p:nvPr/>
            </p:nvSpPr>
            <p:spPr>
              <a:xfrm>
                <a:off x="829818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4" name="object 196">
                <a:extLst>
                  <a:ext uri="{FF2B5EF4-FFF2-40B4-BE49-F238E27FC236}">
                    <a16:creationId xmlns:a16="http://schemas.microsoft.com/office/drawing/2014/main" id="{0DA08830-C861-118F-47EF-67DB9B09DB27}"/>
                  </a:ext>
                </a:extLst>
              </p:cNvPr>
              <p:cNvSpPr/>
              <p:nvPr/>
            </p:nvSpPr>
            <p:spPr>
              <a:xfrm>
                <a:off x="829818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5" name="object 197">
                <a:extLst>
                  <a:ext uri="{FF2B5EF4-FFF2-40B4-BE49-F238E27FC236}">
                    <a16:creationId xmlns:a16="http://schemas.microsoft.com/office/drawing/2014/main" id="{E76FD61A-F1A2-EBE5-79F1-D4F64A543D44}"/>
                  </a:ext>
                </a:extLst>
              </p:cNvPr>
              <p:cNvSpPr/>
              <p:nvPr/>
            </p:nvSpPr>
            <p:spPr>
              <a:xfrm>
                <a:off x="829818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3" y="2285"/>
                    </a:lnTo>
                    <a:lnTo>
                      <a:pt x="762" y="228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6" name="object 198">
                <a:extLst>
                  <a:ext uri="{FF2B5EF4-FFF2-40B4-BE49-F238E27FC236}">
                    <a16:creationId xmlns:a16="http://schemas.microsoft.com/office/drawing/2014/main" id="{F0AF3802-A5AD-D123-11DD-A9DA2894A966}"/>
                  </a:ext>
                </a:extLst>
              </p:cNvPr>
              <p:cNvSpPr/>
              <p:nvPr/>
            </p:nvSpPr>
            <p:spPr>
              <a:xfrm>
                <a:off x="830580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7" name="object 199">
                <a:extLst>
                  <a:ext uri="{FF2B5EF4-FFF2-40B4-BE49-F238E27FC236}">
                    <a16:creationId xmlns:a16="http://schemas.microsoft.com/office/drawing/2014/main" id="{B26BA4AF-8C00-93D3-E8DB-B53CAF9B8B84}"/>
                  </a:ext>
                </a:extLst>
              </p:cNvPr>
              <p:cNvSpPr/>
              <p:nvPr/>
            </p:nvSpPr>
            <p:spPr>
              <a:xfrm>
                <a:off x="830579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761" y="0"/>
                    </a:lnTo>
                    <a:lnTo>
                      <a:pt x="3047" y="762"/>
                    </a:lnTo>
                    <a:lnTo>
                      <a:pt x="3047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8" name="object 200">
                <a:extLst>
                  <a:ext uri="{FF2B5EF4-FFF2-40B4-BE49-F238E27FC236}">
                    <a16:creationId xmlns:a16="http://schemas.microsoft.com/office/drawing/2014/main" id="{D8C3C98B-8C81-9259-7202-78664D4DBFBA}"/>
                  </a:ext>
                </a:extLst>
              </p:cNvPr>
              <p:cNvSpPr/>
              <p:nvPr/>
            </p:nvSpPr>
            <p:spPr>
              <a:xfrm>
                <a:off x="833628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1524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09" name="object 201">
                <a:extLst>
                  <a:ext uri="{FF2B5EF4-FFF2-40B4-BE49-F238E27FC236}">
                    <a16:creationId xmlns:a16="http://schemas.microsoft.com/office/drawing/2014/main" id="{69A48251-77C1-5433-2A8B-544260395321}"/>
                  </a:ext>
                </a:extLst>
              </p:cNvPr>
              <p:cNvSpPr/>
              <p:nvPr/>
            </p:nvSpPr>
            <p:spPr>
              <a:xfrm>
                <a:off x="833627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1524" y="0"/>
                    </a:lnTo>
                    <a:lnTo>
                      <a:pt x="2285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0" name="object 202">
                <a:extLst>
                  <a:ext uri="{FF2B5EF4-FFF2-40B4-BE49-F238E27FC236}">
                    <a16:creationId xmlns:a16="http://schemas.microsoft.com/office/drawing/2014/main" id="{03E05B8D-A3E5-DDEA-5C87-6A478A106A40}"/>
                  </a:ext>
                </a:extLst>
              </p:cNvPr>
              <p:cNvSpPr/>
              <p:nvPr/>
            </p:nvSpPr>
            <p:spPr>
              <a:xfrm>
                <a:off x="835152" y="2771393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2286" y="0"/>
                    </a:moveTo>
                    <a:lnTo>
                      <a:pt x="1524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1" name="object 203">
                <a:extLst>
                  <a:ext uri="{FF2B5EF4-FFF2-40B4-BE49-F238E27FC236}">
                    <a16:creationId xmlns:a16="http://schemas.microsoft.com/office/drawing/2014/main" id="{E2B72B41-4383-C2C7-9CA9-415779C47CBA}"/>
                  </a:ext>
                </a:extLst>
              </p:cNvPr>
              <p:cNvSpPr/>
              <p:nvPr/>
            </p:nvSpPr>
            <p:spPr>
              <a:xfrm>
                <a:off x="835152" y="2771394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761" y="2285"/>
                    </a:moveTo>
                    <a:lnTo>
                      <a:pt x="0" y="2285"/>
                    </a:lnTo>
                    <a:lnTo>
                      <a:pt x="1523" y="0"/>
                    </a:lnTo>
                    <a:lnTo>
                      <a:pt x="2285" y="0"/>
                    </a:lnTo>
                    <a:lnTo>
                      <a:pt x="761" y="2285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2" name="object 204">
                <a:extLst>
                  <a:ext uri="{FF2B5EF4-FFF2-40B4-BE49-F238E27FC236}">
                    <a16:creationId xmlns:a16="http://schemas.microsoft.com/office/drawing/2014/main" id="{7757ED8B-F97D-F62D-63C7-1765FC8D7154}"/>
                  </a:ext>
                </a:extLst>
              </p:cNvPr>
              <p:cNvSpPr/>
              <p:nvPr/>
            </p:nvSpPr>
            <p:spPr>
              <a:xfrm>
                <a:off x="836676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3" name="object 205">
                <a:extLst>
                  <a:ext uri="{FF2B5EF4-FFF2-40B4-BE49-F238E27FC236}">
                    <a16:creationId xmlns:a16="http://schemas.microsoft.com/office/drawing/2014/main" id="{1DCC2E59-D7E4-E7CE-E82F-EB0700C2E31B}"/>
                  </a:ext>
                </a:extLst>
              </p:cNvPr>
              <p:cNvSpPr/>
              <p:nvPr/>
            </p:nvSpPr>
            <p:spPr>
              <a:xfrm>
                <a:off x="836675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4" name="object 206">
                <a:extLst>
                  <a:ext uri="{FF2B5EF4-FFF2-40B4-BE49-F238E27FC236}">
                    <a16:creationId xmlns:a16="http://schemas.microsoft.com/office/drawing/2014/main" id="{46BC778C-B6DE-44AE-4B13-E3DFE14B7127}"/>
                  </a:ext>
                </a:extLst>
              </p:cNvPr>
              <p:cNvSpPr/>
              <p:nvPr/>
            </p:nvSpPr>
            <p:spPr>
              <a:xfrm>
                <a:off x="842010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1524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5" name="object 207">
                <a:extLst>
                  <a:ext uri="{FF2B5EF4-FFF2-40B4-BE49-F238E27FC236}">
                    <a16:creationId xmlns:a16="http://schemas.microsoft.com/office/drawing/2014/main" id="{287E2CCB-D020-FB0C-F791-B2CC3453FF39}"/>
                  </a:ext>
                </a:extLst>
              </p:cNvPr>
              <p:cNvSpPr/>
              <p:nvPr/>
            </p:nvSpPr>
            <p:spPr>
              <a:xfrm>
                <a:off x="842009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1524" y="3048"/>
                    </a:moveTo>
                    <a:lnTo>
                      <a:pt x="762" y="3048"/>
                    </a:lnTo>
                    <a:lnTo>
                      <a:pt x="0" y="762"/>
                    </a:lnTo>
                    <a:lnTo>
                      <a:pt x="762" y="0"/>
                    </a:lnTo>
                    <a:lnTo>
                      <a:pt x="1524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6" name="object 208">
                <a:extLst>
                  <a:ext uri="{FF2B5EF4-FFF2-40B4-BE49-F238E27FC236}">
                    <a16:creationId xmlns:a16="http://schemas.microsoft.com/office/drawing/2014/main" id="{41F12841-3887-6942-C47E-810B24F2D83B}"/>
                  </a:ext>
                </a:extLst>
              </p:cNvPr>
              <p:cNvSpPr/>
              <p:nvPr/>
            </p:nvSpPr>
            <p:spPr>
              <a:xfrm>
                <a:off x="840486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1524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7" name="object 209">
                <a:extLst>
                  <a:ext uri="{FF2B5EF4-FFF2-40B4-BE49-F238E27FC236}">
                    <a16:creationId xmlns:a16="http://schemas.microsoft.com/office/drawing/2014/main" id="{145ED1BE-52BE-1C2C-E123-B6F6E2EB052C}"/>
                  </a:ext>
                </a:extLst>
              </p:cNvPr>
              <p:cNvSpPr/>
              <p:nvPr/>
            </p:nvSpPr>
            <p:spPr>
              <a:xfrm>
                <a:off x="840486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762"/>
                    </a:moveTo>
                    <a:lnTo>
                      <a:pt x="1523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2285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8" name="object 210">
                <a:extLst>
                  <a:ext uri="{FF2B5EF4-FFF2-40B4-BE49-F238E27FC236}">
                    <a16:creationId xmlns:a16="http://schemas.microsoft.com/office/drawing/2014/main" id="{6A2F51EC-6454-DB53-43A9-199049B44ADF}"/>
                  </a:ext>
                </a:extLst>
              </p:cNvPr>
              <p:cNvSpPr/>
              <p:nvPr/>
            </p:nvSpPr>
            <p:spPr>
              <a:xfrm>
                <a:off x="837438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19" name="object 211">
                <a:extLst>
                  <a:ext uri="{FF2B5EF4-FFF2-40B4-BE49-F238E27FC236}">
                    <a16:creationId xmlns:a16="http://schemas.microsoft.com/office/drawing/2014/main" id="{BC491557-1274-6B0E-E9E5-3D505F70E0C3}"/>
                  </a:ext>
                </a:extLst>
              </p:cNvPr>
              <p:cNvSpPr/>
              <p:nvPr/>
            </p:nvSpPr>
            <p:spPr>
              <a:xfrm>
                <a:off x="837438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3048" y="762"/>
                    </a:lnTo>
                    <a:lnTo>
                      <a:pt x="762" y="1524"/>
                    </a:lnTo>
                    <a:lnTo>
                      <a:pt x="0" y="762"/>
                    </a:lnTo>
                    <a:lnTo>
                      <a:pt x="304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0" name="object 212">
                <a:extLst>
                  <a:ext uri="{FF2B5EF4-FFF2-40B4-BE49-F238E27FC236}">
                    <a16:creationId xmlns:a16="http://schemas.microsoft.com/office/drawing/2014/main" id="{205BDAB1-F5F6-615B-A959-69E01ED7C0F1}"/>
                  </a:ext>
                </a:extLst>
              </p:cNvPr>
              <p:cNvSpPr/>
              <p:nvPr/>
            </p:nvSpPr>
            <p:spPr>
              <a:xfrm>
                <a:off x="836676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1" name="object 213">
                <a:extLst>
                  <a:ext uri="{FF2B5EF4-FFF2-40B4-BE49-F238E27FC236}">
                    <a16:creationId xmlns:a16="http://schemas.microsoft.com/office/drawing/2014/main" id="{CD300207-BF6C-0969-E865-E812EB95DFBD}"/>
                  </a:ext>
                </a:extLst>
              </p:cNvPr>
              <p:cNvSpPr/>
              <p:nvPr/>
            </p:nvSpPr>
            <p:spPr>
              <a:xfrm>
                <a:off x="836675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3175">
                    <a:moveTo>
                      <a:pt x="762" y="0"/>
                    </a:moveTo>
                    <a:lnTo>
                      <a:pt x="1524" y="762"/>
                    </a:lnTo>
                    <a:lnTo>
                      <a:pt x="762" y="3048"/>
                    </a:lnTo>
                    <a:lnTo>
                      <a:pt x="0" y="3048"/>
                    </a:lnTo>
                    <a:lnTo>
                      <a:pt x="762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2" name="object 214">
                <a:extLst>
                  <a:ext uri="{FF2B5EF4-FFF2-40B4-BE49-F238E27FC236}">
                    <a16:creationId xmlns:a16="http://schemas.microsoft.com/office/drawing/2014/main" id="{292C823A-A57F-6B70-E299-DDF7BDE84548}"/>
                  </a:ext>
                </a:extLst>
              </p:cNvPr>
              <p:cNvSpPr/>
              <p:nvPr/>
            </p:nvSpPr>
            <p:spPr>
              <a:xfrm>
                <a:off x="842772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3" name="object 215">
                <a:extLst>
                  <a:ext uri="{FF2B5EF4-FFF2-40B4-BE49-F238E27FC236}">
                    <a16:creationId xmlns:a16="http://schemas.microsoft.com/office/drawing/2014/main" id="{B79E69D1-0BBB-ED63-A02C-407E04215499}"/>
                  </a:ext>
                </a:extLst>
              </p:cNvPr>
              <p:cNvSpPr/>
              <p:nvPr/>
            </p:nvSpPr>
            <p:spPr>
              <a:xfrm>
                <a:off x="842772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4" name="object 216">
                <a:extLst>
                  <a:ext uri="{FF2B5EF4-FFF2-40B4-BE49-F238E27FC236}">
                    <a16:creationId xmlns:a16="http://schemas.microsoft.com/office/drawing/2014/main" id="{864FDC33-1C93-DF8D-AD9F-CC7A72CE9D21}"/>
                  </a:ext>
                </a:extLst>
              </p:cNvPr>
              <p:cNvSpPr/>
              <p:nvPr/>
            </p:nvSpPr>
            <p:spPr>
              <a:xfrm>
                <a:off x="842772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5" name="object 217">
                <a:extLst>
                  <a:ext uri="{FF2B5EF4-FFF2-40B4-BE49-F238E27FC236}">
                    <a16:creationId xmlns:a16="http://schemas.microsoft.com/office/drawing/2014/main" id="{BBDB8965-2838-D5BD-7616-A36B3F0126ED}"/>
                  </a:ext>
                </a:extLst>
              </p:cNvPr>
              <p:cNvSpPr/>
              <p:nvPr/>
            </p:nvSpPr>
            <p:spPr>
              <a:xfrm>
                <a:off x="842772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4" y="228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6" name="object 218">
                <a:extLst>
                  <a:ext uri="{FF2B5EF4-FFF2-40B4-BE49-F238E27FC236}">
                    <a16:creationId xmlns:a16="http://schemas.microsoft.com/office/drawing/2014/main" id="{BBA7498B-6E94-D1BE-0A65-35D003CA4C00}"/>
                  </a:ext>
                </a:extLst>
              </p:cNvPr>
              <p:cNvSpPr/>
              <p:nvPr/>
            </p:nvSpPr>
            <p:spPr>
              <a:xfrm>
                <a:off x="844296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7" name="object 219">
                <a:extLst>
                  <a:ext uri="{FF2B5EF4-FFF2-40B4-BE49-F238E27FC236}">
                    <a16:creationId xmlns:a16="http://schemas.microsoft.com/office/drawing/2014/main" id="{AFC76A4E-8F15-D36E-08E0-DA7F9E557035}"/>
                  </a:ext>
                </a:extLst>
              </p:cNvPr>
              <p:cNvSpPr/>
              <p:nvPr/>
            </p:nvSpPr>
            <p:spPr>
              <a:xfrm>
                <a:off x="844295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3047" y="762"/>
                    </a:lnTo>
                    <a:lnTo>
                      <a:pt x="3047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8" name="object 220">
                <a:extLst>
                  <a:ext uri="{FF2B5EF4-FFF2-40B4-BE49-F238E27FC236}">
                    <a16:creationId xmlns:a16="http://schemas.microsoft.com/office/drawing/2014/main" id="{412C4FCC-8A31-5DDA-9A1C-5CA603FE5096}"/>
                  </a:ext>
                </a:extLst>
              </p:cNvPr>
              <p:cNvSpPr/>
              <p:nvPr/>
            </p:nvSpPr>
            <p:spPr>
              <a:xfrm>
                <a:off x="847344" y="2774441"/>
                <a:ext cx="762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269">
                    <a:moveTo>
                      <a:pt x="7620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7620" y="762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29" name="object 221">
                <a:extLst>
                  <a:ext uri="{FF2B5EF4-FFF2-40B4-BE49-F238E27FC236}">
                    <a16:creationId xmlns:a16="http://schemas.microsoft.com/office/drawing/2014/main" id="{DB2016E7-4511-2313-0086-72E899539E94}"/>
                  </a:ext>
                </a:extLst>
              </p:cNvPr>
              <p:cNvSpPr/>
              <p:nvPr/>
            </p:nvSpPr>
            <p:spPr>
              <a:xfrm>
                <a:off x="846581" y="2774441"/>
                <a:ext cx="139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3969" h="2539">
                    <a:moveTo>
                      <a:pt x="762" y="0"/>
                    </a:moveTo>
                    <a:lnTo>
                      <a:pt x="762" y="761"/>
                    </a:lnTo>
                    <a:lnTo>
                      <a:pt x="8381" y="761"/>
                    </a:lnTo>
                    <a:lnTo>
                      <a:pt x="8381" y="0"/>
                    </a:lnTo>
                    <a:lnTo>
                      <a:pt x="762" y="0"/>
                    </a:lnTo>
                    <a:close/>
                  </a:path>
                  <a:path w="13969" h="2539">
                    <a:moveTo>
                      <a:pt x="13715" y="761"/>
                    </a:moveTo>
                    <a:lnTo>
                      <a:pt x="0" y="761"/>
                    </a:lnTo>
                  </a:path>
                  <a:path w="13969" h="2539">
                    <a:moveTo>
                      <a:pt x="13715" y="2285"/>
                    </a:moveTo>
                    <a:lnTo>
                      <a:pt x="0" y="228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0" name="object 222">
                <a:extLst>
                  <a:ext uri="{FF2B5EF4-FFF2-40B4-BE49-F238E27FC236}">
                    <a16:creationId xmlns:a16="http://schemas.microsoft.com/office/drawing/2014/main" id="{497BCF5E-C1BB-90FF-F983-7194166538A6}"/>
                  </a:ext>
                </a:extLst>
              </p:cNvPr>
              <p:cNvSpPr/>
              <p:nvPr/>
            </p:nvSpPr>
            <p:spPr>
              <a:xfrm>
                <a:off x="688848" y="2774441"/>
                <a:ext cx="762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269">
                    <a:moveTo>
                      <a:pt x="7620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7620" y="762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1" name="object 223">
                <a:extLst>
                  <a:ext uri="{FF2B5EF4-FFF2-40B4-BE49-F238E27FC236}">
                    <a16:creationId xmlns:a16="http://schemas.microsoft.com/office/drawing/2014/main" id="{1DB34304-33CD-14B5-52B7-68B9AAE2B323}"/>
                  </a:ext>
                </a:extLst>
              </p:cNvPr>
              <p:cNvSpPr/>
              <p:nvPr/>
            </p:nvSpPr>
            <p:spPr>
              <a:xfrm>
                <a:off x="688847" y="2774441"/>
                <a:ext cx="762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269">
                    <a:moveTo>
                      <a:pt x="0" y="0"/>
                    </a:moveTo>
                    <a:lnTo>
                      <a:pt x="0" y="761"/>
                    </a:lnTo>
                    <a:lnTo>
                      <a:pt x="7620" y="761"/>
                    </a:lnTo>
                    <a:lnTo>
                      <a:pt x="762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2" name="object 224">
                <a:extLst>
                  <a:ext uri="{FF2B5EF4-FFF2-40B4-BE49-F238E27FC236}">
                    <a16:creationId xmlns:a16="http://schemas.microsoft.com/office/drawing/2014/main" id="{AF78A6EE-E2D1-63DE-6768-FBD315CAC556}"/>
                  </a:ext>
                </a:extLst>
              </p:cNvPr>
              <p:cNvSpPr/>
              <p:nvPr/>
            </p:nvSpPr>
            <p:spPr>
              <a:xfrm>
                <a:off x="684276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3" name="object 225">
                <a:extLst>
                  <a:ext uri="{FF2B5EF4-FFF2-40B4-BE49-F238E27FC236}">
                    <a16:creationId xmlns:a16="http://schemas.microsoft.com/office/drawing/2014/main" id="{7935CA23-BC4F-F9F7-4AE6-0DC03D4545D7}"/>
                  </a:ext>
                </a:extLst>
              </p:cNvPr>
              <p:cNvSpPr/>
              <p:nvPr/>
            </p:nvSpPr>
            <p:spPr>
              <a:xfrm>
                <a:off x="684275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1" y="0"/>
                    </a:lnTo>
                    <a:lnTo>
                      <a:pt x="1523" y="228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4" name="object 226">
                <a:extLst>
                  <a:ext uri="{FF2B5EF4-FFF2-40B4-BE49-F238E27FC236}">
                    <a16:creationId xmlns:a16="http://schemas.microsoft.com/office/drawing/2014/main" id="{E28573F9-74AF-4665-6558-5EF21BDB321B}"/>
                  </a:ext>
                </a:extLst>
              </p:cNvPr>
              <p:cNvSpPr/>
              <p:nvPr/>
            </p:nvSpPr>
            <p:spPr>
              <a:xfrm>
                <a:off x="685800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5" name="object 227">
                <a:extLst>
                  <a:ext uri="{FF2B5EF4-FFF2-40B4-BE49-F238E27FC236}">
                    <a16:creationId xmlns:a16="http://schemas.microsoft.com/office/drawing/2014/main" id="{05A85339-AC75-366C-7CE1-03948F833468}"/>
                  </a:ext>
                </a:extLst>
              </p:cNvPr>
              <p:cNvSpPr/>
              <p:nvPr/>
            </p:nvSpPr>
            <p:spPr>
              <a:xfrm>
                <a:off x="685800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3048" y="762"/>
                    </a:lnTo>
                    <a:lnTo>
                      <a:pt x="3048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6" name="object 228">
                <a:extLst>
                  <a:ext uri="{FF2B5EF4-FFF2-40B4-BE49-F238E27FC236}">
                    <a16:creationId xmlns:a16="http://schemas.microsoft.com/office/drawing/2014/main" id="{4D073237-2FFE-579C-6194-93E3AC1F19FC}"/>
                  </a:ext>
                </a:extLst>
              </p:cNvPr>
              <p:cNvSpPr/>
              <p:nvPr/>
            </p:nvSpPr>
            <p:spPr>
              <a:xfrm>
                <a:off x="684276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7" name="object 229">
                <a:extLst>
                  <a:ext uri="{FF2B5EF4-FFF2-40B4-BE49-F238E27FC236}">
                    <a16:creationId xmlns:a16="http://schemas.microsoft.com/office/drawing/2014/main" id="{39B06A60-7B55-F7E9-14A2-284195FE453B}"/>
                  </a:ext>
                </a:extLst>
              </p:cNvPr>
              <p:cNvSpPr/>
              <p:nvPr/>
            </p:nvSpPr>
            <p:spPr>
              <a:xfrm>
                <a:off x="684275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8" name="object 230">
                <a:extLst>
                  <a:ext uri="{FF2B5EF4-FFF2-40B4-BE49-F238E27FC236}">
                    <a16:creationId xmlns:a16="http://schemas.microsoft.com/office/drawing/2014/main" id="{BFFA1DDF-A746-CD6C-3EE0-D0858B6C2025}"/>
                  </a:ext>
                </a:extLst>
              </p:cNvPr>
              <p:cNvSpPr/>
              <p:nvPr/>
            </p:nvSpPr>
            <p:spPr>
              <a:xfrm>
                <a:off x="683514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39" name="object 231">
                <a:extLst>
                  <a:ext uri="{FF2B5EF4-FFF2-40B4-BE49-F238E27FC236}">
                    <a16:creationId xmlns:a16="http://schemas.microsoft.com/office/drawing/2014/main" id="{48F1A2DB-FE42-ECAC-5889-4108A1244FC3}"/>
                  </a:ext>
                </a:extLst>
              </p:cNvPr>
              <p:cNvSpPr/>
              <p:nvPr/>
            </p:nvSpPr>
            <p:spPr>
              <a:xfrm>
                <a:off x="683513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3" y="3048"/>
                    </a:moveTo>
                    <a:lnTo>
                      <a:pt x="762" y="3048"/>
                    </a:lnTo>
                    <a:lnTo>
                      <a:pt x="0" y="762"/>
                    </a:lnTo>
                    <a:lnTo>
                      <a:pt x="762" y="0"/>
                    </a:lnTo>
                    <a:lnTo>
                      <a:pt x="1523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0" name="object 232">
                <a:extLst>
                  <a:ext uri="{FF2B5EF4-FFF2-40B4-BE49-F238E27FC236}">
                    <a16:creationId xmlns:a16="http://schemas.microsoft.com/office/drawing/2014/main" id="{E1FF85E3-CEED-EDA0-5139-685948DD9276}"/>
                  </a:ext>
                </a:extLst>
              </p:cNvPr>
              <p:cNvSpPr/>
              <p:nvPr/>
            </p:nvSpPr>
            <p:spPr>
              <a:xfrm>
                <a:off x="681990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1524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1" name="object 233">
                <a:extLst>
                  <a:ext uri="{FF2B5EF4-FFF2-40B4-BE49-F238E27FC236}">
                    <a16:creationId xmlns:a16="http://schemas.microsoft.com/office/drawing/2014/main" id="{7AC3F6B9-FC27-9D7B-23AE-3662D5B927F7}"/>
                  </a:ext>
                </a:extLst>
              </p:cNvPr>
              <p:cNvSpPr/>
              <p:nvPr/>
            </p:nvSpPr>
            <p:spPr>
              <a:xfrm>
                <a:off x="681990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762"/>
                    </a:moveTo>
                    <a:lnTo>
                      <a:pt x="1523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2285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2" name="object 234">
                <a:extLst>
                  <a:ext uri="{FF2B5EF4-FFF2-40B4-BE49-F238E27FC236}">
                    <a16:creationId xmlns:a16="http://schemas.microsoft.com/office/drawing/2014/main" id="{1DC8D546-8AC8-1710-6E0E-73943777CB78}"/>
                  </a:ext>
                </a:extLst>
              </p:cNvPr>
              <p:cNvSpPr/>
              <p:nvPr/>
            </p:nvSpPr>
            <p:spPr>
              <a:xfrm>
                <a:off x="678942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3" name="object 235">
                <a:extLst>
                  <a:ext uri="{FF2B5EF4-FFF2-40B4-BE49-F238E27FC236}">
                    <a16:creationId xmlns:a16="http://schemas.microsoft.com/office/drawing/2014/main" id="{D7B7541B-4BEC-CD00-51BE-9E1A910745FF}"/>
                  </a:ext>
                </a:extLst>
              </p:cNvPr>
              <p:cNvSpPr/>
              <p:nvPr/>
            </p:nvSpPr>
            <p:spPr>
              <a:xfrm>
                <a:off x="678941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3048" y="762"/>
                    </a:lnTo>
                    <a:lnTo>
                      <a:pt x="762" y="1524"/>
                    </a:lnTo>
                    <a:lnTo>
                      <a:pt x="0" y="762"/>
                    </a:lnTo>
                    <a:lnTo>
                      <a:pt x="304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4" name="object 236">
                <a:extLst>
                  <a:ext uri="{FF2B5EF4-FFF2-40B4-BE49-F238E27FC236}">
                    <a16:creationId xmlns:a16="http://schemas.microsoft.com/office/drawing/2014/main" id="{714728EA-978E-CA56-056F-4410629F20ED}"/>
                  </a:ext>
                </a:extLst>
              </p:cNvPr>
              <p:cNvSpPr/>
              <p:nvPr/>
            </p:nvSpPr>
            <p:spPr>
              <a:xfrm>
                <a:off x="678180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5" name="object 237">
                <a:extLst>
                  <a:ext uri="{FF2B5EF4-FFF2-40B4-BE49-F238E27FC236}">
                    <a16:creationId xmlns:a16="http://schemas.microsoft.com/office/drawing/2014/main" id="{16FFB781-9588-0939-3D46-0D7DE366EE4C}"/>
                  </a:ext>
                </a:extLst>
              </p:cNvPr>
              <p:cNvSpPr/>
              <p:nvPr/>
            </p:nvSpPr>
            <p:spPr>
              <a:xfrm>
                <a:off x="678179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2" y="0"/>
                    </a:moveTo>
                    <a:lnTo>
                      <a:pt x="1524" y="762"/>
                    </a:lnTo>
                    <a:lnTo>
                      <a:pt x="762" y="3048"/>
                    </a:lnTo>
                    <a:lnTo>
                      <a:pt x="0" y="3048"/>
                    </a:lnTo>
                    <a:lnTo>
                      <a:pt x="762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6" name="object 238">
                <a:extLst>
                  <a:ext uri="{FF2B5EF4-FFF2-40B4-BE49-F238E27FC236}">
                    <a16:creationId xmlns:a16="http://schemas.microsoft.com/office/drawing/2014/main" id="{30FA7AB3-FB00-7387-59D8-640457946B25}"/>
                  </a:ext>
                </a:extLst>
              </p:cNvPr>
              <p:cNvSpPr/>
              <p:nvPr/>
            </p:nvSpPr>
            <p:spPr>
              <a:xfrm>
                <a:off x="678180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7" name="object 239">
                <a:extLst>
                  <a:ext uri="{FF2B5EF4-FFF2-40B4-BE49-F238E27FC236}">
                    <a16:creationId xmlns:a16="http://schemas.microsoft.com/office/drawing/2014/main" id="{6026D0CD-8898-560A-EDFE-1FE8D54D059C}"/>
                  </a:ext>
                </a:extLst>
              </p:cNvPr>
              <p:cNvSpPr/>
              <p:nvPr/>
            </p:nvSpPr>
            <p:spPr>
              <a:xfrm>
                <a:off x="678179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8" name="object 240">
                <a:extLst>
                  <a:ext uri="{FF2B5EF4-FFF2-40B4-BE49-F238E27FC236}">
                    <a16:creationId xmlns:a16="http://schemas.microsoft.com/office/drawing/2014/main" id="{6582DE06-C07D-305C-EC46-19A223D59C49}"/>
                  </a:ext>
                </a:extLst>
              </p:cNvPr>
              <p:cNvSpPr/>
              <p:nvPr/>
            </p:nvSpPr>
            <p:spPr>
              <a:xfrm>
                <a:off x="671322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49" name="object 241">
                <a:extLst>
                  <a:ext uri="{FF2B5EF4-FFF2-40B4-BE49-F238E27FC236}">
                    <a16:creationId xmlns:a16="http://schemas.microsoft.com/office/drawing/2014/main" id="{598DF23A-5486-5C1E-38DB-FB509AF56068}"/>
                  </a:ext>
                </a:extLst>
              </p:cNvPr>
              <p:cNvSpPr/>
              <p:nvPr/>
            </p:nvSpPr>
            <p:spPr>
              <a:xfrm>
                <a:off x="671322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3" y="2285"/>
                    </a:lnTo>
                    <a:lnTo>
                      <a:pt x="762" y="228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0" name="object 242">
                <a:extLst>
                  <a:ext uri="{FF2B5EF4-FFF2-40B4-BE49-F238E27FC236}">
                    <a16:creationId xmlns:a16="http://schemas.microsoft.com/office/drawing/2014/main" id="{470F895A-32D2-1018-B0E7-F57396D8E4E8}"/>
                  </a:ext>
                </a:extLst>
              </p:cNvPr>
              <p:cNvSpPr/>
              <p:nvPr/>
            </p:nvSpPr>
            <p:spPr>
              <a:xfrm>
                <a:off x="672084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1" name="object 243">
                <a:extLst>
                  <a:ext uri="{FF2B5EF4-FFF2-40B4-BE49-F238E27FC236}">
                    <a16:creationId xmlns:a16="http://schemas.microsoft.com/office/drawing/2014/main" id="{8A587970-CE7E-9CAE-6706-3B9594929ABB}"/>
                  </a:ext>
                </a:extLst>
              </p:cNvPr>
              <p:cNvSpPr/>
              <p:nvPr/>
            </p:nvSpPr>
            <p:spPr>
              <a:xfrm>
                <a:off x="672084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761" y="0"/>
                    </a:lnTo>
                    <a:lnTo>
                      <a:pt x="3047" y="762"/>
                    </a:lnTo>
                    <a:lnTo>
                      <a:pt x="3047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2" name="object 244">
                <a:extLst>
                  <a:ext uri="{FF2B5EF4-FFF2-40B4-BE49-F238E27FC236}">
                    <a16:creationId xmlns:a16="http://schemas.microsoft.com/office/drawing/2014/main" id="{ADAFC2D4-8D01-A9FD-93BC-15294C44AA9C}"/>
                  </a:ext>
                </a:extLst>
              </p:cNvPr>
              <p:cNvSpPr/>
              <p:nvPr/>
            </p:nvSpPr>
            <p:spPr>
              <a:xfrm>
                <a:off x="675132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3" name="object 245">
                <a:extLst>
                  <a:ext uri="{FF2B5EF4-FFF2-40B4-BE49-F238E27FC236}">
                    <a16:creationId xmlns:a16="http://schemas.microsoft.com/office/drawing/2014/main" id="{37FBCCAA-D3AB-B85C-62AD-72100A76CAF0}"/>
                  </a:ext>
                </a:extLst>
              </p:cNvPr>
              <p:cNvSpPr/>
              <p:nvPr/>
            </p:nvSpPr>
            <p:spPr>
              <a:xfrm>
                <a:off x="675131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2286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4" name="object 246">
                <a:extLst>
                  <a:ext uri="{FF2B5EF4-FFF2-40B4-BE49-F238E27FC236}">
                    <a16:creationId xmlns:a16="http://schemas.microsoft.com/office/drawing/2014/main" id="{CF5838D0-79AB-AC04-BCF5-572FBEB36235}"/>
                  </a:ext>
                </a:extLst>
              </p:cNvPr>
              <p:cNvSpPr/>
              <p:nvPr/>
            </p:nvSpPr>
            <p:spPr>
              <a:xfrm>
                <a:off x="677418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5" name="object 247">
                <a:extLst>
                  <a:ext uri="{FF2B5EF4-FFF2-40B4-BE49-F238E27FC236}">
                    <a16:creationId xmlns:a16="http://schemas.microsoft.com/office/drawing/2014/main" id="{F30DB25B-F6A8-8E91-CD1C-101DA940C4C3}"/>
                  </a:ext>
                </a:extLst>
              </p:cNvPr>
              <p:cNvSpPr/>
              <p:nvPr/>
            </p:nvSpPr>
            <p:spPr>
              <a:xfrm>
                <a:off x="677418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2285"/>
                    </a:moveTo>
                    <a:lnTo>
                      <a:pt x="761" y="0"/>
                    </a:lnTo>
                    <a:lnTo>
                      <a:pt x="1523" y="0"/>
                    </a:lnTo>
                    <a:lnTo>
                      <a:pt x="0" y="2285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6" name="object 248">
                <a:extLst>
                  <a:ext uri="{FF2B5EF4-FFF2-40B4-BE49-F238E27FC236}">
                    <a16:creationId xmlns:a16="http://schemas.microsoft.com/office/drawing/2014/main" id="{6E912F7D-A70F-79BF-2030-E7AD5A742C3E}"/>
                  </a:ext>
                </a:extLst>
              </p:cNvPr>
              <p:cNvSpPr/>
              <p:nvPr/>
            </p:nvSpPr>
            <p:spPr>
              <a:xfrm>
                <a:off x="671322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7" name="object 249">
                <a:extLst>
                  <a:ext uri="{FF2B5EF4-FFF2-40B4-BE49-F238E27FC236}">
                    <a16:creationId xmlns:a16="http://schemas.microsoft.com/office/drawing/2014/main" id="{F2B0C52B-D311-533E-67D6-D57659B72190}"/>
                  </a:ext>
                </a:extLst>
              </p:cNvPr>
              <p:cNvSpPr/>
              <p:nvPr/>
            </p:nvSpPr>
            <p:spPr>
              <a:xfrm>
                <a:off x="671322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8" name="object 250">
                <a:extLst>
                  <a:ext uri="{FF2B5EF4-FFF2-40B4-BE49-F238E27FC236}">
                    <a16:creationId xmlns:a16="http://schemas.microsoft.com/office/drawing/2014/main" id="{3143F547-FB5A-73FF-CD47-C96ED6B129CC}"/>
                  </a:ext>
                </a:extLst>
              </p:cNvPr>
              <p:cNvSpPr/>
              <p:nvPr/>
            </p:nvSpPr>
            <p:spPr>
              <a:xfrm>
                <a:off x="670560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59" name="object 251">
                <a:extLst>
                  <a:ext uri="{FF2B5EF4-FFF2-40B4-BE49-F238E27FC236}">
                    <a16:creationId xmlns:a16="http://schemas.microsoft.com/office/drawing/2014/main" id="{67F7B480-B8BB-B0D8-B7FD-8426DC7DFB26}"/>
                  </a:ext>
                </a:extLst>
              </p:cNvPr>
              <p:cNvSpPr/>
              <p:nvPr/>
            </p:nvSpPr>
            <p:spPr>
              <a:xfrm>
                <a:off x="670559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2" y="3048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1524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0" name="object 252">
                <a:extLst>
                  <a:ext uri="{FF2B5EF4-FFF2-40B4-BE49-F238E27FC236}">
                    <a16:creationId xmlns:a16="http://schemas.microsoft.com/office/drawing/2014/main" id="{497C2561-54F1-33B5-626D-9B072F6E3FC9}"/>
                  </a:ext>
                </a:extLst>
              </p:cNvPr>
              <p:cNvSpPr/>
              <p:nvPr/>
            </p:nvSpPr>
            <p:spPr>
              <a:xfrm>
                <a:off x="668274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1" name="object 253">
                <a:extLst>
                  <a:ext uri="{FF2B5EF4-FFF2-40B4-BE49-F238E27FC236}">
                    <a16:creationId xmlns:a16="http://schemas.microsoft.com/office/drawing/2014/main" id="{DC392CD9-2648-AB8F-AF62-A1D417583F12}"/>
                  </a:ext>
                </a:extLst>
              </p:cNvPr>
              <p:cNvSpPr/>
              <p:nvPr/>
            </p:nvSpPr>
            <p:spPr>
              <a:xfrm>
                <a:off x="668274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762"/>
                    </a:moveTo>
                    <a:lnTo>
                      <a:pt x="2285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2285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2" name="object 254">
                <a:extLst>
                  <a:ext uri="{FF2B5EF4-FFF2-40B4-BE49-F238E27FC236}">
                    <a16:creationId xmlns:a16="http://schemas.microsoft.com/office/drawing/2014/main" id="{857DA665-236B-1DE2-BC8E-AAE3B9052F55}"/>
                  </a:ext>
                </a:extLst>
              </p:cNvPr>
              <p:cNvSpPr/>
              <p:nvPr/>
            </p:nvSpPr>
            <p:spPr>
              <a:xfrm>
                <a:off x="665226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3" name="object 255">
                <a:extLst>
                  <a:ext uri="{FF2B5EF4-FFF2-40B4-BE49-F238E27FC236}">
                    <a16:creationId xmlns:a16="http://schemas.microsoft.com/office/drawing/2014/main" id="{4712E22E-A373-2782-146F-6053A1ED4094}"/>
                  </a:ext>
                </a:extLst>
              </p:cNvPr>
              <p:cNvSpPr/>
              <p:nvPr/>
            </p:nvSpPr>
            <p:spPr>
              <a:xfrm>
                <a:off x="665225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7" y="0"/>
                    </a:moveTo>
                    <a:lnTo>
                      <a:pt x="3047" y="762"/>
                    </a:lnTo>
                    <a:lnTo>
                      <a:pt x="761" y="1524"/>
                    </a:lnTo>
                    <a:lnTo>
                      <a:pt x="0" y="762"/>
                    </a:lnTo>
                    <a:lnTo>
                      <a:pt x="304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4" name="object 256">
                <a:extLst>
                  <a:ext uri="{FF2B5EF4-FFF2-40B4-BE49-F238E27FC236}">
                    <a16:creationId xmlns:a16="http://schemas.microsoft.com/office/drawing/2014/main" id="{1ED842A2-A6FD-A03D-CECD-AA8153EB3755}"/>
                  </a:ext>
                </a:extLst>
              </p:cNvPr>
              <p:cNvSpPr/>
              <p:nvPr/>
            </p:nvSpPr>
            <p:spPr>
              <a:xfrm>
                <a:off x="664464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5" name="object 257">
                <a:extLst>
                  <a:ext uri="{FF2B5EF4-FFF2-40B4-BE49-F238E27FC236}">
                    <a16:creationId xmlns:a16="http://schemas.microsoft.com/office/drawing/2014/main" id="{C6AA6ADE-DFE4-CDCD-16DD-26EEBD7F111A}"/>
                  </a:ext>
                </a:extLst>
              </p:cNvPr>
              <p:cNvSpPr/>
              <p:nvPr/>
            </p:nvSpPr>
            <p:spPr>
              <a:xfrm>
                <a:off x="664463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2" y="0"/>
                    </a:moveTo>
                    <a:lnTo>
                      <a:pt x="1523" y="762"/>
                    </a:lnTo>
                    <a:lnTo>
                      <a:pt x="762" y="3048"/>
                    </a:lnTo>
                    <a:lnTo>
                      <a:pt x="0" y="3048"/>
                    </a:lnTo>
                    <a:lnTo>
                      <a:pt x="762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6" name="object 258">
                <a:extLst>
                  <a:ext uri="{FF2B5EF4-FFF2-40B4-BE49-F238E27FC236}">
                    <a16:creationId xmlns:a16="http://schemas.microsoft.com/office/drawing/2014/main" id="{3CB6CFA9-B817-668E-B679-660F80330924}"/>
                  </a:ext>
                </a:extLst>
              </p:cNvPr>
              <p:cNvSpPr/>
              <p:nvPr/>
            </p:nvSpPr>
            <p:spPr>
              <a:xfrm>
                <a:off x="664464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7" name="object 259">
                <a:extLst>
                  <a:ext uri="{FF2B5EF4-FFF2-40B4-BE49-F238E27FC236}">
                    <a16:creationId xmlns:a16="http://schemas.microsoft.com/office/drawing/2014/main" id="{1ADB8D65-34D0-C873-BF77-87E9C72E89C5}"/>
                  </a:ext>
                </a:extLst>
              </p:cNvPr>
              <p:cNvSpPr/>
              <p:nvPr/>
            </p:nvSpPr>
            <p:spPr>
              <a:xfrm>
                <a:off x="664463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8" name="object 260">
                <a:extLst>
                  <a:ext uri="{FF2B5EF4-FFF2-40B4-BE49-F238E27FC236}">
                    <a16:creationId xmlns:a16="http://schemas.microsoft.com/office/drawing/2014/main" id="{70ED2186-387D-0B3F-8BFD-78197AF73314}"/>
                  </a:ext>
                </a:extLst>
              </p:cNvPr>
              <p:cNvSpPr/>
              <p:nvPr/>
            </p:nvSpPr>
            <p:spPr>
              <a:xfrm>
                <a:off x="657606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69" name="object 261">
                <a:extLst>
                  <a:ext uri="{FF2B5EF4-FFF2-40B4-BE49-F238E27FC236}">
                    <a16:creationId xmlns:a16="http://schemas.microsoft.com/office/drawing/2014/main" id="{05D2F2CF-D25E-EC7E-51C7-615DE0F7BF8A}"/>
                  </a:ext>
                </a:extLst>
              </p:cNvPr>
              <p:cNvSpPr/>
              <p:nvPr/>
            </p:nvSpPr>
            <p:spPr>
              <a:xfrm>
                <a:off x="657605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3" y="228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0" name="object 262">
                <a:extLst>
                  <a:ext uri="{FF2B5EF4-FFF2-40B4-BE49-F238E27FC236}">
                    <a16:creationId xmlns:a16="http://schemas.microsoft.com/office/drawing/2014/main" id="{1A4E5D88-081E-8126-FB73-C6AC1570D2DB}"/>
                  </a:ext>
                </a:extLst>
              </p:cNvPr>
              <p:cNvSpPr/>
              <p:nvPr/>
            </p:nvSpPr>
            <p:spPr>
              <a:xfrm>
                <a:off x="659130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1" name="object 263">
                <a:extLst>
                  <a:ext uri="{FF2B5EF4-FFF2-40B4-BE49-F238E27FC236}">
                    <a16:creationId xmlns:a16="http://schemas.microsoft.com/office/drawing/2014/main" id="{4AD3D9A2-EBFE-CFFD-70ED-2CB4177DB3E5}"/>
                  </a:ext>
                </a:extLst>
              </p:cNvPr>
              <p:cNvSpPr/>
              <p:nvPr/>
            </p:nvSpPr>
            <p:spPr>
              <a:xfrm>
                <a:off x="659129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0"/>
                    </a:moveTo>
                    <a:lnTo>
                      <a:pt x="2285" y="762"/>
                    </a:lnTo>
                    <a:lnTo>
                      <a:pt x="2285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2" name="object 264">
                <a:extLst>
                  <a:ext uri="{FF2B5EF4-FFF2-40B4-BE49-F238E27FC236}">
                    <a16:creationId xmlns:a16="http://schemas.microsoft.com/office/drawing/2014/main" id="{D55EE1B4-2D6E-FABA-2C7D-57A20B35AC13}"/>
                  </a:ext>
                </a:extLst>
              </p:cNvPr>
              <p:cNvSpPr/>
              <p:nvPr/>
            </p:nvSpPr>
            <p:spPr>
              <a:xfrm>
                <a:off x="661416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3" name="object 265">
                <a:extLst>
                  <a:ext uri="{FF2B5EF4-FFF2-40B4-BE49-F238E27FC236}">
                    <a16:creationId xmlns:a16="http://schemas.microsoft.com/office/drawing/2014/main" id="{240DE29C-0D91-C902-9995-81EB833F2F1B}"/>
                  </a:ext>
                </a:extLst>
              </p:cNvPr>
              <p:cNvSpPr/>
              <p:nvPr/>
            </p:nvSpPr>
            <p:spPr>
              <a:xfrm>
                <a:off x="661415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2285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4" name="object 266">
                <a:extLst>
                  <a:ext uri="{FF2B5EF4-FFF2-40B4-BE49-F238E27FC236}">
                    <a16:creationId xmlns:a16="http://schemas.microsoft.com/office/drawing/2014/main" id="{319103F2-28CB-07DF-F00A-CCFC4D666B05}"/>
                  </a:ext>
                </a:extLst>
              </p:cNvPr>
              <p:cNvSpPr/>
              <p:nvPr/>
            </p:nvSpPr>
            <p:spPr>
              <a:xfrm>
                <a:off x="663702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5" name="object 267">
                <a:extLst>
                  <a:ext uri="{FF2B5EF4-FFF2-40B4-BE49-F238E27FC236}">
                    <a16:creationId xmlns:a16="http://schemas.microsoft.com/office/drawing/2014/main" id="{604219F7-6257-F365-0F0A-E01353BD4088}"/>
                  </a:ext>
                </a:extLst>
              </p:cNvPr>
              <p:cNvSpPr/>
              <p:nvPr/>
            </p:nvSpPr>
            <p:spPr>
              <a:xfrm>
                <a:off x="663702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2285"/>
                    </a:moveTo>
                    <a:lnTo>
                      <a:pt x="762" y="0"/>
                    </a:lnTo>
                    <a:lnTo>
                      <a:pt x="1524" y="0"/>
                    </a:lnTo>
                    <a:lnTo>
                      <a:pt x="0" y="2285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6" name="object 268">
                <a:extLst>
                  <a:ext uri="{FF2B5EF4-FFF2-40B4-BE49-F238E27FC236}">
                    <a16:creationId xmlns:a16="http://schemas.microsoft.com/office/drawing/2014/main" id="{A71B131B-4EB1-C9CE-DF45-DAE072BBF27F}"/>
                  </a:ext>
                </a:extLst>
              </p:cNvPr>
              <p:cNvSpPr/>
              <p:nvPr/>
            </p:nvSpPr>
            <p:spPr>
              <a:xfrm>
                <a:off x="657606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7" name="object 269">
                <a:extLst>
                  <a:ext uri="{FF2B5EF4-FFF2-40B4-BE49-F238E27FC236}">
                    <a16:creationId xmlns:a16="http://schemas.microsoft.com/office/drawing/2014/main" id="{D93041EF-F32D-5D78-D740-139124784FEC}"/>
                  </a:ext>
                </a:extLst>
              </p:cNvPr>
              <p:cNvSpPr/>
              <p:nvPr/>
            </p:nvSpPr>
            <p:spPr>
              <a:xfrm>
                <a:off x="657605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8" name="object 270">
                <a:extLst>
                  <a:ext uri="{FF2B5EF4-FFF2-40B4-BE49-F238E27FC236}">
                    <a16:creationId xmlns:a16="http://schemas.microsoft.com/office/drawing/2014/main" id="{4E634168-A1C1-AB36-5581-EAB0DB779EDF}"/>
                  </a:ext>
                </a:extLst>
              </p:cNvPr>
              <p:cNvSpPr/>
              <p:nvPr/>
            </p:nvSpPr>
            <p:spPr>
              <a:xfrm>
                <a:off x="656844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79" name="object 271">
                <a:extLst>
                  <a:ext uri="{FF2B5EF4-FFF2-40B4-BE49-F238E27FC236}">
                    <a16:creationId xmlns:a16="http://schemas.microsoft.com/office/drawing/2014/main" id="{DD4220B4-3ED5-F822-41B6-AAE77BE1AB50}"/>
                  </a:ext>
                </a:extLst>
              </p:cNvPr>
              <p:cNvSpPr/>
              <p:nvPr/>
            </p:nvSpPr>
            <p:spPr>
              <a:xfrm>
                <a:off x="656844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2" y="3048"/>
                    </a:lnTo>
                    <a:lnTo>
                      <a:pt x="0" y="762"/>
                    </a:lnTo>
                    <a:lnTo>
                      <a:pt x="762" y="0"/>
                    </a:lnTo>
                    <a:lnTo>
                      <a:pt x="1524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0" name="object 272">
                <a:extLst>
                  <a:ext uri="{FF2B5EF4-FFF2-40B4-BE49-F238E27FC236}">
                    <a16:creationId xmlns:a16="http://schemas.microsoft.com/office/drawing/2014/main" id="{B260FE0B-DA43-9F61-00B0-A1BCA9395AB4}"/>
                  </a:ext>
                </a:extLst>
              </p:cNvPr>
              <p:cNvSpPr/>
              <p:nvPr/>
            </p:nvSpPr>
            <p:spPr>
              <a:xfrm>
                <a:off x="654558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1" name="object 273">
                <a:extLst>
                  <a:ext uri="{FF2B5EF4-FFF2-40B4-BE49-F238E27FC236}">
                    <a16:creationId xmlns:a16="http://schemas.microsoft.com/office/drawing/2014/main" id="{E85080E3-FEE3-480B-9B18-7B97B38554B4}"/>
                  </a:ext>
                </a:extLst>
              </p:cNvPr>
              <p:cNvSpPr/>
              <p:nvPr/>
            </p:nvSpPr>
            <p:spPr>
              <a:xfrm>
                <a:off x="654557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2285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3048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2" name="object 274">
                <a:extLst>
                  <a:ext uri="{FF2B5EF4-FFF2-40B4-BE49-F238E27FC236}">
                    <a16:creationId xmlns:a16="http://schemas.microsoft.com/office/drawing/2014/main" id="{7C686F8B-CDFC-1B25-6FAD-547D3E22D5CD}"/>
                  </a:ext>
                </a:extLst>
              </p:cNvPr>
              <p:cNvSpPr/>
              <p:nvPr/>
            </p:nvSpPr>
            <p:spPr>
              <a:xfrm>
                <a:off x="652272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762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3" name="object 275">
                <a:extLst>
                  <a:ext uri="{FF2B5EF4-FFF2-40B4-BE49-F238E27FC236}">
                    <a16:creationId xmlns:a16="http://schemas.microsoft.com/office/drawing/2014/main" id="{C8801727-0368-48B8-CEF4-C6E8743C0F27}"/>
                  </a:ext>
                </a:extLst>
              </p:cNvPr>
              <p:cNvSpPr/>
              <p:nvPr/>
            </p:nvSpPr>
            <p:spPr>
              <a:xfrm>
                <a:off x="652271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0"/>
                    </a:moveTo>
                    <a:lnTo>
                      <a:pt x="2285" y="762"/>
                    </a:lnTo>
                    <a:lnTo>
                      <a:pt x="0" y="1524"/>
                    </a:lnTo>
                    <a:lnTo>
                      <a:pt x="0" y="762"/>
                    </a:lnTo>
                    <a:lnTo>
                      <a:pt x="2285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4" name="object 276">
                <a:extLst>
                  <a:ext uri="{FF2B5EF4-FFF2-40B4-BE49-F238E27FC236}">
                    <a16:creationId xmlns:a16="http://schemas.microsoft.com/office/drawing/2014/main" id="{25BDD428-BA64-2101-6F9C-EEA227601FE9}"/>
                  </a:ext>
                </a:extLst>
              </p:cNvPr>
              <p:cNvSpPr/>
              <p:nvPr/>
            </p:nvSpPr>
            <p:spPr>
              <a:xfrm>
                <a:off x="650748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0"/>
                    </a:move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5" name="object 277">
                <a:extLst>
                  <a:ext uri="{FF2B5EF4-FFF2-40B4-BE49-F238E27FC236}">
                    <a16:creationId xmlns:a16="http://schemas.microsoft.com/office/drawing/2014/main" id="{DA3A210A-DF16-7F39-7C18-F180442432FD}"/>
                  </a:ext>
                </a:extLst>
              </p:cNvPr>
              <p:cNvSpPr/>
              <p:nvPr/>
            </p:nvSpPr>
            <p:spPr>
              <a:xfrm>
                <a:off x="650747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3" y="0"/>
                    </a:moveTo>
                    <a:lnTo>
                      <a:pt x="1523" y="762"/>
                    </a:lnTo>
                    <a:lnTo>
                      <a:pt x="761" y="3048"/>
                    </a:lnTo>
                    <a:lnTo>
                      <a:pt x="0" y="3048"/>
                    </a:lnTo>
                    <a:lnTo>
                      <a:pt x="1523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6" name="object 278">
                <a:extLst>
                  <a:ext uri="{FF2B5EF4-FFF2-40B4-BE49-F238E27FC236}">
                    <a16:creationId xmlns:a16="http://schemas.microsoft.com/office/drawing/2014/main" id="{893CB7FA-EB10-1DA9-4A73-B7A436C6842B}"/>
                  </a:ext>
                </a:extLst>
              </p:cNvPr>
              <p:cNvSpPr/>
              <p:nvPr/>
            </p:nvSpPr>
            <p:spPr>
              <a:xfrm>
                <a:off x="650748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7" name="object 279">
                <a:extLst>
                  <a:ext uri="{FF2B5EF4-FFF2-40B4-BE49-F238E27FC236}">
                    <a16:creationId xmlns:a16="http://schemas.microsoft.com/office/drawing/2014/main" id="{6C40DA86-BCF5-D879-0BE5-31BD38B7E129}"/>
                  </a:ext>
                </a:extLst>
              </p:cNvPr>
              <p:cNvSpPr/>
              <p:nvPr/>
            </p:nvSpPr>
            <p:spPr>
              <a:xfrm>
                <a:off x="650747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2" y="5333"/>
                    </a:lnTo>
                    <a:lnTo>
                      <a:pt x="76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8" name="object 280">
                <a:extLst>
                  <a:ext uri="{FF2B5EF4-FFF2-40B4-BE49-F238E27FC236}">
                    <a16:creationId xmlns:a16="http://schemas.microsoft.com/office/drawing/2014/main" id="{242DB3D9-CBAF-8EC6-1B70-DDA900F89627}"/>
                  </a:ext>
                </a:extLst>
              </p:cNvPr>
              <p:cNvSpPr/>
              <p:nvPr/>
            </p:nvSpPr>
            <p:spPr>
              <a:xfrm>
                <a:off x="647700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2286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89" name="object 281">
                <a:extLst>
                  <a:ext uri="{FF2B5EF4-FFF2-40B4-BE49-F238E27FC236}">
                    <a16:creationId xmlns:a16="http://schemas.microsoft.com/office/drawing/2014/main" id="{7FAA89F1-F0EF-951E-0364-862B3D6C7669}"/>
                  </a:ext>
                </a:extLst>
              </p:cNvPr>
              <p:cNvSpPr/>
              <p:nvPr/>
            </p:nvSpPr>
            <p:spPr>
              <a:xfrm>
                <a:off x="647700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2285" y="0"/>
                    </a:lnTo>
                    <a:lnTo>
                      <a:pt x="3048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0" name="object 282">
                <a:extLst>
                  <a:ext uri="{FF2B5EF4-FFF2-40B4-BE49-F238E27FC236}">
                    <a16:creationId xmlns:a16="http://schemas.microsoft.com/office/drawing/2014/main" id="{D279DE58-E13F-0C52-9BF8-E11AC9BA2F05}"/>
                  </a:ext>
                </a:extLst>
              </p:cNvPr>
              <p:cNvSpPr/>
              <p:nvPr/>
            </p:nvSpPr>
            <p:spPr>
              <a:xfrm>
                <a:off x="649986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1" name="object 283">
                <a:extLst>
                  <a:ext uri="{FF2B5EF4-FFF2-40B4-BE49-F238E27FC236}">
                    <a16:creationId xmlns:a16="http://schemas.microsoft.com/office/drawing/2014/main" id="{0A8AD475-3FCC-6E56-5DC3-B7385BFB6082}"/>
                  </a:ext>
                </a:extLst>
              </p:cNvPr>
              <p:cNvSpPr/>
              <p:nvPr/>
            </p:nvSpPr>
            <p:spPr>
              <a:xfrm>
                <a:off x="649986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2" y="2285"/>
                    </a:moveTo>
                    <a:lnTo>
                      <a:pt x="0" y="2285"/>
                    </a:lnTo>
                    <a:lnTo>
                      <a:pt x="762" y="0"/>
                    </a:lnTo>
                    <a:lnTo>
                      <a:pt x="1523" y="0"/>
                    </a:lnTo>
                    <a:lnTo>
                      <a:pt x="762" y="2285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2" name="object 284">
                <a:extLst>
                  <a:ext uri="{FF2B5EF4-FFF2-40B4-BE49-F238E27FC236}">
                    <a16:creationId xmlns:a16="http://schemas.microsoft.com/office/drawing/2014/main" id="{929DC7BA-A9E1-CE0F-7BA7-64DF39FF12E9}"/>
                  </a:ext>
                </a:extLst>
              </p:cNvPr>
              <p:cNvSpPr/>
              <p:nvPr/>
            </p:nvSpPr>
            <p:spPr>
              <a:xfrm>
                <a:off x="640080" y="2774441"/>
                <a:ext cx="762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269">
                    <a:moveTo>
                      <a:pt x="7620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7620" y="762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3" name="object 285">
                <a:extLst>
                  <a:ext uri="{FF2B5EF4-FFF2-40B4-BE49-F238E27FC236}">
                    <a16:creationId xmlns:a16="http://schemas.microsoft.com/office/drawing/2014/main" id="{58A528FE-B086-A33A-5BCF-11C5A2B9CDA9}"/>
                  </a:ext>
                </a:extLst>
              </p:cNvPr>
              <p:cNvSpPr/>
              <p:nvPr/>
            </p:nvSpPr>
            <p:spPr>
              <a:xfrm>
                <a:off x="592073" y="2765298"/>
                <a:ext cx="5588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55879" h="13969">
                    <a:moveTo>
                      <a:pt x="48006" y="9143"/>
                    </a:moveTo>
                    <a:lnTo>
                      <a:pt x="48006" y="9906"/>
                    </a:lnTo>
                    <a:lnTo>
                      <a:pt x="55626" y="9906"/>
                    </a:lnTo>
                    <a:lnTo>
                      <a:pt x="55626" y="9143"/>
                    </a:lnTo>
                    <a:lnTo>
                      <a:pt x="48006" y="9143"/>
                    </a:lnTo>
                    <a:close/>
                  </a:path>
                  <a:path w="55879" h="13969">
                    <a:moveTo>
                      <a:pt x="41910" y="9906"/>
                    </a:moveTo>
                    <a:lnTo>
                      <a:pt x="35814" y="11429"/>
                    </a:lnTo>
                  </a:path>
                  <a:path w="55879" h="13969">
                    <a:moveTo>
                      <a:pt x="42671" y="11429"/>
                    </a:moveTo>
                    <a:lnTo>
                      <a:pt x="36576" y="12953"/>
                    </a:lnTo>
                  </a:path>
                  <a:path w="55879" h="13969">
                    <a:moveTo>
                      <a:pt x="42671" y="11429"/>
                    </a:moveTo>
                    <a:lnTo>
                      <a:pt x="55626" y="11429"/>
                    </a:lnTo>
                  </a:path>
                  <a:path w="55879" h="13969">
                    <a:moveTo>
                      <a:pt x="41910" y="9906"/>
                    </a:moveTo>
                    <a:lnTo>
                      <a:pt x="55626" y="9906"/>
                    </a:lnTo>
                  </a:path>
                  <a:path w="55879" h="13969">
                    <a:moveTo>
                      <a:pt x="55626" y="11429"/>
                    </a:moveTo>
                    <a:lnTo>
                      <a:pt x="55626" y="9906"/>
                    </a:lnTo>
                  </a:path>
                  <a:path w="55879" h="13969">
                    <a:moveTo>
                      <a:pt x="0" y="0"/>
                    </a:moveTo>
                    <a:lnTo>
                      <a:pt x="12192" y="0"/>
                    </a:lnTo>
                  </a:path>
                  <a:path w="55879" h="13969">
                    <a:moveTo>
                      <a:pt x="15240" y="13715"/>
                    </a:moveTo>
                    <a:lnTo>
                      <a:pt x="12192" y="13715"/>
                    </a:lnTo>
                  </a:path>
                  <a:path w="55879" h="13969">
                    <a:moveTo>
                      <a:pt x="12192" y="13715"/>
                    </a:moveTo>
                    <a:lnTo>
                      <a:pt x="1219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4" name="object 286">
                <a:extLst>
                  <a:ext uri="{FF2B5EF4-FFF2-40B4-BE49-F238E27FC236}">
                    <a16:creationId xmlns:a16="http://schemas.microsoft.com/office/drawing/2014/main" id="{BC48C6F0-9346-489D-597D-77C8683A8B10}"/>
                  </a:ext>
                </a:extLst>
              </p:cNvPr>
              <p:cNvSpPr/>
              <p:nvPr/>
            </p:nvSpPr>
            <p:spPr>
              <a:xfrm>
                <a:off x="617981" y="2775204"/>
                <a:ext cx="127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905">
                    <a:moveTo>
                      <a:pt x="762" y="1524"/>
                    </a:moveTo>
                    <a:lnTo>
                      <a:pt x="0" y="0"/>
                    </a:lnTo>
                    <a:lnTo>
                      <a:pt x="0" y="1524"/>
                    </a:lnTo>
                    <a:lnTo>
                      <a:pt x="762" y="15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5" name="object 287">
                <a:extLst>
                  <a:ext uri="{FF2B5EF4-FFF2-40B4-BE49-F238E27FC236}">
                    <a16:creationId xmlns:a16="http://schemas.microsoft.com/office/drawing/2014/main" id="{F4F2A473-E2B7-351B-C3EE-2551C59F4EA1}"/>
                  </a:ext>
                </a:extLst>
              </p:cNvPr>
              <p:cNvSpPr/>
              <p:nvPr/>
            </p:nvSpPr>
            <p:spPr>
              <a:xfrm>
                <a:off x="604265" y="2765298"/>
                <a:ext cx="14604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11430">
                    <a:moveTo>
                      <a:pt x="13715" y="11429"/>
                    </a:moveTo>
                    <a:lnTo>
                      <a:pt x="13715" y="9906"/>
                    </a:lnTo>
                    <a:lnTo>
                      <a:pt x="14478" y="11429"/>
                    </a:lnTo>
                    <a:lnTo>
                      <a:pt x="13715" y="11429"/>
                    </a:lnTo>
                    <a:close/>
                  </a:path>
                  <a:path w="14604" h="11430">
                    <a:moveTo>
                      <a:pt x="14478" y="11429"/>
                    </a:moveTo>
                    <a:lnTo>
                      <a:pt x="13715" y="9906"/>
                    </a:lnTo>
                  </a:path>
                  <a:path w="14604" h="11430">
                    <a:moveTo>
                      <a:pt x="0" y="0"/>
                    </a:moveTo>
                    <a:lnTo>
                      <a:pt x="1371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6" name="object 288">
                <a:extLst>
                  <a:ext uri="{FF2B5EF4-FFF2-40B4-BE49-F238E27FC236}">
                    <a16:creationId xmlns:a16="http://schemas.microsoft.com/office/drawing/2014/main" id="{FA82614D-D1B7-AFC9-D091-B32A2D0CC68B}"/>
                  </a:ext>
                </a:extLst>
              </p:cNvPr>
              <p:cNvSpPr/>
              <p:nvPr/>
            </p:nvSpPr>
            <p:spPr>
              <a:xfrm>
                <a:off x="611886" y="2776727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1524"/>
                    </a:moveTo>
                    <a:lnTo>
                      <a:pt x="762" y="0"/>
                    </a:lnTo>
                    <a:lnTo>
                      <a:pt x="0" y="1524"/>
                    </a:lnTo>
                    <a:lnTo>
                      <a:pt x="2285" y="15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7" name="object 289">
                <a:extLst>
                  <a:ext uri="{FF2B5EF4-FFF2-40B4-BE49-F238E27FC236}">
                    <a16:creationId xmlns:a16="http://schemas.microsoft.com/office/drawing/2014/main" id="{2842AE3E-D36B-AC7A-648C-1C27F01645BE}"/>
                  </a:ext>
                </a:extLst>
              </p:cNvPr>
              <p:cNvSpPr/>
              <p:nvPr/>
            </p:nvSpPr>
            <p:spPr>
              <a:xfrm>
                <a:off x="604265" y="2775204"/>
                <a:ext cx="18288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82879" h="3175">
                    <a:moveTo>
                      <a:pt x="7620" y="3048"/>
                    </a:moveTo>
                    <a:lnTo>
                      <a:pt x="8382" y="1524"/>
                    </a:lnTo>
                    <a:lnTo>
                      <a:pt x="9906" y="3048"/>
                    </a:lnTo>
                    <a:lnTo>
                      <a:pt x="7620" y="3048"/>
                    </a:lnTo>
                    <a:close/>
                  </a:path>
                  <a:path w="182879" h="3175">
                    <a:moveTo>
                      <a:pt x="8382" y="1524"/>
                    </a:moveTo>
                    <a:lnTo>
                      <a:pt x="9906" y="3048"/>
                    </a:lnTo>
                  </a:path>
                  <a:path w="182879" h="3175">
                    <a:moveTo>
                      <a:pt x="8382" y="1524"/>
                    </a:moveTo>
                    <a:lnTo>
                      <a:pt x="7620" y="3048"/>
                    </a:lnTo>
                  </a:path>
                  <a:path w="182879" h="3175">
                    <a:moveTo>
                      <a:pt x="8382" y="1524"/>
                    </a:moveTo>
                    <a:lnTo>
                      <a:pt x="23621" y="1524"/>
                    </a:lnTo>
                  </a:path>
                  <a:path w="182879" h="3175">
                    <a:moveTo>
                      <a:pt x="0" y="3048"/>
                    </a:moveTo>
                    <a:lnTo>
                      <a:pt x="24384" y="3048"/>
                    </a:lnTo>
                  </a:path>
                  <a:path w="182879" h="3175">
                    <a:moveTo>
                      <a:pt x="84582" y="1524"/>
                    </a:moveTo>
                    <a:lnTo>
                      <a:pt x="84582" y="0"/>
                    </a:lnTo>
                  </a:path>
                  <a:path w="182879" h="3175">
                    <a:moveTo>
                      <a:pt x="97536" y="0"/>
                    </a:moveTo>
                    <a:lnTo>
                      <a:pt x="103632" y="1524"/>
                    </a:lnTo>
                  </a:path>
                  <a:path w="182879" h="3175">
                    <a:moveTo>
                      <a:pt x="97536" y="0"/>
                    </a:moveTo>
                    <a:lnTo>
                      <a:pt x="84582" y="0"/>
                    </a:lnTo>
                  </a:path>
                  <a:path w="182879" h="3175">
                    <a:moveTo>
                      <a:pt x="97536" y="1524"/>
                    </a:moveTo>
                    <a:lnTo>
                      <a:pt x="84582" y="1524"/>
                    </a:lnTo>
                  </a:path>
                  <a:path w="182879" h="3175">
                    <a:moveTo>
                      <a:pt x="97536" y="1524"/>
                    </a:moveTo>
                    <a:lnTo>
                      <a:pt x="103632" y="3048"/>
                    </a:lnTo>
                  </a:path>
                  <a:path w="182879" h="3175">
                    <a:moveTo>
                      <a:pt x="182118" y="1524"/>
                    </a:moveTo>
                    <a:lnTo>
                      <a:pt x="103632" y="1524"/>
                    </a:lnTo>
                  </a:path>
                  <a:path w="182879" h="3175">
                    <a:moveTo>
                      <a:pt x="182879" y="3048"/>
                    </a:moveTo>
                    <a:lnTo>
                      <a:pt x="103632" y="304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8" name="object 290">
                <a:extLst>
                  <a:ext uri="{FF2B5EF4-FFF2-40B4-BE49-F238E27FC236}">
                    <a16:creationId xmlns:a16="http://schemas.microsoft.com/office/drawing/2014/main" id="{227DAFE0-32DD-A3B3-1393-0CEBB08A69EC}"/>
                  </a:ext>
                </a:extLst>
              </p:cNvPr>
              <p:cNvSpPr/>
              <p:nvPr/>
            </p:nvSpPr>
            <p:spPr>
              <a:xfrm>
                <a:off x="882015" y="229095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699" name="object 291">
                <a:extLst>
                  <a:ext uri="{FF2B5EF4-FFF2-40B4-BE49-F238E27FC236}">
                    <a16:creationId xmlns:a16="http://schemas.microsoft.com/office/drawing/2014/main" id="{786E8469-F0D7-4421-7784-C8C0933F6CE7}"/>
                  </a:ext>
                </a:extLst>
              </p:cNvPr>
              <p:cNvSpPr/>
              <p:nvPr/>
            </p:nvSpPr>
            <p:spPr>
              <a:xfrm>
                <a:off x="848868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5333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8" y="533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00" name="object 292">
                <a:extLst>
                  <a:ext uri="{FF2B5EF4-FFF2-40B4-BE49-F238E27FC236}">
                    <a16:creationId xmlns:a16="http://schemas.microsoft.com/office/drawing/2014/main" id="{4CA8BC84-687B-0954-F4B6-8C61C51C76EF}"/>
                  </a:ext>
                </a:extLst>
              </p:cNvPr>
              <p:cNvSpPr/>
              <p:nvPr/>
            </p:nvSpPr>
            <p:spPr>
              <a:xfrm>
                <a:off x="848868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3528" y="533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01" name="object 293">
                <a:extLst>
                  <a:ext uri="{FF2B5EF4-FFF2-40B4-BE49-F238E27FC236}">
                    <a16:creationId xmlns:a16="http://schemas.microsoft.com/office/drawing/2014/main" id="{FD9590A5-3B00-D8B3-1B5F-F6F6BCC08C8D}"/>
                  </a:ext>
                </a:extLst>
              </p:cNvPr>
              <p:cNvSpPr/>
              <p:nvPr/>
            </p:nvSpPr>
            <p:spPr>
              <a:xfrm>
                <a:off x="848868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6096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8" y="60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02" name="object 294">
                <a:extLst>
                  <a:ext uri="{FF2B5EF4-FFF2-40B4-BE49-F238E27FC236}">
                    <a16:creationId xmlns:a16="http://schemas.microsoft.com/office/drawing/2014/main" id="{FDDC0A17-C333-2513-CB35-7FF0FE505B87}"/>
                  </a:ext>
                </a:extLst>
              </p:cNvPr>
              <p:cNvSpPr/>
              <p:nvPr/>
            </p:nvSpPr>
            <p:spPr>
              <a:xfrm>
                <a:off x="848868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3528" y="609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03" name="object 295">
                <a:extLst>
                  <a:ext uri="{FF2B5EF4-FFF2-40B4-BE49-F238E27FC236}">
                    <a16:creationId xmlns:a16="http://schemas.microsoft.com/office/drawing/2014/main" id="{063B781C-FFE6-ACA0-0CFB-CBF4E2FB2998}"/>
                  </a:ext>
                </a:extLst>
              </p:cNvPr>
              <p:cNvSpPr/>
              <p:nvPr/>
            </p:nvSpPr>
            <p:spPr>
              <a:xfrm>
                <a:off x="627887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11430"/>
                    </a:moveTo>
                    <a:lnTo>
                      <a:pt x="33528" y="0"/>
                    </a:lnTo>
                    <a:lnTo>
                      <a:pt x="0" y="6096"/>
                    </a:lnTo>
                    <a:lnTo>
                      <a:pt x="33528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04" name="object 296">
                <a:extLst>
                  <a:ext uri="{FF2B5EF4-FFF2-40B4-BE49-F238E27FC236}">
                    <a16:creationId xmlns:a16="http://schemas.microsoft.com/office/drawing/2014/main" id="{584D6CEB-9AB8-7FCA-4AD6-607D8F7AD323}"/>
                  </a:ext>
                </a:extLst>
              </p:cNvPr>
              <p:cNvSpPr/>
              <p:nvPr/>
            </p:nvSpPr>
            <p:spPr>
              <a:xfrm>
                <a:off x="627887" y="1879854"/>
                <a:ext cx="220979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220980" h="11430">
                    <a:moveTo>
                      <a:pt x="33528" y="0"/>
                    </a:moveTo>
                    <a:lnTo>
                      <a:pt x="33528" y="11430"/>
                    </a:lnTo>
                    <a:lnTo>
                      <a:pt x="0" y="6096"/>
                    </a:lnTo>
                    <a:lnTo>
                      <a:pt x="33528" y="0"/>
                    </a:lnTo>
                    <a:close/>
                  </a:path>
                  <a:path w="220980" h="11430">
                    <a:moveTo>
                      <a:pt x="33528" y="6096"/>
                    </a:moveTo>
                    <a:lnTo>
                      <a:pt x="220980" y="609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705" name="object 297">
                <a:extLst>
                  <a:ext uri="{FF2B5EF4-FFF2-40B4-BE49-F238E27FC236}">
                    <a16:creationId xmlns:a16="http://schemas.microsoft.com/office/drawing/2014/main" id="{6C07C2CE-9CBA-500A-69F7-62415796800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86943" y="1952625"/>
                <a:ext cx="135636" cy="136398"/>
              </a:xfrm>
              <a:prstGeom prst="rect">
                <a:avLst/>
              </a:prstGeom>
            </p:spPr>
          </p:pic>
          <p:sp>
            <p:nvSpPr>
              <p:cNvPr id="1706" name="object 298">
                <a:extLst>
                  <a:ext uri="{FF2B5EF4-FFF2-40B4-BE49-F238E27FC236}">
                    <a16:creationId xmlns:a16="http://schemas.microsoft.com/office/drawing/2014/main" id="{A1615311-C2CE-EB0C-0654-573D0E30B8C2}"/>
                  </a:ext>
                </a:extLst>
              </p:cNvPr>
              <p:cNvSpPr/>
              <p:nvPr/>
            </p:nvSpPr>
            <p:spPr>
              <a:xfrm>
                <a:off x="627506" y="16615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07" name="object 299">
                <a:extLst>
                  <a:ext uri="{FF2B5EF4-FFF2-40B4-BE49-F238E27FC236}">
                    <a16:creationId xmlns:a16="http://schemas.microsoft.com/office/drawing/2014/main" id="{C02CB7DF-3794-D11C-5888-B1B2EB7D8FAA}"/>
                  </a:ext>
                </a:extLst>
              </p:cNvPr>
              <p:cNvSpPr/>
              <p:nvPr/>
            </p:nvSpPr>
            <p:spPr>
              <a:xfrm>
                <a:off x="646937" y="1748790"/>
                <a:ext cx="4057015" cy="137160"/>
              </a:xfrm>
              <a:custGeom>
                <a:avLst/>
                <a:gdLst/>
                <a:ahLst/>
                <a:cxnLst/>
                <a:rect l="l" t="t" r="r" b="b"/>
                <a:pathLst>
                  <a:path w="4057015" h="137160">
                    <a:moveTo>
                      <a:pt x="12192" y="0"/>
                    </a:moveTo>
                    <a:lnTo>
                      <a:pt x="0" y="36576"/>
                    </a:lnTo>
                    <a:lnTo>
                      <a:pt x="762" y="43434"/>
                    </a:lnTo>
                    <a:lnTo>
                      <a:pt x="1524" y="48006"/>
                    </a:lnTo>
                    <a:lnTo>
                      <a:pt x="3048" y="51054"/>
                    </a:lnTo>
                  </a:path>
                  <a:path w="4057015" h="137160">
                    <a:moveTo>
                      <a:pt x="25907" y="10668"/>
                    </a:moveTo>
                    <a:lnTo>
                      <a:pt x="20574" y="39624"/>
                    </a:lnTo>
                  </a:path>
                  <a:path w="4057015" h="137160">
                    <a:moveTo>
                      <a:pt x="14478" y="25908"/>
                    </a:moveTo>
                    <a:lnTo>
                      <a:pt x="32004" y="25908"/>
                    </a:lnTo>
                  </a:path>
                  <a:path w="4057015" h="137160">
                    <a:moveTo>
                      <a:pt x="43434" y="12954"/>
                    </a:moveTo>
                    <a:lnTo>
                      <a:pt x="45720" y="10668"/>
                    </a:lnTo>
                    <a:lnTo>
                      <a:pt x="49530" y="6096"/>
                    </a:lnTo>
                    <a:lnTo>
                      <a:pt x="43434" y="39624"/>
                    </a:lnTo>
                  </a:path>
                  <a:path w="4057015" h="137160">
                    <a:moveTo>
                      <a:pt x="66293" y="6096"/>
                    </a:moveTo>
                    <a:lnTo>
                      <a:pt x="63246" y="7620"/>
                    </a:lnTo>
                    <a:lnTo>
                      <a:pt x="60960" y="11430"/>
                    </a:lnTo>
                    <a:lnTo>
                      <a:pt x="60198" y="14478"/>
                    </a:lnTo>
                    <a:lnTo>
                      <a:pt x="60960" y="17526"/>
                    </a:lnTo>
                    <a:lnTo>
                      <a:pt x="63246" y="19050"/>
                    </a:lnTo>
                    <a:lnTo>
                      <a:pt x="66293" y="20574"/>
                    </a:lnTo>
                    <a:lnTo>
                      <a:pt x="68580" y="22860"/>
                    </a:lnTo>
                    <a:lnTo>
                      <a:pt x="70104" y="25908"/>
                    </a:lnTo>
                    <a:lnTo>
                      <a:pt x="70866" y="28956"/>
                    </a:lnTo>
                    <a:lnTo>
                      <a:pt x="70104" y="33528"/>
                    </a:lnTo>
                    <a:lnTo>
                      <a:pt x="68580" y="36576"/>
                    </a:lnTo>
                    <a:lnTo>
                      <a:pt x="67056" y="38100"/>
                    </a:lnTo>
                    <a:lnTo>
                      <a:pt x="64007" y="39624"/>
                    </a:lnTo>
                    <a:lnTo>
                      <a:pt x="60198" y="39624"/>
                    </a:lnTo>
                    <a:lnTo>
                      <a:pt x="57150" y="38100"/>
                    </a:lnTo>
                    <a:lnTo>
                      <a:pt x="56388" y="36576"/>
                    </a:lnTo>
                    <a:lnTo>
                      <a:pt x="56388" y="33528"/>
                    </a:lnTo>
                    <a:lnTo>
                      <a:pt x="68580" y="19050"/>
                    </a:lnTo>
                    <a:lnTo>
                      <a:pt x="70866" y="17526"/>
                    </a:lnTo>
                    <a:lnTo>
                      <a:pt x="72390" y="14478"/>
                    </a:lnTo>
                    <a:lnTo>
                      <a:pt x="73152" y="11430"/>
                    </a:lnTo>
                    <a:lnTo>
                      <a:pt x="72390" y="7620"/>
                    </a:lnTo>
                    <a:lnTo>
                      <a:pt x="70104" y="6096"/>
                    </a:lnTo>
                    <a:lnTo>
                      <a:pt x="66293" y="6096"/>
                    </a:lnTo>
                    <a:close/>
                  </a:path>
                  <a:path w="4057015" h="137160">
                    <a:moveTo>
                      <a:pt x="76962" y="36576"/>
                    </a:moveTo>
                    <a:lnTo>
                      <a:pt x="76200" y="38100"/>
                    </a:lnTo>
                    <a:lnTo>
                      <a:pt x="76200" y="39624"/>
                    </a:lnTo>
                    <a:lnTo>
                      <a:pt x="77724" y="38100"/>
                    </a:lnTo>
                    <a:lnTo>
                      <a:pt x="76962" y="36576"/>
                    </a:lnTo>
                    <a:close/>
                  </a:path>
                  <a:path w="4057015" h="137160">
                    <a:moveTo>
                      <a:pt x="100584" y="17526"/>
                    </a:moveTo>
                    <a:lnTo>
                      <a:pt x="96012" y="6096"/>
                    </a:lnTo>
                    <a:lnTo>
                      <a:pt x="96774" y="6096"/>
                    </a:lnTo>
                    <a:lnTo>
                      <a:pt x="99060" y="7620"/>
                    </a:lnTo>
                    <a:lnTo>
                      <a:pt x="100584" y="10668"/>
                    </a:lnTo>
                    <a:lnTo>
                      <a:pt x="100584" y="17526"/>
                    </a:lnTo>
                    <a:lnTo>
                      <a:pt x="99060" y="25908"/>
                    </a:lnTo>
                    <a:lnTo>
                      <a:pt x="96774" y="33528"/>
                    </a:lnTo>
                    <a:lnTo>
                      <a:pt x="93726" y="38100"/>
                    </a:lnTo>
                    <a:lnTo>
                      <a:pt x="90678" y="39624"/>
                    </a:lnTo>
                    <a:lnTo>
                      <a:pt x="89154" y="39624"/>
                    </a:lnTo>
                    <a:lnTo>
                      <a:pt x="86106" y="38100"/>
                    </a:lnTo>
                    <a:lnTo>
                      <a:pt x="86106" y="35052"/>
                    </a:lnTo>
                  </a:path>
                  <a:path w="4057015" h="137160">
                    <a:moveTo>
                      <a:pt x="108204" y="20574"/>
                    </a:moveTo>
                    <a:lnTo>
                      <a:pt x="124968" y="20574"/>
                    </a:lnTo>
                  </a:path>
                  <a:path w="4057015" h="137160">
                    <a:moveTo>
                      <a:pt x="105918" y="30480"/>
                    </a:moveTo>
                    <a:lnTo>
                      <a:pt x="123443" y="30480"/>
                    </a:lnTo>
                  </a:path>
                  <a:path w="4057015" h="137160">
                    <a:moveTo>
                      <a:pt x="132588" y="39624"/>
                    </a:moveTo>
                    <a:lnTo>
                      <a:pt x="147828" y="6096"/>
                    </a:lnTo>
                    <a:lnTo>
                      <a:pt x="134112" y="6096"/>
                    </a:lnTo>
                  </a:path>
                  <a:path w="4057015" h="137160">
                    <a:moveTo>
                      <a:pt x="151638" y="39624"/>
                    </a:moveTo>
                    <a:lnTo>
                      <a:pt x="166878" y="6096"/>
                    </a:lnTo>
                    <a:lnTo>
                      <a:pt x="153924" y="6096"/>
                    </a:lnTo>
                  </a:path>
                  <a:path w="4057015" h="137160">
                    <a:moveTo>
                      <a:pt x="174498" y="6096"/>
                    </a:moveTo>
                    <a:lnTo>
                      <a:pt x="185166" y="6096"/>
                    </a:lnTo>
                    <a:lnTo>
                      <a:pt x="177546" y="19050"/>
                    </a:lnTo>
                    <a:lnTo>
                      <a:pt x="180594" y="19050"/>
                    </a:lnTo>
                    <a:lnTo>
                      <a:pt x="182118" y="20574"/>
                    </a:lnTo>
                    <a:lnTo>
                      <a:pt x="182880" y="22860"/>
                    </a:lnTo>
                    <a:lnTo>
                      <a:pt x="182880" y="27432"/>
                    </a:lnTo>
                    <a:lnTo>
                      <a:pt x="182118" y="30480"/>
                    </a:lnTo>
                    <a:lnTo>
                      <a:pt x="180594" y="35052"/>
                    </a:lnTo>
                    <a:lnTo>
                      <a:pt x="177546" y="38100"/>
                    </a:lnTo>
                    <a:lnTo>
                      <a:pt x="174498" y="39624"/>
                    </a:lnTo>
                    <a:lnTo>
                      <a:pt x="172212" y="39624"/>
                    </a:lnTo>
                    <a:lnTo>
                      <a:pt x="169164" y="38100"/>
                    </a:lnTo>
                    <a:lnTo>
                      <a:pt x="168402" y="36576"/>
                    </a:lnTo>
                    <a:lnTo>
                      <a:pt x="167640" y="33528"/>
                    </a:lnTo>
                  </a:path>
                  <a:path w="4057015" h="137160">
                    <a:moveTo>
                      <a:pt x="188214" y="36576"/>
                    </a:moveTo>
                    <a:lnTo>
                      <a:pt x="187452" y="38100"/>
                    </a:lnTo>
                    <a:lnTo>
                      <a:pt x="188214" y="39624"/>
                    </a:lnTo>
                    <a:lnTo>
                      <a:pt x="189738" y="38100"/>
                    </a:lnTo>
                    <a:lnTo>
                      <a:pt x="188214" y="36576"/>
                    </a:lnTo>
                    <a:close/>
                  </a:path>
                  <a:path w="4057015" h="137160">
                    <a:moveTo>
                      <a:pt x="211836" y="6096"/>
                    </a:moveTo>
                    <a:lnTo>
                      <a:pt x="198120" y="28956"/>
                    </a:lnTo>
                    <a:lnTo>
                      <a:pt x="212598" y="28956"/>
                    </a:lnTo>
                  </a:path>
                  <a:path w="4057015" h="137160">
                    <a:moveTo>
                      <a:pt x="211836" y="6096"/>
                    </a:moveTo>
                    <a:lnTo>
                      <a:pt x="205740" y="39624"/>
                    </a:lnTo>
                  </a:path>
                  <a:path w="4057015" h="137160">
                    <a:moveTo>
                      <a:pt x="222504" y="0"/>
                    </a:moveTo>
                    <a:lnTo>
                      <a:pt x="224028" y="3048"/>
                    </a:lnTo>
                    <a:lnTo>
                      <a:pt x="224790" y="7620"/>
                    </a:lnTo>
                    <a:lnTo>
                      <a:pt x="225552" y="14478"/>
                    </a:lnTo>
                    <a:lnTo>
                      <a:pt x="224790" y="22860"/>
                    </a:lnTo>
                    <a:lnTo>
                      <a:pt x="224028" y="28956"/>
                    </a:lnTo>
                    <a:lnTo>
                      <a:pt x="221742" y="36576"/>
                    </a:lnTo>
                    <a:lnTo>
                      <a:pt x="218694" y="43434"/>
                    </a:lnTo>
                    <a:lnTo>
                      <a:pt x="215646" y="48006"/>
                    </a:lnTo>
                    <a:lnTo>
                      <a:pt x="213360" y="51054"/>
                    </a:lnTo>
                  </a:path>
                  <a:path w="4057015" h="137160">
                    <a:moveTo>
                      <a:pt x="3999738" y="69341"/>
                    </a:moveTo>
                    <a:lnTo>
                      <a:pt x="3980688" y="100583"/>
                    </a:lnTo>
                    <a:lnTo>
                      <a:pt x="4000500" y="100583"/>
                    </a:lnTo>
                  </a:path>
                  <a:path w="4057015" h="137160">
                    <a:moveTo>
                      <a:pt x="3999738" y="69341"/>
                    </a:moveTo>
                    <a:lnTo>
                      <a:pt x="3991356" y="116585"/>
                    </a:lnTo>
                  </a:path>
                  <a:path w="4057015" h="137160">
                    <a:moveTo>
                      <a:pt x="4029456" y="69341"/>
                    </a:moveTo>
                    <a:lnTo>
                      <a:pt x="4015740" y="69341"/>
                    </a:lnTo>
                    <a:lnTo>
                      <a:pt x="4011167" y="89915"/>
                    </a:lnTo>
                    <a:lnTo>
                      <a:pt x="4012691" y="87629"/>
                    </a:lnTo>
                    <a:lnTo>
                      <a:pt x="4017264" y="85343"/>
                    </a:lnTo>
                    <a:lnTo>
                      <a:pt x="4021074" y="85343"/>
                    </a:lnTo>
                    <a:lnTo>
                      <a:pt x="4024884" y="87629"/>
                    </a:lnTo>
                    <a:lnTo>
                      <a:pt x="4027170" y="92201"/>
                    </a:lnTo>
                    <a:lnTo>
                      <a:pt x="4027170" y="99059"/>
                    </a:lnTo>
                    <a:lnTo>
                      <a:pt x="4026408" y="102869"/>
                    </a:lnTo>
                    <a:lnTo>
                      <a:pt x="4024122" y="109727"/>
                    </a:lnTo>
                    <a:lnTo>
                      <a:pt x="4020312" y="115061"/>
                    </a:lnTo>
                    <a:lnTo>
                      <a:pt x="4015740" y="116585"/>
                    </a:lnTo>
                    <a:lnTo>
                      <a:pt x="4011929" y="116585"/>
                    </a:lnTo>
                    <a:lnTo>
                      <a:pt x="4008120" y="115061"/>
                    </a:lnTo>
                    <a:lnTo>
                      <a:pt x="4007358" y="112013"/>
                    </a:lnTo>
                    <a:lnTo>
                      <a:pt x="4006596" y="108203"/>
                    </a:lnTo>
                  </a:path>
                  <a:path w="4057015" h="137160">
                    <a:moveTo>
                      <a:pt x="4046982" y="69341"/>
                    </a:moveTo>
                    <a:lnTo>
                      <a:pt x="4042410" y="71627"/>
                    </a:lnTo>
                    <a:lnTo>
                      <a:pt x="4040124" y="76199"/>
                    </a:lnTo>
                    <a:lnTo>
                      <a:pt x="4039362" y="80771"/>
                    </a:lnTo>
                    <a:lnTo>
                      <a:pt x="4040124" y="85343"/>
                    </a:lnTo>
                    <a:lnTo>
                      <a:pt x="4042410" y="87629"/>
                    </a:lnTo>
                    <a:lnTo>
                      <a:pt x="4047744" y="89915"/>
                    </a:lnTo>
                    <a:lnTo>
                      <a:pt x="4050791" y="92201"/>
                    </a:lnTo>
                    <a:lnTo>
                      <a:pt x="4053078" y="96773"/>
                    </a:lnTo>
                    <a:lnTo>
                      <a:pt x="4053840" y="100583"/>
                    </a:lnTo>
                    <a:lnTo>
                      <a:pt x="4052316" y="108203"/>
                    </a:lnTo>
                    <a:lnTo>
                      <a:pt x="4050029" y="112013"/>
                    </a:lnTo>
                    <a:lnTo>
                      <a:pt x="4048506" y="115061"/>
                    </a:lnTo>
                    <a:lnTo>
                      <a:pt x="4043934" y="116585"/>
                    </a:lnTo>
                    <a:lnTo>
                      <a:pt x="4038600" y="116585"/>
                    </a:lnTo>
                    <a:lnTo>
                      <a:pt x="4034790" y="115061"/>
                    </a:lnTo>
                    <a:lnTo>
                      <a:pt x="4034028" y="112013"/>
                    </a:lnTo>
                    <a:lnTo>
                      <a:pt x="4033266" y="108203"/>
                    </a:lnTo>
                    <a:lnTo>
                      <a:pt x="4034790" y="100583"/>
                    </a:lnTo>
                    <a:lnTo>
                      <a:pt x="4037076" y="96773"/>
                    </a:lnTo>
                    <a:lnTo>
                      <a:pt x="4040124" y="92201"/>
                    </a:lnTo>
                    <a:lnTo>
                      <a:pt x="4044696" y="89915"/>
                    </a:lnTo>
                    <a:lnTo>
                      <a:pt x="4050791" y="87629"/>
                    </a:lnTo>
                    <a:lnTo>
                      <a:pt x="4053840" y="85343"/>
                    </a:lnTo>
                    <a:lnTo>
                      <a:pt x="4056126" y="80771"/>
                    </a:lnTo>
                    <a:lnTo>
                      <a:pt x="4056888" y="76199"/>
                    </a:lnTo>
                    <a:lnTo>
                      <a:pt x="4056126" y="71627"/>
                    </a:lnTo>
                    <a:lnTo>
                      <a:pt x="4052316" y="69341"/>
                    </a:lnTo>
                    <a:lnTo>
                      <a:pt x="4046982" y="69341"/>
                    </a:lnTo>
                    <a:close/>
                  </a:path>
                  <a:path w="4057015" h="137160">
                    <a:moveTo>
                      <a:pt x="3486150" y="80771"/>
                    </a:moveTo>
                    <a:lnTo>
                      <a:pt x="3488436" y="73913"/>
                    </a:lnTo>
                    <a:lnTo>
                      <a:pt x="3490722" y="71627"/>
                    </a:lnTo>
                    <a:lnTo>
                      <a:pt x="3493770" y="69341"/>
                    </a:lnTo>
                    <a:lnTo>
                      <a:pt x="3499104" y="69341"/>
                    </a:lnTo>
                    <a:lnTo>
                      <a:pt x="3501390" y="71627"/>
                    </a:lnTo>
                    <a:lnTo>
                      <a:pt x="3502152" y="73913"/>
                    </a:lnTo>
                    <a:lnTo>
                      <a:pt x="3502914" y="78485"/>
                    </a:lnTo>
                    <a:lnTo>
                      <a:pt x="3502152" y="83057"/>
                    </a:lnTo>
                    <a:lnTo>
                      <a:pt x="3499866" y="87629"/>
                    </a:lnTo>
                    <a:lnTo>
                      <a:pt x="3496056" y="94487"/>
                    </a:lnTo>
                    <a:lnTo>
                      <a:pt x="3478529" y="116585"/>
                    </a:lnTo>
                    <a:lnTo>
                      <a:pt x="3497579" y="116585"/>
                    </a:lnTo>
                  </a:path>
                  <a:path w="4057015" h="137160">
                    <a:moveTo>
                      <a:pt x="3516629" y="69341"/>
                    </a:moveTo>
                    <a:lnTo>
                      <a:pt x="3531108" y="69341"/>
                    </a:lnTo>
                    <a:lnTo>
                      <a:pt x="3520440" y="87629"/>
                    </a:lnTo>
                    <a:lnTo>
                      <a:pt x="3524250" y="87629"/>
                    </a:lnTo>
                    <a:lnTo>
                      <a:pt x="3526536" y="89915"/>
                    </a:lnTo>
                    <a:lnTo>
                      <a:pt x="3527298" y="92201"/>
                    </a:lnTo>
                    <a:lnTo>
                      <a:pt x="3527298" y="99059"/>
                    </a:lnTo>
                    <a:lnTo>
                      <a:pt x="3526536" y="102869"/>
                    </a:lnTo>
                    <a:lnTo>
                      <a:pt x="3524250" y="109727"/>
                    </a:lnTo>
                    <a:lnTo>
                      <a:pt x="3520440" y="115061"/>
                    </a:lnTo>
                    <a:lnTo>
                      <a:pt x="3516629" y="116585"/>
                    </a:lnTo>
                    <a:lnTo>
                      <a:pt x="3512058" y="116585"/>
                    </a:lnTo>
                    <a:lnTo>
                      <a:pt x="3508248" y="115061"/>
                    </a:lnTo>
                    <a:lnTo>
                      <a:pt x="3507486" y="112013"/>
                    </a:lnTo>
                    <a:lnTo>
                      <a:pt x="3507486" y="108203"/>
                    </a:lnTo>
                  </a:path>
                  <a:path w="4057015" h="137160">
                    <a:moveTo>
                      <a:pt x="3557016" y="76199"/>
                    </a:moveTo>
                    <a:lnTo>
                      <a:pt x="3557016" y="71627"/>
                    </a:lnTo>
                    <a:lnTo>
                      <a:pt x="3553206" y="69341"/>
                    </a:lnTo>
                    <a:lnTo>
                      <a:pt x="3550158" y="69341"/>
                    </a:lnTo>
                    <a:lnTo>
                      <a:pt x="3546348" y="71627"/>
                    </a:lnTo>
                    <a:lnTo>
                      <a:pt x="3541776" y="78485"/>
                    </a:lnTo>
                    <a:lnTo>
                      <a:pt x="3538728" y="89915"/>
                    </a:lnTo>
                    <a:lnTo>
                      <a:pt x="3536441" y="100583"/>
                    </a:lnTo>
                    <a:lnTo>
                      <a:pt x="3536441" y="109727"/>
                    </a:lnTo>
                    <a:lnTo>
                      <a:pt x="3537966" y="115061"/>
                    </a:lnTo>
                    <a:lnTo>
                      <a:pt x="3541776" y="116585"/>
                    </a:lnTo>
                    <a:lnTo>
                      <a:pt x="3543300" y="116585"/>
                    </a:lnTo>
                    <a:lnTo>
                      <a:pt x="3536441" y="100583"/>
                    </a:lnTo>
                  </a:path>
                  <a:path w="4057015" h="137160">
                    <a:moveTo>
                      <a:pt x="3576066" y="69341"/>
                    </a:moveTo>
                    <a:lnTo>
                      <a:pt x="3562350" y="108203"/>
                    </a:lnTo>
                    <a:lnTo>
                      <a:pt x="3563874" y="115061"/>
                    </a:lnTo>
                    <a:lnTo>
                      <a:pt x="3567684" y="116585"/>
                    </a:lnTo>
                    <a:lnTo>
                      <a:pt x="3569970" y="116585"/>
                    </a:lnTo>
                    <a:lnTo>
                      <a:pt x="3583686" y="78485"/>
                    </a:lnTo>
                    <a:lnTo>
                      <a:pt x="3582162" y="71627"/>
                    </a:lnTo>
                    <a:lnTo>
                      <a:pt x="3578352" y="69341"/>
                    </a:lnTo>
                    <a:lnTo>
                      <a:pt x="3576066" y="69341"/>
                    </a:lnTo>
                    <a:close/>
                  </a:path>
                  <a:path w="4057015" h="137160">
                    <a:moveTo>
                      <a:pt x="2668524" y="80771"/>
                    </a:moveTo>
                    <a:lnTo>
                      <a:pt x="2670810" y="73913"/>
                    </a:lnTo>
                    <a:lnTo>
                      <a:pt x="2675382" y="69341"/>
                    </a:lnTo>
                    <a:lnTo>
                      <a:pt x="2681478" y="69341"/>
                    </a:lnTo>
                    <a:lnTo>
                      <a:pt x="2683764" y="71627"/>
                    </a:lnTo>
                    <a:lnTo>
                      <a:pt x="2684526" y="73913"/>
                    </a:lnTo>
                    <a:lnTo>
                      <a:pt x="2685288" y="78485"/>
                    </a:lnTo>
                    <a:lnTo>
                      <a:pt x="2684526" y="83057"/>
                    </a:lnTo>
                    <a:lnTo>
                      <a:pt x="2682240" y="87629"/>
                    </a:lnTo>
                    <a:lnTo>
                      <a:pt x="2678429" y="94487"/>
                    </a:lnTo>
                    <a:lnTo>
                      <a:pt x="2660904" y="116585"/>
                    </a:lnTo>
                    <a:lnTo>
                      <a:pt x="2679954" y="116585"/>
                    </a:lnTo>
                  </a:path>
                  <a:path w="4057015" h="137160">
                    <a:moveTo>
                      <a:pt x="2698241" y="69341"/>
                    </a:moveTo>
                    <a:lnTo>
                      <a:pt x="2713482" y="69341"/>
                    </a:lnTo>
                    <a:lnTo>
                      <a:pt x="2702052" y="87629"/>
                    </a:lnTo>
                    <a:lnTo>
                      <a:pt x="2706624" y="87629"/>
                    </a:lnTo>
                    <a:lnTo>
                      <a:pt x="2708910" y="89915"/>
                    </a:lnTo>
                    <a:lnTo>
                      <a:pt x="2709672" y="92201"/>
                    </a:lnTo>
                    <a:lnTo>
                      <a:pt x="2709672" y="99059"/>
                    </a:lnTo>
                    <a:lnTo>
                      <a:pt x="2708910" y="102869"/>
                    </a:lnTo>
                    <a:lnTo>
                      <a:pt x="2706624" y="109727"/>
                    </a:lnTo>
                    <a:lnTo>
                      <a:pt x="2702814" y="115061"/>
                    </a:lnTo>
                    <a:lnTo>
                      <a:pt x="2698241" y="116585"/>
                    </a:lnTo>
                    <a:lnTo>
                      <a:pt x="2694432" y="116585"/>
                    </a:lnTo>
                    <a:lnTo>
                      <a:pt x="2690622" y="115061"/>
                    </a:lnTo>
                    <a:lnTo>
                      <a:pt x="2689860" y="112013"/>
                    </a:lnTo>
                    <a:lnTo>
                      <a:pt x="2689860" y="108203"/>
                    </a:lnTo>
                  </a:path>
                  <a:path w="4057015" h="137160">
                    <a:moveTo>
                      <a:pt x="2739390" y="76199"/>
                    </a:moveTo>
                    <a:lnTo>
                      <a:pt x="2738628" y="71627"/>
                    </a:lnTo>
                    <a:lnTo>
                      <a:pt x="2735579" y="69341"/>
                    </a:lnTo>
                    <a:lnTo>
                      <a:pt x="2732532" y="69341"/>
                    </a:lnTo>
                    <a:lnTo>
                      <a:pt x="2727960" y="71627"/>
                    </a:lnTo>
                    <a:lnTo>
                      <a:pt x="2724150" y="78485"/>
                    </a:lnTo>
                    <a:lnTo>
                      <a:pt x="2721102" y="89915"/>
                    </a:lnTo>
                    <a:lnTo>
                      <a:pt x="2718816" y="100583"/>
                    </a:lnTo>
                    <a:lnTo>
                      <a:pt x="2718816" y="109727"/>
                    </a:lnTo>
                    <a:lnTo>
                      <a:pt x="2720340" y="115061"/>
                    </a:lnTo>
                    <a:lnTo>
                      <a:pt x="2724150" y="116585"/>
                    </a:lnTo>
                    <a:lnTo>
                      <a:pt x="2725674" y="116585"/>
                    </a:lnTo>
                    <a:lnTo>
                      <a:pt x="2718816" y="100583"/>
                    </a:lnTo>
                  </a:path>
                  <a:path w="4057015" h="137160">
                    <a:moveTo>
                      <a:pt x="2758440" y="69341"/>
                    </a:moveTo>
                    <a:lnTo>
                      <a:pt x="2744724" y="108203"/>
                    </a:lnTo>
                    <a:lnTo>
                      <a:pt x="2746248" y="115061"/>
                    </a:lnTo>
                    <a:lnTo>
                      <a:pt x="2750058" y="116585"/>
                    </a:lnTo>
                    <a:lnTo>
                      <a:pt x="2752344" y="116585"/>
                    </a:lnTo>
                    <a:lnTo>
                      <a:pt x="2766060" y="78485"/>
                    </a:lnTo>
                    <a:lnTo>
                      <a:pt x="2764536" y="71627"/>
                    </a:lnTo>
                    <a:lnTo>
                      <a:pt x="2760726" y="69341"/>
                    </a:lnTo>
                    <a:lnTo>
                      <a:pt x="2758440" y="69341"/>
                    </a:lnTo>
                    <a:close/>
                  </a:path>
                  <a:path w="4057015" h="137160">
                    <a:moveTo>
                      <a:pt x="1805939" y="80772"/>
                    </a:moveTo>
                    <a:lnTo>
                      <a:pt x="1805939" y="78486"/>
                    </a:lnTo>
                    <a:lnTo>
                      <a:pt x="1808226" y="73914"/>
                    </a:lnTo>
                    <a:lnTo>
                      <a:pt x="1810512" y="71628"/>
                    </a:lnTo>
                    <a:lnTo>
                      <a:pt x="1813560" y="69342"/>
                    </a:lnTo>
                    <a:lnTo>
                      <a:pt x="1818894" y="69342"/>
                    </a:lnTo>
                    <a:lnTo>
                      <a:pt x="1821180" y="71628"/>
                    </a:lnTo>
                    <a:lnTo>
                      <a:pt x="1821942" y="73914"/>
                    </a:lnTo>
                    <a:lnTo>
                      <a:pt x="1822704" y="78486"/>
                    </a:lnTo>
                    <a:lnTo>
                      <a:pt x="1821942" y="83058"/>
                    </a:lnTo>
                    <a:lnTo>
                      <a:pt x="1819656" y="87630"/>
                    </a:lnTo>
                    <a:lnTo>
                      <a:pt x="1815845" y="94487"/>
                    </a:lnTo>
                    <a:lnTo>
                      <a:pt x="1798320" y="116586"/>
                    </a:lnTo>
                    <a:lnTo>
                      <a:pt x="1817370" y="116586"/>
                    </a:lnTo>
                  </a:path>
                  <a:path w="4057015" h="137160">
                    <a:moveTo>
                      <a:pt x="1847088" y="69342"/>
                    </a:moveTo>
                    <a:lnTo>
                      <a:pt x="1828038" y="100584"/>
                    </a:lnTo>
                    <a:lnTo>
                      <a:pt x="1847850" y="100584"/>
                    </a:lnTo>
                  </a:path>
                  <a:path w="4057015" h="137160">
                    <a:moveTo>
                      <a:pt x="1847088" y="69342"/>
                    </a:moveTo>
                    <a:lnTo>
                      <a:pt x="1838706" y="116586"/>
                    </a:lnTo>
                  </a:path>
                  <a:path w="4057015" h="137160">
                    <a:moveTo>
                      <a:pt x="1863089" y="69342"/>
                    </a:moveTo>
                    <a:lnTo>
                      <a:pt x="1878330" y="69342"/>
                    </a:lnTo>
                    <a:lnTo>
                      <a:pt x="1866900" y="87630"/>
                    </a:lnTo>
                    <a:lnTo>
                      <a:pt x="1870710" y="87630"/>
                    </a:lnTo>
                    <a:lnTo>
                      <a:pt x="1872995" y="89916"/>
                    </a:lnTo>
                    <a:lnTo>
                      <a:pt x="1874520" y="92202"/>
                    </a:lnTo>
                    <a:lnTo>
                      <a:pt x="1874520" y="99060"/>
                    </a:lnTo>
                    <a:lnTo>
                      <a:pt x="1873758" y="102870"/>
                    </a:lnTo>
                    <a:lnTo>
                      <a:pt x="1870710" y="109728"/>
                    </a:lnTo>
                    <a:lnTo>
                      <a:pt x="1867662" y="115062"/>
                    </a:lnTo>
                    <a:lnTo>
                      <a:pt x="1863089" y="116586"/>
                    </a:lnTo>
                    <a:lnTo>
                      <a:pt x="1858518" y="116586"/>
                    </a:lnTo>
                    <a:lnTo>
                      <a:pt x="1855470" y="115062"/>
                    </a:lnTo>
                    <a:lnTo>
                      <a:pt x="1854708" y="112014"/>
                    </a:lnTo>
                    <a:lnTo>
                      <a:pt x="1853945" y="108204"/>
                    </a:lnTo>
                  </a:path>
                  <a:path w="4057015" h="137160">
                    <a:moveTo>
                      <a:pt x="1886712" y="80772"/>
                    </a:moveTo>
                    <a:lnTo>
                      <a:pt x="1887474" y="78486"/>
                    </a:lnTo>
                    <a:lnTo>
                      <a:pt x="1889760" y="73914"/>
                    </a:lnTo>
                    <a:lnTo>
                      <a:pt x="1891284" y="71628"/>
                    </a:lnTo>
                    <a:lnTo>
                      <a:pt x="1894332" y="69342"/>
                    </a:lnTo>
                    <a:lnTo>
                      <a:pt x="1899666" y="69342"/>
                    </a:lnTo>
                    <a:lnTo>
                      <a:pt x="1901952" y="71628"/>
                    </a:lnTo>
                    <a:lnTo>
                      <a:pt x="1902714" y="73914"/>
                    </a:lnTo>
                    <a:lnTo>
                      <a:pt x="1903476" y="78486"/>
                    </a:lnTo>
                    <a:lnTo>
                      <a:pt x="1902714" y="83058"/>
                    </a:lnTo>
                    <a:lnTo>
                      <a:pt x="1900428" y="87630"/>
                    </a:lnTo>
                    <a:lnTo>
                      <a:pt x="1896618" y="94487"/>
                    </a:lnTo>
                    <a:lnTo>
                      <a:pt x="1879092" y="116586"/>
                    </a:lnTo>
                    <a:lnTo>
                      <a:pt x="1898142" y="116586"/>
                    </a:lnTo>
                  </a:path>
                  <a:path w="4057015" h="137160">
                    <a:moveTo>
                      <a:pt x="1909572" y="112014"/>
                    </a:moveTo>
                    <a:lnTo>
                      <a:pt x="1908048" y="115062"/>
                    </a:lnTo>
                    <a:lnTo>
                      <a:pt x="1908810" y="116586"/>
                    </a:lnTo>
                    <a:lnTo>
                      <a:pt x="1910334" y="115062"/>
                    </a:lnTo>
                    <a:lnTo>
                      <a:pt x="1909572" y="112014"/>
                    </a:lnTo>
                    <a:close/>
                  </a:path>
                  <a:path w="4057015" h="137160">
                    <a:moveTo>
                      <a:pt x="1943862" y="69342"/>
                    </a:moveTo>
                    <a:lnTo>
                      <a:pt x="1930908" y="69342"/>
                    </a:lnTo>
                    <a:lnTo>
                      <a:pt x="1925574" y="89916"/>
                    </a:lnTo>
                    <a:lnTo>
                      <a:pt x="1927860" y="87630"/>
                    </a:lnTo>
                    <a:lnTo>
                      <a:pt x="1931670" y="85343"/>
                    </a:lnTo>
                    <a:lnTo>
                      <a:pt x="1935480" y="85343"/>
                    </a:lnTo>
                    <a:lnTo>
                      <a:pt x="1940052" y="87630"/>
                    </a:lnTo>
                    <a:lnTo>
                      <a:pt x="1941576" y="92202"/>
                    </a:lnTo>
                    <a:lnTo>
                      <a:pt x="1941576" y="99060"/>
                    </a:lnTo>
                    <a:lnTo>
                      <a:pt x="1940814" y="102870"/>
                    </a:lnTo>
                    <a:lnTo>
                      <a:pt x="1938528" y="109728"/>
                    </a:lnTo>
                    <a:lnTo>
                      <a:pt x="1934718" y="115062"/>
                    </a:lnTo>
                    <a:lnTo>
                      <a:pt x="1930145" y="116586"/>
                    </a:lnTo>
                    <a:lnTo>
                      <a:pt x="1926336" y="116586"/>
                    </a:lnTo>
                    <a:lnTo>
                      <a:pt x="1922526" y="115062"/>
                    </a:lnTo>
                    <a:lnTo>
                      <a:pt x="1921764" y="112014"/>
                    </a:lnTo>
                    <a:lnTo>
                      <a:pt x="1921002" y="108204"/>
                    </a:lnTo>
                  </a:path>
                  <a:path w="4057015" h="137160">
                    <a:moveTo>
                      <a:pt x="963930" y="80772"/>
                    </a:moveTo>
                    <a:lnTo>
                      <a:pt x="963930" y="78486"/>
                    </a:lnTo>
                    <a:lnTo>
                      <a:pt x="966216" y="73914"/>
                    </a:lnTo>
                    <a:lnTo>
                      <a:pt x="967740" y="71628"/>
                    </a:lnTo>
                    <a:lnTo>
                      <a:pt x="970788" y="69342"/>
                    </a:lnTo>
                    <a:lnTo>
                      <a:pt x="976884" y="69342"/>
                    </a:lnTo>
                    <a:lnTo>
                      <a:pt x="979169" y="71628"/>
                    </a:lnTo>
                    <a:lnTo>
                      <a:pt x="979932" y="73914"/>
                    </a:lnTo>
                    <a:lnTo>
                      <a:pt x="979932" y="78486"/>
                    </a:lnTo>
                    <a:lnTo>
                      <a:pt x="979169" y="83058"/>
                    </a:lnTo>
                    <a:lnTo>
                      <a:pt x="977646" y="87630"/>
                    </a:lnTo>
                    <a:lnTo>
                      <a:pt x="973836" y="94487"/>
                    </a:lnTo>
                    <a:lnTo>
                      <a:pt x="956310" y="116586"/>
                    </a:lnTo>
                    <a:lnTo>
                      <a:pt x="975360" y="116586"/>
                    </a:lnTo>
                  </a:path>
                  <a:path w="4057015" h="137160">
                    <a:moveTo>
                      <a:pt x="1004316" y="69342"/>
                    </a:moveTo>
                    <a:lnTo>
                      <a:pt x="986028" y="100584"/>
                    </a:lnTo>
                    <a:lnTo>
                      <a:pt x="1005839" y="100584"/>
                    </a:lnTo>
                  </a:path>
                  <a:path w="4057015" h="137160">
                    <a:moveTo>
                      <a:pt x="1004316" y="69342"/>
                    </a:moveTo>
                    <a:lnTo>
                      <a:pt x="996695" y="116586"/>
                    </a:lnTo>
                  </a:path>
                  <a:path w="4057015" h="137160">
                    <a:moveTo>
                      <a:pt x="1021080" y="69342"/>
                    </a:moveTo>
                    <a:lnTo>
                      <a:pt x="1035557" y="69342"/>
                    </a:lnTo>
                    <a:lnTo>
                      <a:pt x="1024128" y="87630"/>
                    </a:lnTo>
                    <a:lnTo>
                      <a:pt x="1028700" y="87630"/>
                    </a:lnTo>
                    <a:lnTo>
                      <a:pt x="1030986" y="89916"/>
                    </a:lnTo>
                    <a:lnTo>
                      <a:pt x="1031748" y="92202"/>
                    </a:lnTo>
                    <a:lnTo>
                      <a:pt x="1031748" y="99060"/>
                    </a:lnTo>
                    <a:lnTo>
                      <a:pt x="1030986" y="102870"/>
                    </a:lnTo>
                    <a:lnTo>
                      <a:pt x="1028700" y="109728"/>
                    </a:lnTo>
                    <a:lnTo>
                      <a:pt x="1024889" y="115062"/>
                    </a:lnTo>
                    <a:lnTo>
                      <a:pt x="1021080" y="116586"/>
                    </a:lnTo>
                    <a:lnTo>
                      <a:pt x="1017269" y="116586"/>
                    </a:lnTo>
                    <a:lnTo>
                      <a:pt x="1012698" y="115062"/>
                    </a:lnTo>
                    <a:lnTo>
                      <a:pt x="1011936" y="112014"/>
                    </a:lnTo>
                    <a:lnTo>
                      <a:pt x="1011174" y="108204"/>
                    </a:lnTo>
                  </a:path>
                  <a:path w="4057015" h="137160">
                    <a:moveTo>
                      <a:pt x="1044701" y="80772"/>
                    </a:moveTo>
                    <a:lnTo>
                      <a:pt x="1044701" y="78486"/>
                    </a:lnTo>
                    <a:lnTo>
                      <a:pt x="1049274" y="71628"/>
                    </a:lnTo>
                    <a:lnTo>
                      <a:pt x="1052322" y="69342"/>
                    </a:lnTo>
                    <a:lnTo>
                      <a:pt x="1057656" y="69342"/>
                    </a:lnTo>
                    <a:lnTo>
                      <a:pt x="1059942" y="71628"/>
                    </a:lnTo>
                    <a:lnTo>
                      <a:pt x="1060704" y="73914"/>
                    </a:lnTo>
                    <a:lnTo>
                      <a:pt x="1061466" y="78486"/>
                    </a:lnTo>
                    <a:lnTo>
                      <a:pt x="1060704" y="83058"/>
                    </a:lnTo>
                    <a:lnTo>
                      <a:pt x="1058418" y="87630"/>
                    </a:lnTo>
                    <a:lnTo>
                      <a:pt x="1054608" y="94487"/>
                    </a:lnTo>
                    <a:lnTo>
                      <a:pt x="1037082" y="116586"/>
                    </a:lnTo>
                    <a:lnTo>
                      <a:pt x="1056132" y="116586"/>
                    </a:lnTo>
                  </a:path>
                  <a:path w="4057015" h="137160">
                    <a:moveTo>
                      <a:pt x="1067562" y="112014"/>
                    </a:moveTo>
                    <a:lnTo>
                      <a:pt x="1065276" y="115062"/>
                    </a:lnTo>
                    <a:lnTo>
                      <a:pt x="1066800" y="116586"/>
                    </a:lnTo>
                    <a:lnTo>
                      <a:pt x="1068324" y="115062"/>
                    </a:lnTo>
                    <a:lnTo>
                      <a:pt x="1067562" y="112014"/>
                    </a:lnTo>
                    <a:close/>
                  </a:path>
                  <a:path w="4057015" h="137160">
                    <a:moveTo>
                      <a:pt x="1101852" y="69342"/>
                    </a:moveTo>
                    <a:lnTo>
                      <a:pt x="1088136" y="69342"/>
                    </a:lnTo>
                    <a:lnTo>
                      <a:pt x="1083564" y="89916"/>
                    </a:lnTo>
                    <a:lnTo>
                      <a:pt x="1085088" y="87630"/>
                    </a:lnTo>
                    <a:lnTo>
                      <a:pt x="1089660" y="85343"/>
                    </a:lnTo>
                    <a:lnTo>
                      <a:pt x="1093470" y="85343"/>
                    </a:lnTo>
                    <a:lnTo>
                      <a:pt x="1097280" y="87630"/>
                    </a:lnTo>
                    <a:lnTo>
                      <a:pt x="1099566" y="92202"/>
                    </a:lnTo>
                    <a:lnTo>
                      <a:pt x="1099566" y="99060"/>
                    </a:lnTo>
                    <a:lnTo>
                      <a:pt x="1098804" y="102870"/>
                    </a:lnTo>
                    <a:lnTo>
                      <a:pt x="1096518" y="109728"/>
                    </a:lnTo>
                    <a:lnTo>
                      <a:pt x="1092708" y="115062"/>
                    </a:lnTo>
                    <a:lnTo>
                      <a:pt x="1088136" y="116586"/>
                    </a:lnTo>
                    <a:lnTo>
                      <a:pt x="1084326" y="116586"/>
                    </a:lnTo>
                    <a:lnTo>
                      <a:pt x="1080516" y="115062"/>
                    </a:lnTo>
                    <a:lnTo>
                      <a:pt x="1079754" y="112014"/>
                    </a:lnTo>
                    <a:lnTo>
                      <a:pt x="1078992" y="108204"/>
                    </a:lnTo>
                  </a:path>
                  <a:path w="4057015" h="137160">
                    <a:moveTo>
                      <a:pt x="379476" y="78486"/>
                    </a:moveTo>
                    <a:lnTo>
                      <a:pt x="382524" y="76200"/>
                    </a:lnTo>
                    <a:lnTo>
                      <a:pt x="387858" y="69342"/>
                    </a:lnTo>
                    <a:lnTo>
                      <a:pt x="379476" y="116586"/>
                    </a:lnTo>
                  </a:path>
                  <a:path w="4057015" h="137160">
                    <a:moveTo>
                      <a:pt x="412242" y="69342"/>
                    </a:moveTo>
                    <a:lnTo>
                      <a:pt x="398526" y="108204"/>
                    </a:lnTo>
                    <a:lnTo>
                      <a:pt x="400050" y="115062"/>
                    </a:lnTo>
                    <a:lnTo>
                      <a:pt x="403860" y="116586"/>
                    </a:lnTo>
                    <a:lnTo>
                      <a:pt x="406908" y="116586"/>
                    </a:lnTo>
                    <a:lnTo>
                      <a:pt x="419862" y="78486"/>
                    </a:lnTo>
                    <a:lnTo>
                      <a:pt x="418338" y="71628"/>
                    </a:lnTo>
                    <a:lnTo>
                      <a:pt x="415290" y="69342"/>
                    </a:lnTo>
                    <a:lnTo>
                      <a:pt x="412242" y="69342"/>
                    </a:lnTo>
                    <a:close/>
                  </a:path>
                  <a:path w="4057015" h="137160">
                    <a:moveTo>
                      <a:pt x="438912" y="69342"/>
                    </a:moveTo>
                    <a:lnTo>
                      <a:pt x="425958" y="108204"/>
                    </a:lnTo>
                    <a:lnTo>
                      <a:pt x="427482" y="115062"/>
                    </a:lnTo>
                    <a:lnTo>
                      <a:pt x="430530" y="116586"/>
                    </a:lnTo>
                    <a:lnTo>
                      <a:pt x="433578" y="116586"/>
                    </a:lnTo>
                    <a:lnTo>
                      <a:pt x="447294" y="78486"/>
                    </a:lnTo>
                    <a:lnTo>
                      <a:pt x="445770" y="71628"/>
                    </a:lnTo>
                    <a:lnTo>
                      <a:pt x="441960" y="69342"/>
                    </a:lnTo>
                    <a:lnTo>
                      <a:pt x="438912" y="69342"/>
                    </a:lnTo>
                    <a:close/>
                  </a:path>
                  <a:path w="4057015" h="137160">
                    <a:moveTo>
                      <a:pt x="464820" y="69342"/>
                    </a:moveTo>
                    <a:lnTo>
                      <a:pt x="460248" y="71628"/>
                    </a:lnTo>
                    <a:lnTo>
                      <a:pt x="457962" y="76200"/>
                    </a:lnTo>
                    <a:lnTo>
                      <a:pt x="457200" y="80772"/>
                    </a:lnTo>
                    <a:lnTo>
                      <a:pt x="457962" y="85343"/>
                    </a:lnTo>
                    <a:lnTo>
                      <a:pt x="460248" y="87630"/>
                    </a:lnTo>
                    <a:lnTo>
                      <a:pt x="465582" y="89916"/>
                    </a:lnTo>
                    <a:lnTo>
                      <a:pt x="468630" y="92202"/>
                    </a:lnTo>
                    <a:lnTo>
                      <a:pt x="470916" y="96774"/>
                    </a:lnTo>
                    <a:lnTo>
                      <a:pt x="471678" y="100584"/>
                    </a:lnTo>
                    <a:lnTo>
                      <a:pt x="470154" y="108204"/>
                    </a:lnTo>
                    <a:lnTo>
                      <a:pt x="467868" y="112014"/>
                    </a:lnTo>
                    <a:lnTo>
                      <a:pt x="466344" y="115062"/>
                    </a:lnTo>
                    <a:lnTo>
                      <a:pt x="461772" y="116586"/>
                    </a:lnTo>
                    <a:lnTo>
                      <a:pt x="456438" y="116586"/>
                    </a:lnTo>
                    <a:lnTo>
                      <a:pt x="452628" y="115062"/>
                    </a:lnTo>
                    <a:lnTo>
                      <a:pt x="451866" y="112014"/>
                    </a:lnTo>
                    <a:lnTo>
                      <a:pt x="451104" y="108204"/>
                    </a:lnTo>
                    <a:lnTo>
                      <a:pt x="452628" y="100584"/>
                    </a:lnTo>
                    <a:lnTo>
                      <a:pt x="454914" y="96774"/>
                    </a:lnTo>
                    <a:lnTo>
                      <a:pt x="457962" y="92202"/>
                    </a:lnTo>
                    <a:lnTo>
                      <a:pt x="462534" y="89916"/>
                    </a:lnTo>
                    <a:lnTo>
                      <a:pt x="468630" y="87630"/>
                    </a:lnTo>
                    <a:lnTo>
                      <a:pt x="471678" y="85343"/>
                    </a:lnTo>
                    <a:lnTo>
                      <a:pt x="473202" y="80772"/>
                    </a:lnTo>
                    <a:lnTo>
                      <a:pt x="473964" y="76200"/>
                    </a:lnTo>
                    <a:lnTo>
                      <a:pt x="473964" y="71628"/>
                    </a:lnTo>
                    <a:lnTo>
                      <a:pt x="470154" y="69342"/>
                    </a:lnTo>
                    <a:lnTo>
                      <a:pt x="464820" y="69342"/>
                    </a:lnTo>
                    <a:close/>
                  </a:path>
                  <a:path w="4057015" h="137160">
                    <a:moveTo>
                      <a:pt x="2337054" y="137159"/>
                    </a:moveTo>
                    <a:lnTo>
                      <a:pt x="3099054" y="13715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708" name="object 300">
                <a:extLst>
                  <a:ext uri="{FF2B5EF4-FFF2-40B4-BE49-F238E27FC236}">
                    <a16:creationId xmlns:a16="http://schemas.microsoft.com/office/drawing/2014/main" id="{F7E6EBE6-7EA2-AE75-5621-6E26C930767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280029" y="1952625"/>
                <a:ext cx="135635" cy="136397"/>
              </a:xfrm>
              <a:prstGeom prst="rect">
                <a:avLst/>
              </a:prstGeom>
            </p:spPr>
          </p:pic>
          <p:sp>
            <p:nvSpPr>
              <p:cNvPr id="1709" name="object 301">
                <a:extLst>
                  <a:ext uri="{FF2B5EF4-FFF2-40B4-BE49-F238E27FC236}">
                    <a16:creationId xmlns:a16="http://schemas.microsoft.com/office/drawing/2014/main" id="{7910EB0F-4E7E-A5F0-BB71-B6427215F361}"/>
                  </a:ext>
                </a:extLst>
              </p:cNvPr>
              <p:cNvSpPr/>
              <p:nvPr/>
            </p:nvSpPr>
            <p:spPr>
              <a:xfrm>
                <a:off x="1087373" y="2426208"/>
                <a:ext cx="3428365" cy="659130"/>
              </a:xfrm>
              <a:custGeom>
                <a:avLst/>
                <a:gdLst/>
                <a:ahLst/>
                <a:cxnLst/>
                <a:rect l="l" t="t" r="r" b="b"/>
                <a:pathLst>
                  <a:path w="3428365" h="659130">
                    <a:moveTo>
                      <a:pt x="1885188" y="67818"/>
                    </a:moveTo>
                    <a:lnTo>
                      <a:pt x="2635758" y="67818"/>
                    </a:lnTo>
                  </a:path>
                  <a:path w="3428365" h="659130">
                    <a:moveTo>
                      <a:pt x="1879091" y="478536"/>
                    </a:moveTo>
                    <a:lnTo>
                      <a:pt x="2642616" y="478536"/>
                    </a:lnTo>
                  </a:path>
                  <a:path w="3428365" h="659130">
                    <a:moveTo>
                      <a:pt x="1877567" y="478536"/>
                    </a:moveTo>
                    <a:lnTo>
                      <a:pt x="2644140" y="478536"/>
                    </a:lnTo>
                  </a:path>
                  <a:path w="3428365" h="659130">
                    <a:moveTo>
                      <a:pt x="2411729" y="566928"/>
                    </a:moveTo>
                    <a:lnTo>
                      <a:pt x="1966722" y="566928"/>
                    </a:lnTo>
                  </a:path>
                  <a:path w="3428365" h="659130">
                    <a:moveTo>
                      <a:pt x="2411729" y="562356"/>
                    </a:moveTo>
                    <a:lnTo>
                      <a:pt x="1966722" y="562356"/>
                    </a:lnTo>
                  </a:path>
                  <a:path w="3428365" h="659130">
                    <a:moveTo>
                      <a:pt x="2090927" y="659130"/>
                    </a:moveTo>
                    <a:lnTo>
                      <a:pt x="2193036" y="659130"/>
                    </a:lnTo>
                  </a:path>
                  <a:path w="3428365" h="659130">
                    <a:moveTo>
                      <a:pt x="2227326" y="659130"/>
                    </a:moveTo>
                    <a:lnTo>
                      <a:pt x="2228088" y="659130"/>
                    </a:lnTo>
                  </a:path>
                  <a:path w="3428365" h="659130">
                    <a:moveTo>
                      <a:pt x="2260854" y="659130"/>
                    </a:moveTo>
                    <a:lnTo>
                      <a:pt x="2261616" y="659130"/>
                    </a:lnTo>
                  </a:path>
                  <a:path w="3428365" h="659130">
                    <a:moveTo>
                      <a:pt x="2294381" y="659130"/>
                    </a:moveTo>
                    <a:lnTo>
                      <a:pt x="2397252" y="659130"/>
                    </a:lnTo>
                  </a:path>
                  <a:path w="3428365" h="659130">
                    <a:moveTo>
                      <a:pt x="2090927" y="578358"/>
                    </a:moveTo>
                    <a:lnTo>
                      <a:pt x="2193036" y="578358"/>
                    </a:lnTo>
                  </a:path>
                  <a:path w="3428365" h="659130">
                    <a:moveTo>
                      <a:pt x="2227326" y="578358"/>
                    </a:moveTo>
                    <a:lnTo>
                      <a:pt x="2228088" y="578358"/>
                    </a:lnTo>
                  </a:path>
                  <a:path w="3428365" h="659130">
                    <a:moveTo>
                      <a:pt x="2260854" y="578358"/>
                    </a:moveTo>
                    <a:lnTo>
                      <a:pt x="2261616" y="578358"/>
                    </a:lnTo>
                  </a:path>
                  <a:path w="3428365" h="659130">
                    <a:moveTo>
                      <a:pt x="2294381" y="578358"/>
                    </a:moveTo>
                    <a:lnTo>
                      <a:pt x="2397252" y="578358"/>
                    </a:lnTo>
                  </a:path>
                  <a:path w="3428365" h="659130">
                    <a:moveTo>
                      <a:pt x="1879091" y="487680"/>
                    </a:moveTo>
                    <a:lnTo>
                      <a:pt x="2642616" y="487680"/>
                    </a:lnTo>
                  </a:path>
                  <a:path w="3428365" h="659130">
                    <a:moveTo>
                      <a:pt x="1877567" y="488442"/>
                    </a:moveTo>
                    <a:lnTo>
                      <a:pt x="2644140" y="488442"/>
                    </a:lnTo>
                  </a:path>
                  <a:path w="3428365" h="659130">
                    <a:moveTo>
                      <a:pt x="2215896" y="11430"/>
                    </a:moveTo>
                    <a:lnTo>
                      <a:pt x="2216658" y="9143"/>
                    </a:lnTo>
                    <a:lnTo>
                      <a:pt x="2218181" y="4572"/>
                    </a:lnTo>
                    <a:lnTo>
                      <a:pt x="2219705" y="2286"/>
                    </a:lnTo>
                    <a:lnTo>
                      <a:pt x="2222754" y="0"/>
                    </a:lnTo>
                    <a:lnTo>
                      <a:pt x="2228850" y="0"/>
                    </a:lnTo>
                    <a:lnTo>
                      <a:pt x="2231136" y="2286"/>
                    </a:lnTo>
                    <a:lnTo>
                      <a:pt x="2231898" y="4572"/>
                    </a:lnTo>
                    <a:lnTo>
                      <a:pt x="2231898" y="9143"/>
                    </a:lnTo>
                    <a:lnTo>
                      <a:pt x="2231136" y="13716"/>
                    </a:lnTo>
                    <a:lnTo>
                      <a:pt x="2229612" y="18287"/>
                    </a:lnTo>
                    <a:lnTo>
                      <a:pt x="2225040" y="25146"/>
                    </a:lnTo>
                    <a:lnTo>
                      <a:pt x="2208276" y="47243"/>
                    </a:lnTo>
                    <a:lnTo>
                      <a:pt x="2227326" y="47243"/>
                    </a:lnTo>
                  </a:path>
                  <a:path w="3428365" h="659130">
                    <a:moveTo>
                      <a:pt x="2256281" y="0"/>
                    </a:moveTo>
                    <a:lnTo>
                      <a:pt x="2237993" y="32004"/>
                    </a:lnTo>
                    <a:lnTo>
                      <a:pt x="2257805" y="32004"/>
                    </a:lnTo>
                  </a:path>
                  <a:path w="3428365" h="659130">
                    <a:moveTo>
                      <a:pt x="2256281" y="0"/>
                    </a:moveTo>
                    <a:lnTo>
                      <a:pt x="2248662" y="47243"/>
                    </a:lnTo>
                  </a:path>
                  <a:path w="3428365" h="659130">
                    <a:moveTo>
                      <a:pt x="2269998" y="11430"/>
                    </a:moveTo>
                    <a:lnTo>
                      <a:pt x="2269998" y="9143"/>
                    </a:lnTo>
                    <a:lnTo>
                      <a:pt x="2272284" y="4572"/>
                    </a:lnTo>
                    <a:lnTo>
                      <a:pt x="2273808" y="2286"/>
                    </a:lnTo>
                    <a:lnTo>
                      <a:pt x="2276855" y="0"/>
                    </a:lnTo>
                    <a:lnTo>
                      <a:pt x="2282190" y="0"/>
                    </a:lnTo>
                    <a:lnTo>
                      <a:pt x="2284476" y="2286"/>
                    </a:lnTo>
                    <a:lnTo>
                      <a:pt x="2286000" y="4572"/>
                    </a:lnTo>
                    <a:lnTo>
                      <a:pt x="2286000" y="9143"/>
                    </a:lnTo>
                    <a:lnTo>
                      <a:pt x="2285238" y="13716"/>
                    </a:lnTo>
                    <a:lnTo>
                      <a:pt x="2283714" y="18287"/>
                    </a:lnTo>
                    <a:lnTo>
                      <a:pt x="2279904" y="25146"/>
                    </a:lnTo>
                    <a:lnTo>
                      <a:pt x="2262378" y="47243"/>
                    </a:lnTo>
                    <a:lnTo>
                      <a:pt x="2280666" y="47243"/>
                    </a:lnTo>
                  </a:path>
                  <a:path w="3428365" h="659130">
                    <a:moveTo>
                      <a:pt x="2313431" y="0"/>
                    </a:moveTo>
                    <a:lnTo>
                      <a:pt x="2299716" y="0"/>
                    </a:lnTo>
                    <a:lnTo>
                      <a:pt x="2295143" y="20574"/>
                    </a:lnTo>
                    <a:lnTo>
                      <a:pt x="2296667" y="18287"/>
                    </a:lnTo>
                    <a:lnTo>
                      <a:pt x="2301240" y="16002"/>
                    </a:lnTo>
                    <a:lnTo>
                      <a:pt x="2305050" y="16002"/>
                    </a:lnTo>
                    <a:lnTo>
                      <a:pt x="2308860" y="18287"/>
                    </a:lnTo>
                    <a:lnTo>
                      <a:pt x="2310384" y="22860"/>
                    </a:lnTo>
                    <a:lnTo>
                      <a:pt x="2311146" y="29718"/>
                    </a:lnTo>
                    <a:lnTo>
                      <a:pt x="2310384" y="33528"/>
                    </a:lnTo>
                    <a:lnTo>
                      <a:pt x="2307336" y="40386"/>
                    </a:lnTo>
                    <a:lnTo>
                      <a:pt x="2304288" y="45719"/>
                    </a:lnTo>
                    <a:lnTo>
                      <a:pt x="2299716" y="47243"/>
                    </a:lnTo>
                    <a:lnTo>
                      <a:pt x="2295905" y="47243"/>
                    </a:lnTo>
                    <a:lnTo>
                      <a:pt x="2292096" y="45719"/>
                    </a:lnTo>
                    <a:lnTo>
                      <a:pt x="2291334" y="42672"/>
                    </a:lnTo>
                    <a:lnTo>
                      <a:pt x="2290572" y="38862"/>
                    </a:lnTo>
                  </a:path>
                  <a:path w="3428365" h="659130">
                    <a:moveTo>
                      <a:pt x="3403091" y="424434"/>
                    </a:moveTo>
                    <a:lnTo>
                      <a:pt x="1936241" y="424434"/>
                    </a:lnTo>
                  </a:path>
                  <a:path w="3428365" h="659130">
                    <a:moveTo>
                      <a:pt x="3403091" y="406908"/>
                    </a:moveTo>
                    <a:lnTo>
                      <a:pt x="1936241" y="406908"/>
                    </a:lnTo>
                  </a:path>
                  <a:path w="3428365" h="659130">
                    <a:moveTo>
                      <a:pt x="3403091" y="408431"/>
                    </a:moveTo>
                    <a:lnTo>
                      <a:pt x="1936241" y="408431"/>
                    </a:lnTo>
                  </a:path>
                  <a:path w="3428365" h="659130">
                    <a:moveTo>
                      <a:pt x="3416046" y="375666"/>
                    </a:moveTo>
                    <a:lnTo>
                      <a:pt x="1917953" y="375666"/>
                    </a:lnTo>
                  </a:path>
                  <a:path w="3428365" h="659130">
                    <a:moveTo>
                      <a:pt x="3416046" y="371856"/>
                    </a:moveTo>
                    <a:lnTo>
                      <a:pt x="1917953" y="371856"/>
                    </a:lnTo>
                  </a:path>
                  <a:path w="3428365" h="659130">
                    <a:moveTo>
                      <a:pt x="3428238" y="445769"/>
                    </a:moveTo>
                    <a:lnTo>
                      <a:pt x="1911095" y="445769"/>
                    </a:lnTo>
                  </a:path>
                  <a:path w="3428365" h="659130">
                    <a:moveTo>
                      <a:pt x="3403091" y="426719"/>
                    </a:moveTo>
                    <a:lnTo>
                      <a:pt x="1936241" y="426719"/>
                    </a:lnTo>
                  </a:path>
                  <a:path w="3428365" h="659130">
                    <a:moveTo>
                      <a:pt x="0" y="564642"/>
                    </a:moveTo>
                    <a:lnTo>
                      <a:pt x="63245" y="56464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0" name="object 302">
                <a:extLst>
                  <a:ext uri="{FF2B5EF4-FFF2-40B4-BE49-F238E27FC236}">
                    <a16:creationId xmlns:a16="http://schemas.microsoft.com/office/drawing/2014/main" id="{D69DBE01-965D-DBD9-960C-773339DCB346}"/>
                  </a:ext>
                </a:extLst>
              </p:cNvPr>
              <p:cNvSpPr/>
              <p:nvPr/>
            </p:nvSpPr>
            <p:spPr>
              <a:xfrm>
                <a:off x="1167765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1" name="object 303">
                <a:extLst>
                  <a:ext uri="{FF2B5EF4-FFF2-40B4-BE49-F238E27FC236}">
                    <a16:creationId xmlns:a16="http://schemas.microsoft.com/office/drawing/2014/main" id="{DBF034D6-E748-BC1A-0DFE-DD4D1B762703}"/>
                  </a:ext>
                </a:extLst>
              </p:cNvPr>
              <p:cNvSpPr/>
              <p:nvPr/>
            </p:nvSpPr>
            <p:spPr>
              <a:xfrm>
                <a:off x="1184148" y="2990850"/>
                <a:ext cx="3714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71475">
                    <a:moveTo>
                      <a:pt x="0" y="0"/>
                    </a:moveTo>
                    <a:lnTo>
                      <a:pt x="67818" y="0"/>
                    </a:lnTo>
                  </a:path>
                  <a:path w="371475">
                    <a:moveTo>
                      <a:pt x="84582" y="0"/>
                    </a:moveTo>
                    <a:lnTo>
                      <a:pt x="85343" y="0"/>
                    </a:lnTo>
                  </a:path>
                  <a:path w="371475">
                    <a:moveTo>
                      <a:pt x="101346" y="0"/>
                    </a:moveTo>
                    <a:lnTo>
                      <a:pt x="169164" y="0"/>
                    </a:lnTo>
                  </a:path>
                  <a:path w="371475">
                    <a:moveTo>
                      <a:pt x="185928" y="0"/>
                    </a:moveTo>
                    <a:lnTo>
                      <a:pt x="186690" y="0"/>
                    </a:lnTo>
                  </a:path>
                  <a:path w="371475">
                    <a:moveTo>
                      <a:pt x="202692" y="0"/>
                    </a:moveTo>
                    <a:lnTo>
                      <a:pt x="270510" y="0"/>
                    </a:lnTo>
                  </a:path>
                  <a:path w="371475">
                    <a:moveTo>
                      <a:pt x="287274" y="0"/>
                    </a:moveTo>
                    <a:lnTo>
                      <a:pt x="288036" y="0"/>
                    </a:lnTo>
                  </a:path>
                  <a:path w="371475">
                    <a:moveTo>
                      <a:pt x="304038" y="0"/>
                    </a:moveTo>
                    <a:lnTo>
                      <a:pt x="37109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2" name="object 304">
                <a:extLst>
                  <a:ext uri="{FF2B5EF4-FFF2-40B4-BE49-F238E27FC236}">
                    <a16:creationId xmlns:a16="http://schemas.microsoft.com/office/drawing/2014/main" id="{46B434E8-04D8-088F-EAE0-F900B492A829}"/>
                  </a:ext>
                </a:extLst>
              </p:cNvPr>
              <p:cNvSpPr/>
              <p:nvPr/>
            </p:nvSpPr>
            <p:spPr>
              <a:xfrm>
                <a:off x="1572386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3" name="object 305">
                <a:extLst>
                  <a:ext uri="{FF2B5EF4-FFF2-40B4-BE49-F238E27FC236}">
                    <a16:creationId xmlns:a16="http://schemas.microsoft.com/office/drawing/2014/main" id="{0F105738-A211-97F2-F354-7A10830ABF15}"/>
                  </a:ext>
                </a:extLst>
              </p:cNvPr>
              <p:cNvSpPr/>
              <p:nvPr/>
            </p:nvSpPr>
            <p:spPr>
              <a:xfrm>
                <a:off x="1589532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705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4" name="object 306">
                <a:extLst>
                  <a:ext uri="{FF2B5EF4-FFF2-40B4-BE49-F238E27FC236}">
                    <a16:creationId xmlns:a16="http://schemas.microsoft.com/office/drawing/2014/main" id="{F30B89C3-1512-EC53-AF14-79E8BABB96E7}"/>
                  </a:ext>
                </a:extLst>
              </p:cNvPr>
              <p:cNvSpPr/>
              <p:nvPr/>
            </p:nvSpPr>
            <p:spPr>
              <a:xfrm>
                <a:off x="1673733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5" name="object 307">
                <a:extLst>
                  <a:ext uri="{FF2B5EF4-FFF2-40B4-BE49-F238E27FC236}">
                    <a16:creationId xmlns:a16="http://schemas.microsoft.com/office/drawing/2014/main" id="{2271E6EA-9A18-D0C0-4039-46FF320E2110}"/>
                  </a:ext>
                </a:extLst>
              </p:cNvPr>
              <p:cNvSpPr/>
              <p:nvPr/>
            </p:nvSpPr>
            <p:spPr>
              <a:xfrm>
                <a:off x="1690116" y="2990850"/>
                <a:ext cx="4724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439">
                    <a:moveTo>
                      <a:pt x="0" y="0"/>
                    </a:moveTo>
                    <a:lnTo>
                      <a:pt x="67817" y="0"/>
                    </a:lnTo>
                  </a:path>
                  <a:path w="472439">
                    <a:moveTo>
                      <a:pt x="84581" y="0"/>
                    </a:moveTo>
                    <a:lnTo>
                      <a:pt x="85343" y="0"/>
                    </a:lnTo>
                  </a:path>
                  <a:path w="472439">
                    <a:moveTo>
                      <a:pt x="101345" y="0"/>
                    </a:moveTo>
                    <a:lnTo>
                      <a:pt x="169163" y="0"/>
                    </a:lnTo>
                  </a:path>
                  <a:path w="472439">
                    <a:moveTo>
                      <a:pt x="185927" y="0"/>
                    </a:moveTo>
                    <a:lnTo>
                      <a:pt x="186689" y="0"/>
                    </a:lnTo>
                  </a:path>
                  <a:path w="472439">
                    <a:moveTo>
                      <a:pt x="202691" y="0"/>
                    </a:moveTo>
                    <a:lnTo>
                      <a:pt x="270509" y="0"/>
                    </a:lnTo>
                  </a:path>
                  <a:path w="472439">
                    <a:moveTo>
                      <a:pt x="286511" y="0"/>
                    </a:moveTo>
                    <a:lnTo>
                      <a:pt x="287273" y="0"/>
                    </a:lnTo>
                  </a:path>
                  <a:path w="472439">
                    <a:moveTo>
                      <a:pt x="304038" y="0"/>
                    </a:moveTo>
                    <a:lnTo>
                      <a:pt x="371094" y="0"/>
                    </a:lnTo>
                  </a:path>
                  <a:path w="472439">
                    <a:moveTo>
                      <a:pt x="387857" y="0"/>
                    </a:moveTo>
                    <a:lnTo>
                      <a:pt x="388619" y="0"/>
                    </a:lnTo>
                  </a:path>
                  <a:path w="472439">
                    <a:moveTo>
                      <a:pt x="404621" y="0"/>
                    </a:moveTo>
                    <a:lnTo>
                      <a:pt x="47243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6" name="object 308">
                <a:extLst>
                  <a:ext uri="{FF2B5EF4-FFF2-40B4-BE49-F238E27FC236}">
                    <a16:creationId xmlns:a16="http://schemas.microsoft.com/office/drawing/2014/main" id="{4BF9D2DF-3CD8-C87D-A334-49A6D5CBE44D}"/>
                  </a:ext>
                </a:extLst>
              </p:cNvPr>
              <p:cNvSpPr/>
              <p:nvPr/>
            </p:nvSpPr>
            <p:spPr>
              <a:xfrm>
                <a:off x="2178939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7" name="object 309">
                <a:extLst>
                  <a:ext uri="{FF2B5EF4-FFF2-40B4-BE49-F238E27FC236}">
                    <a16:creationId xmlns:a16="http://schemas.microsoft.com/office/drawing/2014/main" id="{8CB388FB-17B7-0C00-173A-59B695CCDAEA}"/>
                  </a:ext>
                </a:extLst>
              </p:cNvPr>
              <p:cNvSpPr/>
              <p:nvPr/>
            </p:nvSpPr>
            <p:spPr>
              <a:xfrm>
                <a:off x="2196083" y="2990850"/>
                <a:ext cx="679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944">
                    <a:moveTo>
                      <a:pt x="0" y="0"/>
                    </a:moveTo>
                    <a:lnTo>
                      <a:pt x="6781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8" name="object 310">
                <a:extLst>
                  <a:ext uri="{FF2B5EF4-FFF2-40B4-BE49-F238E27FC236}">
                    <a16:creationId xmlns:a16="http://schemas.microsoft.com/office/drawing/2014/main" id="{8BCD79E7-210F-A81F-83FE-883B4AC401CE}"/>
                  </a:ext>
                </a:extLst>
              </p:cNvPr>
              <p:cNvSpPr/>
              <p:nvPr/>
            </p:nvSpPr>
            <p:spPr>
              <a:xfrm>
                <a:off x="2280285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19" name="object 311">
                <a:extLst>
                  <a:ext uri="{FF2B5EF4-FFF2-40B4-BE49-F238E27FC236}">
                    <a16:creationId xmlns:a16="http://schemas.microsoft.com/office/drawing/2014/main" id="{DCB73ACA-839E-A4CA-7881-0E823632F01E}"/>
                  </a:ext>
                </a:extLst>
              </p:cNvPr>
              <p:cNvSpPr/>
              <p:nvPr/>
            </p:nvSpPr>
            <p:spPr>
              <a:xfrm>
                <a:off x="2297429" y="2990850"/>
                <a:ext cx="3714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71475">
                    <a:moveTo>
                      <a:pt x="0" y="0"/>
                    </a:moveTo>
                    <a:lnTo>
                      <a:pt x="67818" y="0"/>
                    </a:lnTo>
                  </a:path>
                  <a:path w="371475">
                    <a:moveTo>
                      <a:pt x="83819" y="0"/>
                    </a:moveTo>
                    <a:lnTo>
                      <a:pt x="84581" y="0"/>
                    </a:lnTo>
                  </a:path>
                  <a:path w="371475">
                    <a:moveTo>
                      <a:pt x="101345" y="0"/>
                    </a:moveTo>
                    <a:lnTo>
                      <a:pt x="168401" y="0"/>
                    </a:lnTo>
                  </a:path>
                  <a:path w="371475">
                    <a:moveTo>
                      <a:pt x="185165" y="0"/>
                    </a:moveTo>
                    <a:lnTo>
                      <a:pt x="185927" y="0"/>
                    </a:lnTo>
                  </a:path>
                  <a:path w="371475">
                    <a:moveTo>
                      <a:pt x="202692" y="0"/>
                    </a:moveTo>
                    <a:lnTo>
                      <a:pt x="269747" y="0"/>
                    </a:lnTo>
                  </a:path>
                  <a:path w="371475">
                    <a:moveTo>
                      <a:pt x="286512" y="0"/>
                    </a:moveTo>
                    <a:lnTo>
                      <a:pt x="287274" y="0"/>
                    </a:lnTo>
                  </a:path>
                  <a:path w="371475">
                    <a:moveTo>
                      <a:pt x="303275" y="0"/>
                    </a:moveTo>
                    <a:lnTo>
                      <a:pt x="37109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0" name="object 312">
                <a:extLst>
                  <a:ext uri="{FF2B5EF4-FFF2-40B4-BE49-F238E27FC236}">
                    <a16:creationId xmlns:a16="http://schemas.microsoft.com/office/drawing/2014/main" id="{05CA4E84-FA4F-256C-7EAE-EC02C146091D}"/>
                  </a:ext>
                </a:extLst>
              </p:cNvPr>
              <p:cNvSpPr/>
              <p:nvPr/>
            </p:nvSpPr>
            <p:spPr>
              <a:xfrm>
                <a:off x="2684907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1" name="object 313">
                <a:extLst>
                  <a:ext uri="{FF2B5EF4-FFF2-40B4-BE49-F238E27FC236}">
                    <a16:creationId xmlns:a16="http://schemas.microsoft.com/office/drawing/2014/main" id="{5C395201-DD64-5619-0E39-59946C0E49B6}"/>
                  </a:ext>
                </a:extLst>
              </p:cNvPr>
              <p:cNvSpPr/>
              <p:nvPr/>
            </p:nvSpPr>
            <p:spPr>
              <a:xfrm>
                <a:off x="2702051" y="2990850"/>
                <a:ext cx="679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944">
                    <a:moveTo>
                      <a:pt x="0" y="0"/>
                    </a:moveTo>
                    <a:lnTo>
                      <a:pt x="6781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2" name="object 314">
                <a:extLst>
                  <a:ext uri="{FF2B5EF4-FFF2-40B4-BE49-F238E27FC236}">
                    <a16:creationId xmlns:a16="http://schemas.microsoft.com/office/drawing/2014/main" id="{30DC34E4-1808-529C-78C2-F4E8E96E7B71}"/>
                  </a:ext>
                </a:extLst>
              </p:cNvPr>
              <p:cNvSpPr/>
              <p:nvPr/>
            </p:nvSpPr>
            <p:spPr>
              <a:xfrm>
                <a:off x="2786252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3" name="object 315">
                <a:extLst>
                  <a:ext uri="{FF2B5EF4-FFF2-40B4-BE49-F238E27FC236}">
                    <a16:creationId xmlns:a16="http://schemas.microsoft.com/office/drawing/2014/main" id="{581686DE-2D90-1C6A-9E9F-94725A8EF7BA}"/>
                  </a:ext>
                </a:extLst>
              </p:cNvPr>
              <p:cNvSpPr/>
              <p:nvPr/>
            </p:nvSpPr>
            <p:spPr>
              <a:xfrm>
                <a:off x="2803398" y="2990850"/>
                <a:ext cx="2698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9875">
                    <a:moveTo>
                      <a:pt x="0" y="0"/>
                    </a:moveTo>
                    <a:lnTo>
                      <a:pt x="67056" y="0"/>
                    </a:lnTo>
                  </a:path>
                  <a:path w="269875">
                    <a:moveTo>
                      <a:pt x="83819" y="0"/>
                    </a:moveTo>
                    <a:lnTo>
                      <a:pt x="84581" y="0"/>
                    </a:lnTo>
                  </a:path>
                  <a:path w="269875">
                    <a:moveTo>
                      <a:pt x="101345" y="0"/>
                    </a:moveTo>
                    <a:lnTo>
                      <a:pt x="168401" y="0"/>
                    </a:lnTo>
                  </a:path>
                  <a:path w="269875">
                    <a:moveTo>
                      <a:pt x="185165" y="0"/>
                    </a:moveTo>
                    <a:lnTo>
                      <a:pt x="185927" y="0"/>
                    </a:lnTo>
                  </a:path>
                  <a:path w="269875">
                    <a:moveTo>
                      <a:pt x="201929" y="0"/>
                    </a:moveTo>
                    <a:lnTo>
                      <a:pt x="26974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4" name="object 316">
                <a:extLst>
                  <a:ext uri="{FF2B5EF4-FFF2-40B4-BE49-F238E27FC236}">
                    <a16:creationId xmlns:a16="http://schemas.microsoft.com/office/drawing/2014/main" id="{57B7180D-60D3-D6E7-2EB9-733786044681}"/>
                  </a:ext>
                </a:extLst>
              </p:cNvPr>
              <p:cNvSpPr/>
              <p:nvPr/>
            </p:nvSpPr>
            <p:spPr>
              <a:xfrm>
                <a:off x="3089529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5" name="object 317">
                <a:extLst>
                  <a:ext uri="{FF2B5EF4-FFF2-40B4-BE49-F238E27FC236}">
                    <a16:creationId xmlns:a16="http://schemas.microsoft.com/office/drawing/2014/main" id="{086CE449-8C62-8C17-720D-87EBF22B7BC1}"/>
                  </a:ext>
                </a:extLst>
              </p:cNvPr>
              <p:cNvSpPr/>
              <p:nvPr/>
            </p:nvSpPr>
            <p:spPr>
              <a:xfrm>
                <a:off x="3106673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705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6" name="object 318">
                <a:extLst>
                  <a:ext uri="{FF2B5EF4-FFF2-40B4-BE49-F238E27FC236}">
                    <a16:creationId xmlns:a16="http://schemas.microsoft.com/office/drawing/2014/main" id="{A66A2B29-12DE-77F1-CC13-951F38199D59}"/>
                  </a:ext>
                </a:extLst>
              </p:cNvPr>
              <p:cNvSpPr/>
              <p:nvPr/>
            </p:nvSpPr>
            <p:spPr>
              <a:xfrm>
                <a:off x="3190875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7" name="object 319">
                <a:extLst>
                  <a:ext uri="{FF2B5EF4-FFF2-40B4-BE49-F238E27FC236}">
                    <a16:creationId xmlns:a16="http://schemas.microsoft.com/office/drawing/2014/main" id="{E55CE641-4BE2-B286-09F4-68A494F29704}"/>
                  </a:ext>
                </a:extLst>
              </p:cNvPr>
              <p:cNvSpPr/>
              <p:nvPr/>
            </p:nvSpPr>
            <p:spPr>
              <a:xfrm>
                <a:off x="3208020" y="2990850"/>
                <a:ext cx="3714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71475">
                    <a:moveTo>
                      <a:pt x="0" y="0"/>
                    </a:moveTo>
                    <a:lnTo>
                      <a:pt x="67055" y="0"/>
                    </a:lnTo>
                  </a:path>
                  <a:path w="371475">
                    <a:moveTo>
                      <a:pt x="83819" y="0"/>
                    </a:moveTo>
                    <a:lnTo>
                      <a:pt x="84581" y="0"/>
                    </a:lnTo>
                  </a:path>
                  <a:path w="371475">
                    <a:moveTo>
                      <a:pt x="101345" y="0"/>
                    </a:moveTo>
                    <a:lnTo>
                      <a:pt x="168401" y="0"/>
                    </a:lnTo>
                  </a:path>
                  <a:path w="371475">
                    <a:moveTo>
                      <a:pt x="185165" y="0"/>
                    </a:moveTo>
                    <a:lnTo>
                      <a:pt x="185927" y="0"/>
                    </a:lnTo>
                  </a:path>
                  <a:path w="371475">
                    <a:moveTo>
                      <a:pt x="202691" y="0"/>
                    </a:moveTo>
                    <a:lnTo>
                      <a:pt x="269747" y="0"/>
                    </a:lnTo>
                  </a:path>
                  <a:path w="371475">
                    <a:moveTo>
                      <a:pt x="286512" y="0"/>
                    </a:moveTo>
                    <a:lnTo>
                      <a:pt x="287274" y="0"/>
                    </a:lnTo>
                  </a:path>
                  <a:path w="371475">
                    <a:moveTo>
                      <a:pt x="303275" y="0"/>
                    </a:moveTo>
                    <a:lnTo>
                      <a:pt x="37109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8" name="object 320">
                <a:extLst>
                  <a:ext uri="{FF2B5EF4-FFF2-40B4-BE49-F238E27FC236}">
                    <a16:creationId xmlns:a16="http://schemas.microsoft.com/office/drawing/2014/main" id="{5F382AD0-ED71-AC09-3BE2-08C7A44F42DA}"/>
                  </a:ext>
                </a:extLst>
              </p:cNvPr>
              <p:cNvSpPr/>
              <p:nvPr/>
            </p:nvSpPr>
            <p:spPr>
              <a:xfrm>
                <a:off x="3595497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29" name="object 321">
                <a:extLst>
                  <a:ext uri="{FF2B5EF4-FFF2-40B4-BE49-F238E27FC236}">
                    <a16:creationId xmlns:a16="http://schemas.microsoft.com/office/drawing/2014/main" id="{2D3BD440-EABB-DC07-B621-0053B8174023}"/>
                  </a:ext>
                </a:extLst>
              </p:cNvPr>
              <p:cNvSpPr/>
              <p:nvPr/>
            </p:nvSpPr>
            <p:spPr>
              <a:xfrm>
                <a:off x="3612642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705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0" name="object 322">
                <a:extLst>
                  <a:ext uri="{FF2B5EF4-FFF2-40B4-BE49-F238E27FC236}">
                    <a16:creationId xmlns:a16="http://schemas.microsoft.com/office/drawing/2014/main" id="{4EC3E74C-C34C-198C-B5EA-D002E3C42451}"/>
                  </a:ext>
                </a:extLst>
              </p:cNvPr>
              <p:cNvSpPr/>
              <p:nvPr/>
            </p:nvSpPr>
            <p:spPr>
              <a:xfrm>
                <a:off x="3696842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1" name="object 323">
                <a:extLst>
                  <a:ext uri="{FF2B5EF4-FFF2-40B4-BE49-F238E27FC236}">
                    <a16:creationId xmlns:a16="http://schemas.microsoft.com/office/drawing/2014/main" id="{97A6414E-5CD2-F086-5152-A1790D5EC089}"/>
                  </a:ext>
                </a:extLst>
              </p:cNvPr>
              <p:cNvSpPr/>
              <p:nvPr/>
            </p:nvSpPr>
            <p:spPr>
              <a:xfrm>
                <a:off x="3713988" y="2990850"/>
                <a:ext cx="2698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9875">
                    <a:moveTo>
                      <a:pt x="0" y="0"/>
                    </a:moveTo>
                    <a:lnTo>
                      <a:pt x="67056" y="0"/>
                    </a:lnTo>
                  </a:path>
                  <a:path w="269875">
                    <a:moveTo>
                      <a:pt x="83820" y="0"/>
                    </a:moveTo>
                    <a:lnTo>
                      <a:pt x="84582" y="0"/>
                    </a:lnTo>
                  </a:path>
                  <a:path w="269875">
                    <a:moveTo>
                      <a:pt x="101346" y="0"/>
                    </a:moveTo>
                    <a:lnTo>
                      <a:pt x="168401" y="0"/>
                    </a:lnTo>
                  </a:path>
                  <a:path w="269875">
                    <a:moveTo>
                      <a:pt x="185165" y="0"/>
                    </a:moveTo>
                    <a:lnTo>
                      <a:pt x="185927" y="0"/>
                    </a:lnTo>
                  </a:path>
                  <a:path w="269875">
                    <a:moveTo>
                      <a:pt x="201929" y="0"/>
                    </a:moveTo>
                    <a:lnTo>
                      <a:pt x="26974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2" name="object 324">
                <a:extLst>
                  <a:ext uri="{FF2B5EF4-FFF2-40B4-BE49-F238E27FC236}">
                    <a16:creationId xmlns:a16="http://schemas.microsoft.com/office/drawing/2014/main" id="{F87366D3-E49C-2327-3086-2114D2F82B4C}"/>
                  </a:ext>
                </a:extLst>
              </p:cNvPr>
              <p:cNvSpPr/>
              <p:nvPr/>
            </p:nvSpPr>
            <p:spPr>
              <a:xfrm>
                <a:off x="4000119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3" name="object 325">
                <a:extLst>
                  <a:ext uri="{FF2B5EF4-FFF2-40B4-BE49-F238E27FC236}">
                    <a16:creationId xmlns:a16="http://schemas.microsoft.com/office/drawing/2014/main" id="{74D65937-1163-A928-30F6-2330698EDBD5}"/>
                  </a:ext>
                </a:extLst>
              </p:cNvPr>
              <p:cNvSpPr/>
              <p:nvPr/>
            </p:nvSpPr>
            <p:spPr>
              <a:xfrm>
                <a:off x="4017264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705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4" name="object 326">
                <a:extLst>
                  <a:ext uri="{FF2B5EF4-FFF2-40B4-BE49-F238E27FC236}">
                    <a16:creationId xmlns:a16="http://schemas.microsoft.com/office/drawing/2014/main" id="{C1BC393D-2CDB-FDF2-85E6-308072042B97}"/>
                  </a:ext>
                </a:extLst>
              </p:cNvPr>
              <p:cNvSpPr/>
              <p:nvPr/>
            </p:nvSpPr>
            <p:spPr>
              <a:xfrm>
                <a:off x="4101465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5" name="object 327">
                <a:extLst>
                  <a:ext uri="{FF2B5EF4-FFF2-40B4-BE49-F238E27FC236}">
                    <a16:creationId xmlns:a16="http://schemas.microsoft.com/office/drawing/2014/main" id="{4239C768-3C2F-A340-0AC7-B8670E688B27}"/>
                  </a:ext>
                </a:extLst>
              </p:cNvPr>
              <p:cNvSpPr/>
              <p:nvPr/>
            </p:nvSpPr>
            <p:spPr>
              <a:xfrm>
                <a:off x="890777" y="2480310"/>
                <a:ext cx="3815715" cy="960119"/>
              </a:xfrm>
              <a:custGeom>
                <a:avLst/>
                <a:gdLst/>
                <a:ahLst/>
                <a:cxnLst/>
                <a:rect l="l" t="t" r="r" b="b"/>
                <a:pathLst>
                  <a:path w="3815715" h="960120">
                    <a:moveTo>
                      <a:pt x="3227070" y="510539"/>
                    </a:moveTo>
                    <a:lnTo>
                      <a:pt x="3294887" y="510539"/>
                    </a:lnTo>
                  </a:path>
                  <a:path w="3815715" h="960120">
                    <a:moveTo>
                      <a:pt x="3311652" y="510539"/>
                    </a:moveTo>
                    <a:lnTo>
                      <a:pt x="3312413" y="510539"/>
                    </a:lnTo>
                  </a:path>
                  <a:path w="3815715" h="960120">
                    <a:moveTo>
                      <a:pt x="3328416" y="510539"/>
                    </a:moveTo>
                    <a:lnTo>
                      <a:pt x="3396233" y="510539"/>
                    </a:lnTo>
                  </a:path>
                  <a:path w="3815715" h="960120">
                    <a:moveTo>
                      <a:pt x="3412998" y="510539"/>
                    </a:moveTo>
                    <a:lnTo>
                      <a:pt x="3413759" y="510539"/>
                    </a:lnTo>
                  </a:path>
                  <a:path w="3815715" h="960120">
                    <a:moveTo>
                      <a:pt x="3429761" y="510539"/>
                    </a:moveTo>
                    <a:lnTo>
                      <a:pt x="3497579" y="510539"/>
                    </a:lnTo>
                  </a:path>
                  <a:path w="3815715" h="960120">
                    <a:moveTo>
                      <a:pt x="3514344" y="510539"/>
                    </a:moveTo>
                    <a:lnTo>
                      <a:pt x="3515105" y="510539"/>
                    </a:lnTo>
                  </a:path>
                  <a:path w="3815715" h="960120">
                    <a:moveTo>
                      <a:pt x="3531107" y="510539"/>
                    </a:moveTo>
                    <a:lnTo>
                      <a:pt x="3594354" y="510539"/>
                    </a:lnTo>
                  </a:path>
                  <a:path w="3815715" h="960120">
                    <a:moveTo>
                      <a:pt x="3815333" y="643889"/>
                    </a:moveTo>
                    <a:lnTo>
                      <a:pt x="0" y="643889"/>
                    </a:lnTo>
                  </a:path>
                  <a:path w="3815715" h="960120">
                    <a:moveTo>
                      <a:pt x="33528" y="960119"/>
                    </a:moveTo>
                    <a:lnTo>
                      <a:pt x="3793235" y="960119"/>
                    </a:lnTo>
                  </a:path>
                  <a:path w="3815715" h="960120">
                    <a:moveTo>
                      <a:pt x="2107691" y="393191"/>
                    </a:moveTo>
                    <a:lnTo>
                      <a:pt x="2107691" y="387095"/>
                    </a:lnTo>
                  </a:path>
                  <a:path w="3815715" h="960120">
                    <a:moveTo>
                      <a:pt x="1989582" y="393191"/>
                    </a:moveTo>
                    <a:lnTo>
                      <a:pt x="1989582" y="387095"/>
                    </a:lnTo>
                  </a:path>
                  <a:path w="3815715" h="960120">
                    <a:moveTo>
                      <a:pt x="2048255" y="0"/>
                    </a:moveTo>
                    <a:lnTo>
                      <a:pt x="2048255" y="129539"/>
                    </a:lnTo>
                  </a:path>
                  <a:path w="3815715" h="960120">
                    <a:moveTo>
                      <a:pt x="2048255" y="163067"/>
                    </a:moveTo>
                    <a:lnTo>
                      <a:pt x="2049017" y="163067"/>
                    </a:lnTo>
                  </a:path>
                  <a:path w="3815715" h="960120">
                    <a:moveTo>
                      <a:pt x="2048255" y="197357"/>
                    </a:moveTo>
                    <a:lnTo>
                      <a:pt x="2048255" y="332231"/>
                    </a:lnTo>
                  </a:path>
                  <a:path w="3815715" h="960120">
                    <a:moveTo>
                      <a:pt x="2048255" y="365759"/>
                    </a:moveTo>
                    <a:lnTo>
                      <a:pt x="2049017" y="365759"/>
                    </a:lnTo>
                  </a:path>
                  <a:path w="3815715" h="960120">
                    <a:moveTo>
                      <a:pt x="2048255" y="400050"/>
                    </a:moveTo>
                    <a:lnTo>
                      <a:pt x="2048256" y="534923"/>
                    </a:lnTo>
                  </a:path>
                  <a:path w="3815715" h="960120">
                    <a:moveTo>
                      <a:pt x="2048256" y="569213"/>
                    </a:moveTo>
                    <a:lnTo>
                      <a:pt x="2049018" y="569213"/>
                    </a:lnTo>
                  </a:path>
                  <a:path w="3815715" h="960120">
                    <a:moveTo>
                      <a:pt x="2048256" y="602741"/>
                    </a:moveTo>
                    <a:lnTo>
                      <a:pt x="2048256" y="731519"/>
                    </a:lnTo>
                  </a:path>
                  <a:path w="3815715" h="960120">
                    <a:moveTo>
                      <a:pt x="1206245" y="0"/>
                    </a:moveTo>
                    <a:lnTo>
                      <a:pt x="1206245" y="97535"/>
                    </a:lnTo>
                  </a:path>
                  <a:path w="3815715" h="960120">
                    <a:moveTo>
                      <a:pt x="1206245" y="131063"/>
                    </a:moveTo>
                    <a:lnTo>
                      <a:pt x="1207008" y="131063"/>
                    </a:lnTo>
                  </a:path>
                  <a:path w="3815715" h="960120">
                    <a:moveTo>
                      <a:pt x="1206245" y="164591"/>
                    </a:moveTo>
                    <a:lnTo>
                      <a:pt x="1206245" y="300227"/>
                    </a:lnTo>
                  </a:path>
                  <a:path w="3815715" h="960120">
                    <a:moveTo>
                      <a:pt x="1206245" y="333756"/>
                    </a:moveTo>
                    <a:lnTo>
                      <a:pt x="1207008" y="333756"/>
                    </a:lnTo>
                  </a:path>
                  <a:path w="3815715" h="960120">
                    <a:moveTo>
                      <a:pt x="1206245" y="367283"/>
                    </a:moveTo>
                    <a:lnTo>
                      <a:pt x="1206245" y="464819"/>
                    </a:lnTo>
                  </a:path>
                  <a:path w="3815715" h="960120">
                    <a:moveTo>
                      <a:pt x="422909" y="393191"/>
                    </a:moveTo>
                    <a:lnTo>
                      <a:pt x="422909" y="387095"/>
                    </a:lnTo>
                  </a:path>
                  <a:path w="3815715" h="960120">
                    <a:moveTo>
                      <a:pt x="304800" y="393191"/>
                    </a:moveTo>
                    <a:lnTo>
                      <a:pt x="304800" y="387095"/>
                    </a:lnTo>
                  </a:path>
                  <a:path w="3815715" h="960120">
                    <a:moveTo>
                      <a:pt x="364235" y="0"/>
                    </a:moveTo>
                    <a:lnTo>
                      <a:pt x="364235" y="975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6" name="object 328">
                <a:extLst>
                  <a:ext uri="{FF2B5EF4-FFF2-40B4-BE49-F238E27FC236}">
                    <a16:creationId xmlns:a16="http://schemas.microsoft.com/office/drawing/2014/main" id="{8554AB2B-C54E-6D06-FCC5-444F09756829}"/>
                  </a:ext>
                </a:extLst>
              </p:cNvPr>
              <p:cNvSpPr/>
              <p:nvPr/>
            </p:nvSpPr>
            <p:spPr>
              <a:xfrm>
                <a:off x="1254633" y="26109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7" name="object 329">
                <a:extLst>
                  <a:ext uri="{FF2B5EF4-FFF2-40B4-BE49-F238E27FC236}">
                    <a16:creationId xmlns:a16="http://schemas.microsoft.com/office/drawing/2014/main" id="{67ED7950-4B45-DC55-E5D7-7461EB4F4BA9}"/>
                  </a:ext>
                </a:extLst>
              </p:cNvPr>
              <p:cNvSpPr/>
              <p:nvPr/>
            </p:nvSpPr>
            <p:spPr>
              <a:xfrm>
                <a:off x="1255013" y="2644902"/>
                <a:ext cx="0" cy="135890"/>
              </a:xfrm>
              <a:custGeom>
                <a:avLst/>
                <a:gdLst/>
                <a:ahLst/>
                <a:cxnLst/>
                <a:rect l="l" t="t" r="r" b="b"/>
                <a:pathLst>
                  <a:path h="135889">
                    <a:moveTo>
                      <a:pt x="0" y="0"/>
                    </a:moveTo>
                    <a:lnTo>
                      <a:pt x="0" y="13563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8" name="object 330">
                <a:extLst>
                  <a:ext uri="{FF2B5EF4-FFF2-40B4-BE49-F238E27FC236}">
                    <a16:creationId xmlns:a16="http://schemas.microsoft.com/office/drawing/2014/main" id="{1CEAD545-357F-4846-141D-5F2407625B68}"/>
                  </a:ext>
                </a:extLst>
              </p:cNvPr>
              <p:cNvSpPr/>
              <p:nvPr/>
            </p:nvSpPr>
            <p:spPr>
              <a:xfrm>
                <a:off x="1254633" y="28136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39" name="object 331">
                <a:extLst>
                  <a:ext uri="{FF2B5EF4-FFF2-40B4-BE49-F238E27FC236}">
                    <a16:creationId xmlns:a16="http://schemas.microsoft.com/office/drawing/2014/main" id="{E208874B-600F-5FD6-3598-FFBE8CFD3438}"/>
                  </a:ext>
                </a:extLst>
              </p:cNvPr>
              <p:cNvSpPr/>
              <p:nvPr/>
            </p:nvSpPr>
            <p:spPr>
              <a:xfrm>
                <a:off x="893063" y="2480310"/>
                <a:ext cx="2021205" cy="605155"/>
              </a:xfrm>
              <a:custGeom>
                <a:avLst/>
                <a:gdLst/>
                <a:ahLst/>
                <a:cxnLst/>
                <a:rect l="l" t="t" r="r" b="b"/>
                <a:pathLst>
                  <a:path w="2021205" h="605155">
                    <a:moveTo>
                      <a:pt x="361950" y="367283"/>
                    </a:moveTo>
                    <a:lnTo>
                      <a:pt x="361950" y="464819"/>
                    </a:lnTo>
                  </a:path>
                  <a:path w="2021205" h="605155">
                    <a:moveTo>
                      <a:pt x="0" y="464819"/>
                    </a:moveTo>
                    <a:lnTo>
                      <a:pt x="0" y="367283"/>
                    </a:lnTo>
                  </a:path>
                  <a:path w="2021205" h="605155">
                    <a:moveTo>
                      <a:pt x="0" y="333756"/>
                    </a:moveTo>
                    <a:lnTo>
                      <a:pt x="762" y="333756"/>
                    </a:lnTo>
                  </a:path>
                  <a:path w="2021205" h="605155">
                    <a:moveTo>
                      <a:pt x="0" y="300227"/>
                    </a:moveTo>
                    <a:lnTo>
                      <a:pt x="0" y="164591"/>
                    </a:lnTo>
                  </a:path>
                  <a:path w="2021205" h="605155">
                    <a:moveTo>
                      <a:pt x="0" y="131063"/>
                    </a:moveTo>
                    <a:lnTo>
                      <a:pt x="762" y="131063"/>
                    </a:lnTo>
                  </a:path>
                  <a:path w="2021205" h="605155">
                    <a:moveTo>
                      <a:pt x="0" y="97535"/>
                    </a:moveTo>
                    <a:lnTo>
                      <a:pt x="0" y="0"/>
                    </a:lnTo>
                  </a:path>
                  <a:path w="2021205" h="605155">
                    <a:moveTo>
                      <a:pt x="1240536" y="545591"/>
                    </a:moveTo>
                    <a:lnTo>
                      <a:pt x="1241298" y="545591"/>
                    </a:lnTo>
                  </a:path>
                  <a:path w="2021205" h="605155">
                    <a:moveTo>
                      <a:pt x="1240536" y="582929"/>
                    </a:moveTo>
                    <a:lnTo>
                      <a:pt x="1241298" y="582929"/>
                    </a:lnTo>
                  </a:path>
                  <a:path w="2021205" h="605155">
                    <a:moveTo>
                      <a:pt x="1265682" y="564641"/>
                    </a:moveTo>
                    <a:lnTo>
                      <a:pt x="1261872" y="555497"/>
                    </a:lnTo>
                    <a:lnTo>
                      <a:pt x="1252728" y="551688"/>
                    </a:lnTo>
                    <a:lnTo>
                      <a:pt x="1243584" y="555497"/>
                    </a:lnTo>
                    <a:lnTo>
                      <a:pt x="1239774" y="564641"/>
                    </a:lnTo>
                    <a:lnTo>
                      <a:pt x="1243584" y="573785"/>
                    </a:lnTo>
                    <a:lnTo>
                      <a:pt x="1252728" y="577595"/>
                    </a:lnTo>
                    <a:lnTo>
                      <a:pt x="1261872" y="573785"/>
                    </a:lnTo>
                    <a:lnTo>
                      <a:pt x="1265682" y="564641"/>
                    </a:lnTo>
                    <a:close/>
                  </a:path>
                  <a:path w="2021205" h="605155">
                    <a:moveTo>
                      <a:pt x="1674876" y="508253"/>
                    </a:moveTo>
                    <a:lnTo>
                      <a:pt x="1229868" y="508253"/>
                    </a:lnTo>
                  </a:path>
                  <a:path w="2021205" h="605155">
                    <a:moveTo>
                      <a:pt x="1674876" y="512825"/>
                    </a:moveTo>
                    <a:lnTo>
                      <a:pt x="1229868" y="512825"/>
                    </a:lnTo>
                  </a:path>
                  <a:path w="2021205" h="605155">
                    <a:moveTo>
                      <a:pt x="1229105" y="434339"/>
                    </a:moveTo>
                    <a:lnTo>
                      <a:pt x="2020824" y="434339"/>
                    </a:lnTo>
                  </a:path>
                  <a:path w="2021205" h="605155">
                    <a:moveTo>
                      <a:pt x="1231392" y="433577"/>
                    </a:moveTo>
                    <a:lnTo>
                      <a:pt x="2019300" y="433577"/>
                    </a:lnTo>
                  </a:path>
                  <a:path w="2021205" h="605155">
                    <a:moveTo>
                      <a:pt x="1229105" y="424433"/>
                    </a:moveTo>
                    <a:lnTo>
                      <a:pt x="2020824" y="424433"/>
                    </a:lnTo>
                  </a:path>
                  <a:path w="2021205" h="605155">
                    <a:moveTo>
                      <a:pt x="1231392" y="424433"/>
                    </a:moveTo>
                    <a:lnTo>
                      <a:pt x="2019300" y="424433"/>
                    </a:lnTo>
                  </a:path>
                  <a:path w="2021205" h="605155">
                    <a:moveTo>
                      <a:pt x="1987296" y="391667"/>
                    </a:moveTo>
                    <a:lnTo>
                      <a:pt x="420624" y="391667"/>
                    </a:lnTo>
                  </a:path>
                  <a:path w="2021205" h="605155">
                    <a:moveTo>
                      <a:pt x="1312164" y="590550"/>
                    </a:moveTo>
                    <a:lnTo>
                      <a:pt x="1305306" y="590550"/>
                    </a:lnTo>
                  </a:path>
                  <a:path w="2021205" h="605155">
                    <a:moveTo>
                      <a:pt x="1312164" y="538733"/>
                    </a:moveTo>
                    <a:lnTo>
                      <a:pt x="1305306" y="538733"/>
                    </a:lnTo>
                  </a:path>
                  <a:path w="2021205" h="605155">
                    <a:moveTo>
                      <a:pt x="1408176" y="481583"/>
                    </a:moveTo>
                    <a:lnTo>
                      <a:pt x="1410462" y="481583"/>
                    </a:lnTo>
                  </a:path>
                  <a:path w="2021205" h="605155">
                    <a:moveTo>
                      <a:pt x="1411224" y="553212"/>
                    </a:moveTo>
                    <a:lnTo>
                      <a:pt x="1411224" y="576071"/>
                    </a:lnTo>
                  </a:path>
                  <a:path w="2021205" h="605155">
                    <a:moveTo>
                      <a:pt x="1411224" y="550926"/>
                    </a:moveTo>
                    <a:lnTo>
                      <a:pt x="1411224" y="553212"/>
                    </a:lnTo>
                  </a:path>
                  <a:path w="2021205" h="605155">
                    <a:moveTo>
                      <a:pt x="1410462" y="550163"/>
                    </a:moveTo>
                    <a:lnTo>
                      <a:pt x="1411224" y="550926"/>
                    </a:lnTo>
                  </a:path>
                  <a:path w="2021205" h="605155">
                    <a:moveTo>
                      <a:pt x="1408176" y="549401"/>
                    </a:moveTo>
                    <a:lnTo>
                      <a:pt x="1410462" y="549401"/>
                    </a:lnTo>
                  </a:path>
                  <a:path w="2021205" h="605155">
                    <a:moveTo>
                      <a:pt x="1410462" y="481583"/>
                    </a:moveTo>
                    <a:lnTo>
                      <a:pt x="1410462" y="550926"/>
                    </a:lnTo>
                  </a:path>
                  <a:path w="2021205" h="605155">
                    <a:moveTo>
                      <a:pt x="1408176" y="481583"/>
                    </a:moveTo>
                    <a:lnTo>
                      <a:pt x="1408176" y="550926"/>
                    </a:lnTo>
                  </a:path>
                  <a:path w="2021205" h="605155">
                    <a:moveTo>
                      <a:pt x="1387602" y="481583"/>
                    </a:moveTo>
                    <a:lnTo>
                      <a:pt x="1387602" y="550926"/>
                    </a:lnTo>
                  </a:path>
                  <a:path w="2021205" h="605155">
                    <a:moveTo>
                      <a:pt x="1405890" y="560832"/>
                    </a:moveTo>
                    <a:lnTo>
                      <a:pt x="1405890" y="568451"/>
                    </a:lnTo>
                  </a:path>
                  <a:path w="2021205" h="605155">
                    <a:moveTo>
                      <a:pt x="1392174" y="560832"/>
                    </a:moveTo>
                    <a:lnTo>
                      <a:pt x="1392174" y="568451"/>
                    </a:lnTo>
                  </a:path>
                  <a:path w="2021205" h="605155">
                    <a:moveTo>
                      <a:pt x="1392174" y="568451"/>
                    </a:moveTo>
                    <a:lnTo>
                      <a:pt x="1405890" y="568451"/>
                    </a:lnTo>
                  </a:path>
                  <a:path w="2021205" h="605155">
                    <a:moveTo>
                      <a:pt x="1392174" y="560832"/>
                    </a:moveTo>
                    <a:lnTo>
                      <a:pt x="1405890" y="560832"/>
                    </a:lnTo>
                  </a:path>
                  <a:path w="2021205" h="605155">
                    <a:moveTo>
                      <a:pt x="1384554" y="550926"/>
                    </a:moveTo>
                    <a:lnTo>
                      <a:pt x="1384554" y="576071"/>
                    </a:lnTo>
                  </a:path>
                  <a:path w="2021205" h="605155">
                    <a:moveTo>
                      <a:pt x="1386078" y="550163"/>
                    </a:moveTo>
                    <a:lnTo>
                      <a:pt x="1385316" y="550926"/>
                    </a:lnTo>
                  </a:path>
                  <a:path w="2021205" h="605155">
                    <a:moveTo>
                      <a:pt x="1386078" y="481583"/>
                    </a:moveTo>
                    <a:lnTo>
                      <a:pt x="1386078" y="550926"/>
                    </a:lnTo>
                  </a:path>
                  <a:path w="2021205" h="605155">
                    <a:moveTo>
                      <a:pt x="1351026" y="524256"/>
                    </a:moveTo>
                    <a:lnTo>
                      <a:pt x="1351026" y="605027"/>
                    </a:lnTo>
                  </a:path>
                  <a:path w="2021205" h="605155">
                    <a:moveTo>
                      <a:pt x="1350264" y="547115"/>
                    </a:moveTo>
                    <a:lnTo>
                      <a:pt x="1349502" y="54559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0" name="object 332">
                <a:extLst>
                  <a:ext uri="{FF2B5EF4-FFF2-40B4-BE49-F238E27FC236}">
                    <a16:creationId xmlns:a16="http://schemas.microsoft.com/office/drawing/2014/main" id="{653E21C8-3B13-C99D-E26C-FE6319CA4A83}"/>
                  </a:ext>
                </a:extLst>
              </p:cNvPr>
              <p:cNvSpPr/>
              <p:nvPr/>
            </p:nvSpPr>
            <p:spPr>
              <a:xfrm>
                <a:off x="2242947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1" name="object 333">
                <a:extLst>
                  <a:ext uri="{FF2B5EF4-FFF2-40B4-BE49-F238E27FC236}">
                    <a16:creationId xmlns:a16="http://schemas.microsoft.com/office/drawing/2014/main" id="{4F80642D-65BC-EFAC-B533-831946C355CC}"/>
                  </a:ext>
                </a:extLst>
              </p:cNvPr>
              <p:cNvSpPr/>
              <p:nvPr/>
            </p:nvSpPr>
            <p:spPr>
              <a:xfrm>
                <a:off x="2240279" y="3025902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5080">
                    <a:moveTo>
                      <a:pt x="0" y="4572"/>
                    </a:moveTo>
                    <a:lnTo>
                      <a:pt x="1524" y="4572"/>
                    </a:lnTo>
                  </a:path>
                  <a:path w="3810" h="5080">
                    <a:moveTo>
                      <a:pt x="3809" y="1524"/>
                    </a:moveTo>
                    <a:lnTo>
                      <a:pt x="3047" y="1524"/>
                    </a:lnTo>
                  </a:path>
                  <a:path w="3810" h="5080">
                    <a:moveTo>
                      <a:pt x="2286" y="0"/>
                    </a:move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2" name="object 334">
                <a:extLst>
                  <a:ext uri="{FF2B5EF4-FFF2-40B4-BE49-F238E27FC236}">
                    <a16:creationId xmlns:a16="http://schemas.microsoft.com/office/drawing/2014/main" id="{95848027-D35C-D841-8FFE-1D785560B00C}"/>
                  </a:ext>
                </a:extLst>
              </p:cNvPr>
              <p:cNvSpPr/>
              <p:nvPr/>
            </p:nvSpPr>
            <p:spPr>
              <a:xfrm>
                <a:off x="2242947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3" name="object 335">
                <a:extLst>
                  <a:ext uri="{FF2B5EF4-FFF2-40B4-BE49-F238E27FC236}">
                    <a16:creationId xmlns:a16="http://schemas.microsoft.com/office/drawing/2014/main" id="{44D585A8-31B1-35DB-5CEF-81276D54C634}"/>
                  </a:ext>
                </a:extLst>
              </p:cNvPr>
              <p:cNvSpPr/>
              <p:nvPr/>
            </p:nvSpPr>
            <p:spPr>
              <a:xfrm>
                <a:off x="2134361" y="2940558"/>
                <a:ext cx="612775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w="612775" h="144780">
                    <a:moveTo>
                      <a:pt x="108965" y="121920"/>
                    </a:moveTo>
                    <a:lnTo>
                      <a:pt x="108204" y="122682"/>
                    </a:lnTo>
                  </a:path>
                  <a:path w="612775" h="144780">
                    <a:moveTo>
                      <a:pt x="108204" y="122682"/>
                    </a:moveTo>
                    <a:lnTo>
                      <a:pt x="107442" y="122682"/>
                    </a:lnTo>
                  </a:path>
                  <a:path w="612775" h="144780">
                    <a:moveTo>
                      <a:pt x="105918" y="118872"/>
                    </a:moveTo>
                    <a:lnTo>
                      <a:pt x="107442" y="118872"/>
                    </a:lnTo>
                  </a:path>
                  <a:path w="612775" h="144780">
                    <a:moveTo>
                      <a:pt x="109727" y="121920"/>
                    </a:moveTo>
                    <a:lnTo>
                      <a:pt x="108965" y="121920"/>
                    </a:lnTo>
                  </a:path>
                  <a:path w="612775" h="144780">
                    <a:moveTo>
                      <a:pt x="108204" y="85344"/>
                    </a:moveTo>
                    <a:lnTo>
                      <a:pt x="108204" y="122682"/>
                    </a:lnTo>
                  </a:path>
                  <a:path w="612775" h="144780">
                    <a:moveTo>
                      <a:pt x="107442" y="85344"/>
                    </a:moveTo>
                    <a:lnTo>
                      <a:pt x="107442" y="122682"/>
                    </a:lnTo>
                  </a:path>
                  <a:path w="612775" h="144780">
                    <a:moveTo>
                      <a:pt x="113537" y="64008"/>
                    </a:moveTo>
                    <a:lnTo>
                      <a:pt x="113537" y="144780"/>
                    </a:lnTo>
                  </a:path>
                  <a:path w="612775" h="144780">
                    <a:moveTo>
                      <a:pt x="109727" y="144780"/>
                    </a:moveTo>
                    <a:lnTo>
                      <a:pt x="113537" y="144780"/>
                    </a:lnTo>
                  </a:path>
                  <a:path w="612775" h="144780">
                    <a:moveTo>
                      <a:pt x="109727" y="64008"/>
                    </a:moveTo>
                    <a:lnTo>
                      <a:pt x="113537" y="64008"/>
                    </a:lnTo>
                  </a:path>
                  <a:path w="612775" h="144780">
                    <a:moveTo>
                      <a:pt x="109727" y="144780"/>
                    </a:moveTo>
                    <a:lnTo>
                      <a:pt x="112775" y="144780"/>
                    </a:lnTo>
                  </a:path>
                  <a:path w="612775" h="144780">
                    <a:moveTo>
                      <a:pt x="144780" y="21336"/>
                    </a:moveTo>
                    <a:lnTo>
                      <a:pt x="146304" y="21336"/>
                    </a:lnTo>
                  </a:path>
                  <a:path w="612775" h="144780">
                    <a:moveTo>
                      <a:pt x="144780" y="89154"/>
                    </a:moveTo>
                    <a:lnTo>
                      <a:pt x="146304" y="89154"/>
                    </a:lnTo>
                  </a:path>
                  <a:path w="612775" h="144780">
                    <a:moveTo>
                      <a:pt x="143256" y="90678"/>
                    </a:moveTo>
                    <a:lnTo>
                      <a:pt x="169925" y="90678"/>
                    </a:lnTo>
                  </a:path>
                  <a:path w="612775" h="144780">
                    <a:moveTo>
                      <a:pt x="143256" y="115824"/>
                    </a:moveTo>
                    <a:lnTo>
                      <a:pt x="169925" y="115824"/>
                    </a:lnTo>
                  </a:path>
                  <a:path w="612775" h="144780">
                    <a:moveTo>
                      <a:pt x="143256" y="92964"/>
                    </a:moveTo>
                    <a:lnTo>
                      <a:pt x="169925" y="92964"/>
                    </a:lnTo>
                  </a:path>
                  <a:path w="612775" h="144780">
                    <a:moveTo>
                      <a:pt x="25145" y="78486"/>
                    </a:moveTo>
                    <a:lnTo>
                      <a:pt x="25145" y="130302"/>
                    </a:lnTo>
                  </a:path>
                  <a:path w="612775" h="144780">
                    <a:moveTo>
                      <a:pt x="31242" y="78486"/>
                    </a:moveTo>
                    <a:lnTo>
                      <a:pt x="31242" y="130302"/>
                    </a:lnTo>
                  </a:path>
                  <a:path w="612775" h="144780">
                    <a:moveTo>
                      <a:pt x="25145" y="78486"/>
                    </a:moveTo>
                    <a:lnTo>
                      <a:pt x="31242" y="78486"/>
                    </a:lnTo>
                  </a:path>
                  <a:path w="612775" h="144780">
                    <a:moveTo>
                      <a:pt x="37337" y="82296"/>
                    </a:moveTo>
                    <a:lnTo>
                      <a:pt x="37337" y="125730"/>
                    </a:lnTo>
                  </a:path>
                  <a:path w="612775" h="144780">
                    <a:moveTo>
                      <a:pt x="31242" y="82296"/>
                    </a:moveTo>
                    <a:lnTo>
                      <a:pt x="37337" y="82296"/>
                    </a:lnTo>
                  </a:path>
                  <a:path w="612775" h="144780">
                    <a:moveTo>
                      <a:pt x="31242" y="125730"/>
                    </a:moveTo>
                    <a:lnTo>
                      <a:pt x="37337" y="125730"/>
                    </a:lnTo>
                  </a:path>
                  <a:path w="612775" h="144780">
                    <a:moveTo>
                      <a:pt x="25145" y="130302"/>
                    </a:moveTo>
                    <a:lnTo>
                      <a:pt x="31242" y="130302"/>
                    </a:lnTo>
                  </a:path>
                  <a:path w="612775" h="144780">
                    <a:moveTo>
                      <a:pt x="0" y="98298"/>
                    </a:moveTo>
                    <a:lnTo>
                      <a:pt x="0" y="85344"/>
                    </a:lnTo>
                  </a:path>
                  <a:path w="612775" h="144780">
                    <a:moveTo>
                      <a:pt x="0" y="122682"/>
                    </a:moveTo>
                    <a:lnTo>
                      <a:pt x="0" y="110490"/>
                    </a:lnTo>
                  </a:path>
                  <a:path w="612775" h="144780">
                    <a:moveTo>
                      <a:pt x="18287" y="104394"/>
                    </a:moveTo>
                    <a:lnTo>
                      <a:pt x="16001" y="99822"/>
                    </a:lnTo>
                    <a:lnTo>
                      <a:pt x="11430" y="97536"/>
                    </a:lnTo>
                    <a:lnTo>
                      <a:pt x="6857" y="99822"/>
                    </a:lnTo>
                    <a:lnTo>
                      <a:pt x="4571" y="104394"/>
                    </a:lnTo>
                    <a:lnTo>
                      <a:pt x="6857" y="108966"/>
                    </a:lnTo>
                    <a:lnTo>
                      <a:pt x="11430" y="111252"/>
                    </a:lnTo>
                    <a:lnTo>
                      <a:pt x="16001" y="108966"/>
                    </a:lnTo>
                    <a:lnTo>
                      <a:pt x="18287" y="104394"/>
                    </a:lnTo>
                    <a:close/>
                  </a:path>
                  <a:path w="612775" h="144780">
                    <a:moveTo>
                      <a:pt x="25145" y="118872"/>
                    </a:moveTo>
                    <a:lnTo>
                      <a:pt x="0" y="118872"/>
                    </a:lnTo>
                  </a:path>
                  <a:path w="612775" h="144780">
                    <a:moveTo>
                      <a:pt x="25145" y="89916"/>
                    </a:moveTo>
                    <a:lnTo>
                      <a:pt x="0" y="89916"/>
                    </a:lnTo>
                  </a:path>
                  <a:path w="612775" h="144780">
                    <a:moveTo>
                      <a:pt x="37337" y="91440"/>
                    </a:moveTo>
                    <a:lnTo>
                      <a:pt x="58674" y="91440"/>
                    </a:lnTo>
                  </a:path>
                  <a:path w="612775" h="144780">
                    <a:moveTo>
                      <a:pt x="37337" y="117348"/>
                    </a:moveTo>
                    <a:lnTo>
                      <a:pt x="58674" y="117348"/>
                    </a:lnTo>
                  </a:path>
                  <a:path w="612775" h="144780">
                    <a:moveTo>
                      <a:pt x="237744" y="87630"/>
                    </a:moveTo>
                    <a:lnTo>
                      <a:pt x="237744" y="86106"/>
                    </a:lnTo>
                    <a:lnTo>
                      <a:pt x="235457" y="83820"/>
                    </a:lnTo>
                    <a:lnTo>
                      <a:pt x="233933" y="83820"/>
                    </a:lnTo>
                    <a:lnTo>
                      <a:pt x="231648" y="86106"/>
                    </a:lnTo>
                    <a:lnTo>
                      <a:pt x="230886" y="87630"/>
                    </a:lnTo>
                    <a:lnTo>
                      <a:pt x="230124" y="89916"/>
                    </a:lnTo>
                    <a:lnTo>
                      <a:pt x="229362" y="93726"/>
                    </a:lnTo>
                    <a:lnTo>
                      <a:pt x="229362" y="98298"/>
                    </a:lnTo>
                    <a:lnTo>
                      <a:pt x="230124" y="99822"/>
                    </a:lnTo>
                    <a:lnTo>
                      <a:pt x="230886" y="100584"/>
                    </a:lnTo>
                    <a:lnTo>
                      <a:pt x="233171" y="100584"/>
                    </a:lnTo>
                    <a:lnTo>
                      <a:pt x="235457" y="98298"/>
                    </a:lnTo>
                    <a:lnTo>
                      <a:pt x="236219" y="96012"/>
                    </a:lnTo>
                  </a:path>
                  <a:path w="612775" h="144780">
                    <a:moveTo>
                      <a:pt x="246125" y="89154"/>
                    </a:moveTo>
                    <a:lnTo>
                      <a:pt x="243839" y="100584"/>
                    </a:lnTo>
                  </a:path>
                  <a:path w="612775" h="144780">
                    <a:moveTo>
                      <a:pt x="245363" y="91440"/>
                    </a:moveTo>
                    <a:lnTo>
                      <a:pt x="244601" y="89916"/>
                    </a:lnTo>
                    <a:lnTo>
                      <a:pt x="243839" y="89154"/>
                    </a:lnTo>
                    <a:lnTo>
                      <a:pt x="242315" y="89154"/>
                    </a:lnTo>
                    <a:lnTo>
                      <a:pt x="240030" y="91440"/>
                    </a:lnTo>
                    <a:lnTo>
                      <a:pt x="239268" y="93726"/>
                    </a:lnTo>
                    <a:lnTo>
                      <a:pt x="239268" y="98298"/>
                    </a:lnTo>
                    <a:lnTo>
                      <a:pt x="240030" y="99822"/>
                    </a:lnTo>
                    <a:lnTo>
                      <a:pt x="240792" y="100584"/>
                    </a:lnTo>
                    <a:lnTo>
                      <a:pt x="242315" y="100584"/>
                    </a:lnTo>
                    <a:lnTo>
                      <a:pt x="244601" y="98298"/>
                    </a:lnTo>
                  </a:path>
                  <a:path w="612775" h="144780">
                    <a:moveTo>
                      <a:pt x="249174" y="89154"/>
                    </a:moveTo>
                    <a:lnTo>
                      <a:pt x="249936" y="100584"/>
                    </a:lnTo>
                    <a:lnTo>
                      <a:pt x="254507" y="89154"/>
                    </a:lnTo>
                  </a:path>
                  <a:path w="612775" h="144780">
                    <a:moveTo>
                      <a:pt x="258318" y="84582"/>
                    </a:moveTo>
                    <a:lnTo>
                      <a:pt x="258318" y="85344"/>
                    </a:lnTo>
                    <a:lnTo>
                      <a:pt x="259080" y="84582"/>
                    </a:lnTo>
                    <a:lnTo>
                      <a:pt x="259080" y="83820"/>
                    </a:lnTo>
                    <a:lnTo>
                      <a:pt x="258318" y="84582"/>
                    </a:lnTo>
                    <a:close/>
                  </a:path>
                  <a:path w="612775" h="144780">
                    <a:moveTo>
                      <a:pt x="257556" y="89916"/>
                    </a:moveTo>
                    <a:lnTo>
                      <a:pt x="255269" y="100584"/>
                    </a:lnTo>
                  </a:path>
                  <a:path w="612775" h="144780">
                    <a:moveTo>
                      <a:pt x="262889" y="83820"/>
                    </a:moveTo>
                    <a:lnTo>
                      <a:pt x="260604" y="97536"/>
                    </a:lnTo>
                    <a:lnTo>
                      <a:pt x="260604" y="99822"/>
                    </a:lnTo>
                    <a:lnTo>
                      <a:pt x="261365" y="100584"/>
                    </a:lnTo>
                    <a:lnTo>
                      <a:pt x="262127" y="100584"/>
                    </a:lnTo>
                  </a:path>
                  <a:path w="612775" h="144780">
                    <a:moveTo>
                      <a:pt x="260604" y="89154"/>
                    </a:moveTo>
                    <a:lnTo>
                      <a:pt x="263651" y="89154"/>
                    </a:lnTo>
                  </a:path>
                  <a:path w="612775" h="144780">
                    <a:moveTo>
                      <a:pt x="265938" y="89154"/>
                    </a:moveTo>
                    <a:lnTo>
                      <a:pt x="266700" y="100584"/>
                    </a:lnTo>
                    <a:lnTo>
                      <a:pt x="272033" y="89154"/>
                    </a:lnTo>
                  </a:path>
                  <a:path w="612775" h="144780">
                    <a:moveTo>
                      <a:pt x="266700" y="100584"/>
                    </a:moveTo>
                    <a:lnTo>
                      <a:pt x="264413" y="105156"/>
                    </a:lnTo>
                    <a:lnTo>
                      <a:pt x="262889" y="105918"/>
                    </a:lnTo>
                  </a:path>
                  <a:path w="612775" h="144780">
                    <a:moveTo>
                      <a:pt x="290321" y="83820"/>
                    </a:moveTo>
                    <a:lnTo>
                      <a:pt x="283463" y="94488"/>
                    </a:lnTo>
                    <a:lnTo>
                      <a:pt x="291083" y="94488"/>
                    </a:lnTo>
                  </a:path>
                  <a:path w="612775" h="144780">
                    <a:moveTo>
                      <a:pt x="290321" y="83820"/>
                    </a:moveTo>
                    <a:lnTo>
                      <a:pt x="287274" y="100584"/>
                    </a:lnTo>
                  </a:path>
                  <a:path w="612775" h="144780">
                    <a:moveTo>
                      <a:pt x="612647" y="0"/>
                    </a:moveTo>
                    <a:lnTo>
                      <a:pt x="610361" y="0"/>
                    </a:lnTo>
                  </a:path>
                  <a:path w="612775" h="144780">
                    <a:moveTo>
                      <a:pt x="610362" y="21336"/>
                    </a:moveTo>
                    <a:lnTo>
                      <a:pt x="610362" y="90678"/>
                    </a:lnTo>
                  </a:path>
                  <a:path w="612775" h="144780">
                    <a:moveTo>
                      <a:pt x="612648" y="21336"/>
                    </a:moveTo>
                    <a:lnTo>
                      <a:pt x="612648" y="90678"/>
                    </a:lnTo>
                  </a:path>
                  <a:path w="612775" h="144780">
                    <a:moveTo>
                      <a:pt x="610362" y="89916"/>
                    </a:moveTo>
                    <a:lnTo>
                      <a:pt x="609600" y="90678"/>
                    </a:lnTo>
                  </a:path>
                  <a:path w="612775" h="144780">
                    <a:moveTo>
                      <a:pt x="610362" y="89154"/>
                    </a:moveTo>
                    <a:lnTo>
                      <a:pt x="612648" y="89154"/>
                    </a:lnTo>
                  </a:path>
                  <a:path w="612775" h="144780">
                    <a:moveTo>
                      <a:pt x="609600" y="92964"/>
                    </a:moveTo>
                    <a:lnTo>
                      <a:pt x="609600" y="115824"/>
                    </a:lnTo>
                  </a:path>
                  <a:path w="612775" h="144780">
                    <a:moveTo>
                      <a:pt x="609600" y="90678"/>
                    </a:moveTo>
                    <a:lnTo>
                      <a:pt x="609600" y="92964"/>
                    </a:lnTo>
                  </a:path>
                  <a:path w="612775" h="144780">
                    <a:moveTo>
                      <a:pt x="610362" y="21336"/>
                    </a:moveTo>
                    <a:lnTo>
                      <a:pt x="612648" y="21336"/>
                    </a:lnTo>
                  </a:path>
                  <a:path w="612775" h="144780">
                    <a:moveTo>
                      <a:pt x="610362" y="21336"/>
                    </a:moveTo>
                    <a:lnTo>
                      <a:pt x="610361" y="0"/>
                    </a:lnTo>
                  </a:path>
                  <a:path w="612775" h="144780">
                    <a:moveTo>
                      <a:pt x="612648" y="21336"/>
                    </a:moveTo>
                    <a:lnTo>
                      <a:pt x="612647" y="0"/>
                    </a:lnTo>
                  </a:path>
                  <a:path w="612775" h="144780">
                    <a:moveTo>
                      <a:pt x="575310" y="64008"/>
                    </a:moveTo>
                    <a:lnTo>
                      <a:pt x="578357" y="64008"/>
                    </a:lnTo>
                  </a:path>
                  <a:path w="612775" h="144780">
                    <a:moveTo>
                      <a:pt x="575310" y="144780"/>
                    </a:moveTo>
                    <a:lnTo>
                      <a:pt x="578357" y="144780"/>
                    </a:lnTo>
                  </a:path>
                  <a:path w="612775" h="144780">
                    <a:moveTo>
                      <a:pt x="573024" y="85344"/>
                    </a:moveTo>
                    <a:lnTo>
                      <a:pt x="573024" y="122682"/>
                    </a:lnTo>
                  </a:path>
                  <a:path w="612775" h="144780">
                    <a:moveTo>
                      <a:pt x="573786" y="85344"/>
                    </a:moveTo>
                    <a:lnTo>
                      <a:pt x="573786" y="122682"/>
                    </a:lnTo>
                  </a:path>
                  <a:path w="612775" h="144780">
                    <a:moveTo>
                      <a:pt x="575310" y="121920"/>
                    </a:moveTo>
                    <a:lnTo>
                      <a:pt x="574548" y="121920"/>
                    </a:lnTo>
                  </a:path>
                  <a:path w="612775" h="144780">
                    <a:moveTo>
                      <a:pt x="571500" y="118872"/>
                    </a:moveTo>
                    <a:lnTo>
                      <a:pt x="573024" y="118872"/>
                    </a:lnTo>
                  </a:path>
                  <a:path w="612775" h="144780">
                    <a:moveTo>
                      <a:pt x="573786" y="122682"/>
                    </a:moveTo>
                    <a:lnTo>
                      <a:pt x="573024" y="122682"/>
                    </a:lnTo>
                  </a:path>
                  <a:path w="612775" h="144780">
                    <a:moveTo>
                      <a:pt x="574548" y="121920"/>
                    </a:moveTo>
                    <a:lnTo>
                      <a:pt x="573786" y="12268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4" name="object 336">
                <a:extLst>
                  <a:ext uri="{FF2B5EF4-FFF2-40B4-BE49-F238E27FC236}">
                    <a16:creationId xmlns:a16="http://schemas.microsoft.com/office/drawing/2014/main" id="{5432BA05-12D4-823E-DA43-B1CDE7EF7143}"/>
                  </a:ext>
                </a:extLst>
              </p:cNvPr>
              <p:cNvSpPr/>
              <p:nvPr/>
            </p:nvSpPr>
            <p:spPr>
              <a:xfrm>
                <a:off x="2708529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5" name="object 337">
                <a:extLst>
                  <a:ext uri="{FF2B5EF4-FFF2-40B4-BE49-F238E27FC236}">
                    <a16:creationId xmlns:a16="http://schemas.microsoft.com/office/drawing/2014/main" id="{29312940-428C-D0BE-2106-36E5F2F8DA47}"/>
                  </a:ext>
                </a:extLst>
              </p:cNvPr>
              <p:cNvSpPr/>
              <p:nvPr/>
            </p:nvSpPr>
            <p:spPr>
              <a:xfrm>
                <a:off x="2705861" y="3025902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5080">
                    <a:moveTo>
                      <a:pt x="2286" y="0"/>
                    </a:moveTo>
                    <a:lnTo>
                      <a:pt x="1524" y="0"/>
                    </a:lnTo>
                  </a:path>
                  <a:path w="3810" h="5080">
                    <a:moveTo>
                      <a:pt x="3810" y="1524"/>
                    </a:moveTo>
                    <a:lnTo>
                      <a:pt x="3048" y="1524"/>
                    </a:lnTo>
                  </a:path>
                  <a:path w="3810" h="5080">
                    <a:moveTo>
                      <a:pt x="0" y="4572"/>
                    </a:moveTo>
                    <a:lnTo>
                      <a:pt x="1524" y="457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6" name="object 338">
                <a:extLst>
                  <a:ext uri="{FF2B5EF4-FFF2-40B4-BE49-F238E27FC236}">
                    <a16:creationId xmlns:a16="http://schemas.microsoft.com/office/drawing/2014/main" id="{BCDE0E41-04D8-DE34-C27F-4F67D81710EA}"/>
                  </a:ext>
                </a:extLst>
              </p:cNvPr>
              <p:cNvSpPr/>
              <p:nvPr/>
            </p:nvSpPr>
            <p:spPr>
              <a:xfrm>
                <a:off x="2708529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7" name="object 339">
                <a:extLst>
                  <a:ext uri="{FF2B5EF4-FFF2-40B4-BE49-F238E27FC236}">
                    <a16:creationId xmlns:a16="http://schemas.microsoft.com/office/drawing/2014/main" id="{728F07DF-513C-3452-A736-196306CD3E7E}"/>
                  </a:ext>
                </a:extLst>
              </p:cNvPr>
              <p:cNvSpPr/>
              <p:nvPr/>
            </p:nvSpPr>
            <p:spPr>
              <a:xfrm>
                <a:off x="2530601" y="2961894"/>
                <a:ext cx="22034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20344" h="123825">
                    <a:moveTo>
                      <a:pt x="178308" y="65531"/>
                    </a:moveTo>
                    <a:lnTo>
                      <a:pt x="177546" y="64007"/>
                    </a:lnTo>
                  </a:path>
                  <a:path w="220344" h="123825">
                    <a:moveTo>
                      <a:pt x="182118" y="42671"/>
                    </a:moveTo>
                    <a:lnTo>
                      <a:pt x="182118" y="123443"/>
                    </a:lnTo>
                  </a:path>
                  <a:path w="220344" h="123825">
                    <a:moveTo>
                      <a:pt x="179070" y="42671"/>
                    </a:moveTo>
                    <a:lnTo>
                      <a:pt x="179070" y="123443"/>
                    </a:lnTo>
                  </a:path>
                  <a:path w="220344" h="123825">
                    <a:moveTo>
                      <a:pt x="220218" y="79247"/>
                    </a:moveTo>
                    <a:lnTo>
                      <a:pt x="220218" y="86867"/>
                    </a:lnTo>
                  </a:path>
                  <a:path w="220344" h="123825">
                    <a:moveTo>
                      <a:pt x="140208" y="57149"/>
                    </a:moveTo>
                    <a:lnTo>
                      <a:pt x="133350" y="57149"/>
                    </a:lnTo>
                  </a:path>
                  <a:path w="220344" h="123825">
                    <a:moveTo>
                      <a:pt x="140208" y="108965"/>
                    </a:moveTo>
                    <a:lnTo>
                      <a:pt x="133350" y="108965"/>
                    </a:lnTo>
                  </a:path>
                  <a:path w="220344" h="123825">
                    <a:moveTo>
                      <a:pt x="128016" y="60959"/>
                    </a:moveTo>
                    <a:lnTo>
                      <a:pt x="128016" y="104393"/>
                    </a:lnTo>
                  </a:path>
                  <a:path w="220344" h="123825">
                    <a:moveTo>
                      <a:pt x="125730" y="66293"/>
                    </a:moveTo>
                    <a:lnTo>
                      <a:pt x="125730" y="99821"/>
                    </a:lnTo>
                  </a:path>
                  <a:path w="220344" h="123825">
                    <a:moveTo>
                      <a:pt x="133350" y="104393"/>
                    </a:moveTo>
                    <a:lnTo>
                      <a:pt x="128016" y="104393"/>
                    </a:lnTo>
                  </a:path>
                  <a:path w="220344" h="123825">
                    <a:moveTo>
                      <a:pt x="133350" y="60959"/>
                    </a:moveTo>
                    <a:lnTo>
                      <a:pt x="128016" y="60959"/>
                    </a:lnTo>
                  </a:path>
                  <a:path w="220344" h="123825">
                    <a:moveTo>
                      <a:pt x="140208" y="57149"/>
                    </a:moveTo>
                    <a:lnTo>
                      <a:pt x="140208" y="108965"/>
                    </a:lnTo>
                  </a:path>
                  <a:path w="220344" h="123825">
                    <a:moveTo>
                      <a:pt x="133350" y="108965"/>
                    </a:moveTo>
                    <a:lnTo>
                      <a:pt x="133350" y="57149"/>
                    </a:lnTo>
                  </a:path>
                  <a:path w="220344" h="123825">
                    <a:moveTo>
                      <a:pt x="140208" y="97535"/>
                    </a:moveTo>
                    <a:lnTo>
                      <a:pt x="175260" y="97535"/>
                    </a:lnTo>
                  </a:path>
                  <a:path w="220344" h="123825">
                    <a:moveTo>
                      <a:pt x="140208" y="68579"/>
                    </a:moveTo>
                    <a:lnTo>
                      <a:pt x="175260" y="68579"/>
                    </a:lnTo>
                  </a:path>
                  <a:path w="220344" h="123825">
                    <a:moveTo>
                      <a:pt x="23622" y="0"/>
                    </a:moveTo>
                    <a:lnTo>
                      <a:pt x="25908" y="0"/>
                    </a:lnTo>
                  </a:path>
                  <a:path w="220344" h="123825">
                    <a:moveTo>
                      <a:pt x="26670" y="71627"/>
                    </a:moveTo>
                    <a:lnTo>
                      <a:pt x="26670" y="94487"/>
                    </a:lnTo>
                  </a:path>
                  <a:path w="220344" h="123825">
                    <a:moveTo>
                      <a:pt x="26670" y="69341"/>
                    </a:moveTo>
                    <a:lnTo>
                      <a:pt x="26670" y="71627"/>
                    </a:lnTo>
                  </a:path>
                  <a:path w="220344" h="123825">
                    <a:moveTo>
                      <a:pt x="23622" y="67817"/>
                    </a:moveTo>
                    <a:lnTo>
                      <a:pt x="25908" y="67817"/>
                    </a:lnTo>
                  </a:path>
                  <a:path w="220344" h="123825">
                    <a:moveTo>
                      <a:pt x="25908" y="68579"/>
                    </a:moveTo>
                    <a:lnTo>
                      <a:pt x="26670" y="69341"/>
                    </a:lnTo>
                  </a:path>
                  <a:path w="220344" h="123825">
                    <a:moveTo>
                      <a:pt x="25908" y="0"/>
                    </a:moveTo>
                    <a:lnTo>
                      <a:pt x="25908" y="69341"/>
                    </a:lnTo>
                  </a:path>
                  <a:path w="220344" h="123825">
                    <a:moveTo>
                      <a:pt x="23622" y="0"/>
                    </a:moveTo>
                    <a:lnTo>
                      <a:pt x="23622" y="69341"/>
                    </a:lnTo>
                  </a:path>
                  <a:path w="220344" h="123825">
                    <a:moveTo>
                      <a:pt x="1524" y="0"/>
                    </a:moveTo>
                    <a:lnTo>
                      <a:pt x="3048" y="0"/>
                    </a:lnTo>
                  </a:path>
                  <a:path w="220344" h="123825">
                    <a:moveTo>
                      <a:pt x="0" y="69341"/>
                    </a:moveTo>
                    <a:lnTo>
                      <a:pt x="0" y="94487"/>
                    </a:lnTo>
                  </a:path>
                  <a:path w="220344" h="123825">
                    <a:moveTo>
                      <a:pt x="1524" y="67817"/>
                    </a:moveTo>
                    <a:lnTo>
                      <a:pt x="3048" y="67817"/>
                    </a:lnTo>
                  </a:path>
                  <a:path w="220344" h="123825">
                    <a:moveTo>
                      <a:pt x="1524" y="68579"/>
                    </a:moveTo>
                    <a:lnTo>
                      <a:pt x="762" y="69341"/>
                    </a:lnTo>
                  </a:path>
                  <a:path w="220344" h="123825">
                    <a:moveTo>
                      <a:pt x="1524" y="0"/>
                    </a:moveTo>
                    <a:lnTo>
                      <a:pt x="1524" y="69341"/>
                    </a:lnTo>
                  </a:path>
                  <a:path w="220344" h="123825">
                    <a:moveTo>
                      <a:pt x="3048" y="0"/>
                    </a:moveTo>
                    <a:lnTo>
                      <a:pt x="3048" y="69341"/>
                    </a:lnTo>
                  </a:path>
                  <a:path w="220344" h="123825">
                    <a:moveTo>
                      <a:pt x="0" y="69341"/>
                    </a:moveTo>
                    <a:lnTo>
                      <a:pt x="26670" y="69341"/>
                    </a:lnTo>
                  </a:path>
                  <a:path w="220344" h="123825">
                    <a:moveTo>
                      <a:pt x="0" y="94487"/>
                    </a:moveTo>
                    <a:lnTo>
                      <a:pt x="26670" y="94487"/>
                    </a:lnTo>
                  </a:path>
                  <a:path w="220344" h="123825">
                    <a:moveTo>
                      <a:pt x="0" y="71627"/>
                    </a:moveTo>
                    <a:lnTo>
                      <a:pt x="26670" y="71627"/>
                    </a:lnTo>
                  </a:path>
                  <a:path w="220344" h="123825">
                    <a:moveTo>
                      <a:pt x="51054" y="19811"/>
                    </a:moveTo>
                    <a:lnTo>
                      <a:pt x="51054" y="38099"/>
                    </a:lnTo>
                  </a:path>
                  <a:path w="220344" h="123825">
                    <a:moveTo>
                      <a:pt x="57912" y="19811"/>
                    </a:moveTo>
                    <a:lnTo>
                      <a:pt x="57912" y="38099"/>
                    </a:lnTo>
                  </a:path>
                  <a:path w="220344" h="123825">
                    <a:moveTo>
                      <a:pt x="37337" y="19811"/>
                    </a:moveTo>
                    <a:lnTo>
                      <a:pt x="37337" y="38099"/>
                    </a:lnTo>
                  </a:path>
                  <a:path w="220344" h="123825">
                    <a:moveTo>
                      <a:pt x="44196" y="19811"/>
                    </a:moveTo>
                    <a:lnTo>
                      <a:pt x="44196" y="38099"/>
                    </a:lnTo>
                  </a:path>
                  <a:path w="220344" h="123825">
                    <a:moveTo>
                      <a:pt x="57912" y="38099"/>
                    </a:moveTo>
                    <a:lnTo>
                      <a:pt x="51054" y="38099"/>
                    </a:lnTo>
                  </a:path>
                  <a:path w="220344" h="123825">
                    <a:moveTo>
                      <a:pt x="37337" y="38099"/>
                    </a:moveTo>
                    <a:lnTo>
                      <a:pt x="44196" y="38099"/>
                    </a:lnTo>
                  </a:path>
                  <a:path w="220344" h="123825">
                    <a:moveTo>
                      <a:pt x="37337" y="19811"/>
                    </a:moveTo>
                    <a:lnTo>
                      <a:pt x="44196" y="19811"/>
                    </a:lnTo>
                  </a:path>
                  <a:path w="220344" h="123825">
                    <a:moveTo>
                      <a:pt x="57912" y="19811"/>
                    </a:moveTo>
                    <a:lnTo>
                      <a:pt x="51054" y="19811"/>
                    </a:lnTo>
                  </a:path>
                  <a:path w="220344" h="123825">
                    <a:moveTo>
                      <a:pt x="44196" y="31241"/>
                    </a:moveTo>
                    <a:lnTo>
                      <a:pt x="51054" y="31241"/>
                    </a:lnTo>
                  </a:path>
                  <a:path w="220344" h="123825">
                    <a:moveTo>
                      <a:pt x="44196" y="26669"/>
                    </a:moveTo>
                    <a:lnTo>
                      <a:pt x="51054" y="26669"/>
                    </a:lnTo>
                  </a:path>
                  <a:path w="220344" h="123825">
                    <a:moveTo>
                      <a:pt x="100584" y="104393"/>
                    </a:moveTo>
                    <a:lnTo>
                      <a:pt x="106680" y="104393"/>
                    </a:lnTo>
                  </a:path>
                  <a:path w="220344" h="123825">
                    <a:moveTo>
                      <a:pt x="106680" y="60959"/>
                    </a:moveTo>
                    <a:lnTo>
                      <a:pt x="106680" y="104393"/>
                    </a:lnTo>
                  </a:path>
                  <a:path w="220344" h="123825">
                    <a:moveTo>
                      <a:pt x="100584" y="60959"/>
                    </a:moveTo>
                    <a:lnTo>
                      <a:pt x="106680" y="60959"/>
                    </a:lnTo>
                  </a:path>
                  <a:path w="220344" h="123825">
                    <a:moveTo>
                      <a:pt x="108204" y="66293"/>
                    </a:moveTo>
                    <a:lnTo>
                      <a:pt x="108204" y="99821"/>
                    </a:lnTo>
                  </a:path>
                  <a:path w="220344" h="123825">
                    <a:moveTo>
                      <a:pt x="100584" y="57149"/>
                    </a:moveTo>
                    <a:lnTo>
                      <a:pt x="100584" y="108965"/>
                    </a:lnTo>
                  </a:path>
                  <a:path w="220344" h="123825">
                    <a:moveTo>
                      <a:pt x="94487" y="57149"/>
                    </a:moveTo>
                    <a:lnTo>
                      <a:pt x="94487" y="108965"/>
                    </a:lnTo>
                  </a:path>
                  <a:path w="220344" h="123825">
                    <a:moveTo>
                      <a:pt x="64770" y="121157"/>
                    </a:moveTo>
                    <a:lnTo>
                      <a:pt x="64770" y="44957"/>
                    </a:lnTo>
                  </a:path>
                  <a:path w="220344" h="123825">
                    <a:moveTo>
                      <a:pt x="92964" y="83057"/>
                    </a:moveTo>
                    <a:lnTo>
                      <a:pt x="89916" y="73913"/>
                    </a:lnTo>
                    <a:lnTo>
                      <a:pt x="80772" y="70103"/>
                    </a:lnTo>
                    <a:lnTo>
                      <a:pt x="71628" y="73913"/>
                    </a:lnTo>
                    <a:lnTo>
                      <a:pt x="67818" y="83057"/>
                    </a:lnTo>
                    <a:lnTo>
                      <a:pt x="71628" y="92201"/>
                    </a:lnTo>
                    <a:lnTo>
                      <a:pt x="80772" y="96011"/>
                    </a:lnTo>
                    <a:lnTo>
                      <a:pt x="89916" y="92201"/>
                    </a:lnTo>
                    <a:lnTo>
                      <a:pt x="92964" y="83057"/>
                    </a:lnTo>
                    <a:close/>
                  </a:path>
                  <a:path w="220344" h="123825">
                    <a:moveTo>
                      <a:pt x="66293" y="63245"/>
                    </a:moveTo>
                    <a:lnTo>
                      <a:pt x="66293" y="10210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8" name="object 340">
                <a:extLst>
                  <a:ext uri="{FF2B5EF4-FFF2-40B4-BE49-F238E27FC236}">
                    <a16:creationId xmlns:a16="http://schemas.microsoft.com/office/drawing/2014/main" id="{44370F4E-CBE8-EE6E-AB4A-2F3D6E7D7999}"/>
                  </a:ext>
                </a:extLst>
              </p:cNvPr>
              <p:cNvSpPr/>
              <p:nvPr/>
            </p:nvSpPr>
            <p:spPr>
              <a:xfrm>
                <a:off x="2598039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49" name="object 341">
                <a:extLst>
                  <a:ext uri="{FF2B5EF4-FFF2-40B4-BE49-F238E27FC236}">
                    <a16:creationId xmlns:a16="http://schemas.microsoft.com/office/drawing/2014/main" id="{CD460E88-7436-519E-6ECC-14D6C722673A}"/>
                  </a:ext>
                </a:extLst>
              </p:cNvPr>
              <p:cNvSpPr/>
              <p:nvPr/>
            </p:nvSpPr>
            <p:spPr>
              <a:xfrm>
                <a:off x="2553461" y="2995422"/>
                <a:ext cx="78105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78105" h="90805">
                    <a:moveTo>
                      <a:pt x="44957" y="67055"/>
                    </a:moveTo>
                    <a:lnTo>
                      <a:pt x="45719" y="67817"/>
                    </a:lnTo>
                  </a:path>
                  <a:path w="78105" h="90805">
                    <a:moveTo>
                      <a:pt x="45719" y="67817"/>
                    </a:moveTo>
                    <a:lnTo>
                      <a:pt x="46481" y="67817"/>
                    </a:lnTo>
                  </a:path>
                  <a:path w="78105" h="90805">
                    <a:moveTo>
                      <a:pt x="44195" y="67055"/>
                    </a:moveTo>
                    <a:lnTo>
                      <a:pt x="43433" y="67055"/>
                    </a:lnTo>
                  </a:path>
                  <a:path w="78105" h="90805">
                    <a:moveTo>
                      <a:pt x="44195" y="67055"/>
                    </a:moveTo>
                    <a:lnTo>
                      <a:pt x="44957" y="67055"/>
                    </a:lnTo>
                  </a:path>
                  <a:path w="78105" h="90805">
                    <a:moveTo>
                      <a:pt x="45719" y="30479"/>
                    </a:moveTo>
                    <a:lnTo>
                      <a:pt x="46481" y="30479"/>
                    </a:lnTo>
                  </a:path>
                  <a:path w="78105" h="90805">
                    <a:moveTo>
                      <a:pt x="44957" y="32003"/>
                    </a:moveTo>
                    <a:lnTo>
                      <a:pt x="45719" y="32003"/>
                    </a:lnTo>
                  </a:path>
                  <a:path w="78105" h="90805">
                    <a:moveTo>
                      <a:pt x="43433" y="31241"/>
                    </a:moveTo>
                    <a:lnTo>
                      <a:pt x="43433" y="32003"/>
                    </a:lnTo>
                    <a:lnTo>
                      <a:pt x="44957" y="32003"/>
                    </a:lnTo>
                  </a:path>
                  <a:path w="78105" h="90805">
                    <a:moveTo>
                      <a:pt x="44957" y="32003"/>
                    </a:moveTo>
                    <a:lnTo>
                      <a:pt x="45719" y="30479"/>
                    </a:lnTo>
                  </a:path>
                  <a:path w="78105" h="90805">
                    <a:moveTo>
                      <a:pt x="46481" y="67817"/>
                    </a:moveTo>
                    <a:lnTo>
                      <a:pt x="46481" y="55625"/>
                    </a:lnTo>
                  </a:path>
                  <a:path w="78105" h="90805">
                    <a:moveTo>
                      <a:pt x="46481" y="43433"/>
                    </a:moveTo>
                    <a:lnTo>
                      <a:pt x="46481" y="30479"/>
                    </a:lnTo>
                  </a:path>
                  <a:path w="78105" h="90805">
                    <a:moveTo>
                      <a:pt x="45719" y="67817"/>
                    </a:moveTo>
                    <a:lnTo>
                      <a:pt x="45719" y="54101"/>
                    </a:lnTo>
                  </a:path>
                  <a:path w="78105" h="90805">
                    <a:moveTo>
                      <a:pt x="45719" y="45719"/>
                    </a:moveTo>
                    <a:lnTo>
                      <a:pt x="45719" y="30479"/>
                    </a:lnTo>
                  </a:path>
                  <a:path w="78105" h="90805">
                    <a:moveTo>
                      <a:pt x="71627" y="35051"/>
                    </a:moveTo>
                    <a:lnTo>
                      <a:pt x="46481" y="35051"/>
                    </a:lnTo>
                  </a:path>
                  <a:path w="78105" h="90805">
                    <a:moveTo>
                      <a:pt x="71627" y="64007"/>
                    </a:moveTo>
                    <a:lnTo>
                      <a:pt x="46481" y="64007"/>
                    </a:lnTo>
                  </a:path>
                  <a:path w="78105" h="90805">
                    <a:moveTo>
                      <a:pt x="71627" y="75437"/>
                    </a:moveTo>
                    <a:lnTo>
                      <a:pt x="77724" y="75437"/>
                    </a:lnTo>
                  </a:path>
                  <a:path w="78105" h="90805">
                    <a:moveTo>
                      <a:pt x="43433" y="29717"/>
                    </a:moveTo>
                    <a:lnTo>
                      <a:pt x="41910" y="27431"/>
                    </a:lnTo>
                  </a:path>
                  <a:path w="78105" h="90805">
                    <a:moveTo>
                      <a:pt x="43433" y="68579"/>
                    </a:moveTo>
                    <a:lnTo>
                      <a:pt x="41910" y="70865"/>
                    </a:lnTo>
                  </a:path>
                  <a:path w="78105" h="90805">
                    <a:moveTo>
                      <a:pt x="71627" y="23621"/>
                    </a:moveTo>
                    <a:lnTo>
                      <a:pt x="77724" y="23621"/>
                    </a:lnTo>
                  </a:path>
                  <a:path w="78105" h="90805">
                    <a:moveTo>
                      <a:pt x="64769" y="49529"/>
                    </a:moveTo>
                    <a:lnTo>
                      <a:pt x="62483" y="44957"/>
                    </a:lnTo>
                    <a:lnTo>
                      <a:pt x="57912" y="42671"/>
                    </a:lnTo>
                    <a:lnTo>
                      <a:pt x="53339" y="44957"/>
                    </a:lnTo>
                    <a:lnTo>
                      <a:pt x="51054" y="49529"/>
                    </a:lnTo>
                    <a:lnTo>
                      <a:pt x="53339" y="54101"/>
                    </a:lnTo>
                    <a:lnTo>
                      <a:pt x="57912" y="56387"/>
                    </a:lnTo>
                    <a:lnTo>
                      <a:pt x="62483" y="54101"/>
                    </a:lnTo>
                    <a:lnTo>
                      <a:pt x="64769" y="49529"/>
                    </a:lnTo>
                    <a:close/>
                  </a:path>
                  <a:path w="78105" h="90805">
                    <a:moveTo>
                      <a:pt x="37337" y="11429"/>
                    </a:moveTo>
                    <a:lnTo>
                      <a:pt x="37337" y="87629"/>
                    </a:lnTo>
                  </a:path>
                  <a:path w="78105" h="90805">
                    <a:moveTo>
                      <a:pt x="34289" y="90677"/>
                    </a:moveTo>
                    <a:lnTo>
                      <a:pt x="34289" y="8381"/>
                    </a:lnTo>
                  </a:path>
                  <a:path w="78105" h="90805">
                    <a:moveTo>
                      <a:pt x="3048" y="90677"/>
                    </a:moveTo>
                    <a:lnTo>
                      <a:pt x="3048" y="8381"/>
                    </a:lnTo>
                  </a:path>
                  <a:path w="78105" h="90805">
                    <a:moveTo>
                      <a:pt x="0" y="89915"/>
                    </a:moveTo>
                    <a:lnTo>
                      <a:pt x="0" y="9143"/>
                    </a:lnTo>
                  </a:path>
                  <a:path w="78105" h="90805">
                    <a:moveTo>
                      <a:pt x="34289" y="90677"/>
                    </a:moveTo>
                    <a:lnTo>
                      <a:pt x="37337" y="87629"/>
                    </a:lnTo>
                  </a:path>
                  <a:path w="78105" h="90805">
                    <a:moveTo>
                      <a:pt x="3048" y="90677"/>
                    </a:moveTo>
                    <a:lnTo>
                      <a:pt x="34289" y="90677"/>
                    </a:lnTo>
                  </a:path>
                  <a:path w="78105" h="90805">
                    <a:moveTo>
                      <a:pt x="0" y="89915"/>
                    </a:moveTo>
                    <a:lnTo>
                      <a:pt x="3048" y="89915"/>
                    </a:lnTo>
                  </a:path>
                  <a:path w="78105" h="90805">
                    <a:moveTo>
                      <a:pt x="21336" y="0"/>
                    </a:moveTo>
                    <a:lnTo>
                      <a:pt x="21336" y="6857"/>
                    </a:lnTo>
                  </a:path>
                  <a:path w="78105" h="90805">
                    <a:moveTo>
                      <a:pt x="28193" y="0"/>
                    </a:moveTo>
                    <a:lnTo>
                      <a:pt x="28193" y="6857"/>
                    </a:lnTo>
                  </a:path>
                  <a:path w="78105" h="90805">
                    <a:moveTo>
                      <a:pt x="21336" y="6857"/>
                    </a:moveTo>
                    <a:lnTo>
                      <a:pt x="20574" y="8381"/>
                    </a:lnTo>
                  </a:path>
                  <a:path w="78105" h="90805">
                    <a:moveTo>
                      <a:pt x="21336" y="6857"/>
                    </a:moveTo>
                    <a:lnTo>
                      <a:pt x="28193" y="6857"/>
                    </a:lnTo>
                  </a:path>
                  <a:path w="78105" h="90805">
                    <a:moveTo>
                      <a:pt x="34289" y="8381"/>
                    </a:moveTo>
                    <a:lnTo>
                      <a:pt x="37337" y="11429"/>
                    </a:lnTo>
                  </a:path>
                  <a:path w="78105" h="90805">
                    <a:moveTo>
                      <a:pt x="3048" y="8381"/>
                    </a:moveTo>
                    <a:lnTo>
                      <a:pt x="34289" y="8381"/>
                    </a:lnTo>
                  </a:path>
                  <a:path w="78105" h="90805">
                    <a:moveTo>
                      <a:pt x="0" y="9143"/>
                    </a:moveTo>
                    <a:lnTo>
                      <a:pt x="3048" y="9143"/>
                    </a:lnTo>
                  </a:path>
                  <a:path w="78105" h="90805">
                    <a:moveTo>
                      <a:pt x="21336" y="0"/>
                    </a:moveTo>
                    <a:lnTo>
                      <a:pt x="28193" y="0"/>
                    </a:lnTo>
                  </a:path>
                  <a:path w="78105" h="90805">
                    <a:moveTo>
                      <a:pt x="22098" y="0"/>
                    </a:moveTo>
                    <a:lnTo>
                      <a:pt x="28193" y="0"/>
                    </a:lnTo>
                  </a:path>
                  <a:path w="78105" h="90805">
                    <a:moveTo>
                      <a:pt x="21336" y="0"/>
                    </a:moveTo>
                    <a:lnTo>
                      <a:pt x="2209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0" name="object 342">
                <a:extLst>
                  <a:ext uri="{FF2B5EF4-FFF2-40B4-BE49-F238E27FC236}">
                    <a16:creationId xmlns:a16="http://schemas.microsoft.com/office/drawing/2014/main" id="{EDE0B607-E5D0-0580-701A-C685CB6F1DDC}"/>
                  </a:ext>
                </a:extLst>
              </p:cNvPr>
              <p:cNvSpPr/>
              <p:nvPr/>
            </p:nvSpPr>
            <p:spPr>
              <a:xfrm>
                <a:off x="2581275" y="29950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1" name="object 343">
                <a:extLst>
                  <a:ext uri="{FF2B5EF4-FFF2-40B4-BE49-F238E27FC236}">
                    <a16:creationId xmlns:a16="http://schemas.microsoft.com/office/drawing/2014/main" id="{CBB7DA69-84DE-98B7-4A79-439FEC5975A4}"/>
                  </a:ext>
                </a:extLst>
              </p:cNvPr>
              <p:cNvSpPr/>
              <p:nvPr/>
            </p:nvSpPr>
            <p:spPr>
              <a:xfrm>
                <a:off x="2538222" y="3002280"/>
                <a:ext cx="120650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81280">
                    <a:moveTo>
                      <a:pt x="12953" y="38862"/>
                    </a:moveTo>
                    <a:lnTo>
                      <a:pt x="12953" y="46482"/>
                    </a:lnTo>
                  </a:path>
                  <a:path w="120650" h="81280">
                    <a:moveTo>
                      <a:pt x="43433" y="0"/>
                    </a:moveTo>
                    <a:lnTo>
                      <a:pt x="44195" y="1524"/>
                    </a:lnTo>
                  </a:path>
                  <a:path w="120650" h="81280">
                    <a:moveTo>
                      <a:pt x="0" y="38862"/>
                    </a:moveTo>
                    <a:lnTo>
                      <a:pt x="0" y="46482"/>
                    </a:lnTo>
                  </a:path>
                  <a:path w="120650" h="81280">
                    <a:moveTo>
                      <a:pt x="0" y="46482"/>
                    </a:moveTo>
                    <a:lnTo>
                      <a:pt x="12953" y="46482"/>
                    </a:lnTo>
                  </a:path>
                  <a:path w="120650" h="81280">
                    <a:moveTo>
                      <a:pt x="0" y="38862"/>
                    </a:moveTo>
                    <a:lnTo>
                      <a:pt x="12953" y="38862"/>
                    </a:lnTo>
                  </a:path>
                  <a:path w="120650" h="81280">
                    <a:moveTo>
                      <a:pt x="52577" y="4572"/>
                    </a:moveTo>
                    <a:lnTo>
                      <a:pt x="57150" y="4572"/>
                    </a:lnTo>
                  </a:path>
                  <a:path w="120650" h="81280">
                    <a:moveTo>
                      <a:pt x="52577" y="80772"/>
                    </a:moveTo>
                    <a:lnTo>
                      <a:pt x="57150" y="80772"/>
                    </a:lnTo>
                  </a:path>
                  <a:path w="120650" h="81280">
                    <a:moveTo>
                      <a:pt x="100583" y="25908"/>
                    </a:moveTo>
                    <a:lnTo>
                      <a:pt x="118109" y="25908"/>
                    </a:lnTo>
                  </a:path>
                  <a:path w="120650" h="81280">
                    <a:moveTo>
                      <a:pt x="99059" y="29718"/>
                    </a:moveTo>
                    <a:lnTo>
                      <a:pt x="120395" y="29718"/>
                    </a:lnTo>
                  </a:path>
                  <a:path w="120650" h="81280">
                    <a:moveTo>
                      <a:pt x="100583" y="59436"/>
                    </a:moveTo>
                    <a:lnTo>
                      <a:pt x="118109" y="59436"/>
                    </a:lnTo>
                  </a:path>
                  <a:path w="120650" h="81280">
                    <a:moveTo>
                      <a:pt x="99059" y="55626"/>
                    </a:moveTo>
                    <a:lnTo>
                      <a:pt x="120395" y="5562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2" name="object 344">
                <a:extLst>
                  <a:ext uri="{FF2B5EF4-FFF2-40B4-BE49-F238E27FC236}">
                    <a16:creationId xmlns:a16="http://schemas.microsoft.com/office/drawing/2014/main" id="{7C261B0F-BF43-6E51-71DD-9FD16378745F}"/>
                  </a:ext>
                </a:extLst>
              </p:cNvPr>
              <p:cNvSpPr/>
              <p:nvPr/>
            </p:nvSpPr>
            <p:spPr>
              <a:xfrm>
                <a:off x="2922270" y="3163062"/>
                <a:ext cx="1524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9525">
                    <a:moveTo>
                      <a:pt x="0" y="762"/>
                    </a:moveTo>
                    <a:lnTo>
                      <a:pt x="762" y="0"/>
                    </a:lnTo>
                  </a:path>
                  <a:path w="15239" h="9525">
                    <a:moveTo>
                      <a:pt x="0" y="3048"/>
                    </a:moveTo>
                    <a:lnTo>
                      <a:pt x="3048" y="0"/>
                    </a:lnTo>
                  </a:path>
                  <a:path w="15239" h="9525">
                    <a:moveTo>
                      <a:pt x="0" y="5333"/>
                    </a:moveTo>
                    <a:lnTo>
                      <a:pt x="5334" y="0"/>
                    </a:lnTo>
                  </a:path>
                  <a:path w="15239" h="9525">
                    <a:moveTo>
                      <a:pt x="0" y="7619"/>
                    </a:moveTo>
                    <a:lnTo>
                      <a:pt x="7619" y="0"/>
                    </a:lnTo>
                  </a:path>
                  <a:path w="15239" h="9525">
                    <a:moveTo>
                      <a:pt x="1524" y="9143"/>
                    </a:moveTo>
                    <a:lnTo>
                      <a:pt x="9906" y="0"/>
                    </a:lnTo>
                  </a:path>
                  <a:path w="15239" h="9525">
                    <a:moveTo>
                      <a:pt x="6857" y="5333"/>
                    </a:moveTo>
                    <a:lnTo>
                      <a:pt x="12954" y="0"/>
                    </a:lnTo>
                  </a:path>
                  <a:path w="15239" h="9525">
                    <a:moveTo>
                      <a:pt x="12954" y="2286"/>
                    </a:moveTo>
                    <a:lnTo>
                      <a:pt x="15240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3" name="object 345">
                <a:extLst>
                  <a:ext uri="{FF2B5EF4-FFF2-40B4-BE49-F238E27FC236}">
                    <a16:creationId xmlns:a16="http://schemas.microsoft.com/office/drawing/2014/main" id="{28A2308D-9FD5-082D-09DF-3003A2FD0ECB}"/>
                  </a:ext>
                </a:extLst>
              </p:cNvPr>
              <p:cNvSpPr/>
              <p:nvPr/>
            </p:nvSpPr>
            <p:spPr>
              <a:xfrm>
                <a:off x="2880360" y="2873502"/>
                <a:ext cx="210820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210819" h="331469">
                    <a:moveTo>
                      <a:pt x="41910" y="289560"/>
                    </a:moveTo>
                    <a:lnTo>
                      <a:pt x="41910" y="299466"/>
                    </a:lnTo>
                  </a:path>
                  <a:path w="210819" h="331469">
                    <a:moveTo>
                      <a:pt x="41910" y="288798"/>
                    </a:moveTo>
                    <a:lnTo>
                      <a:pt x="41910" y="278892"/>
                    </a:lnTo>
                  </a:path>
                  <a:path w="210819" h="331469">
                    <a:moveTo>
                      <a:pt x="41910" y="299466"/>
                    </a:moveTo>
                    <a:lnTo>
                      <a:pt x="58674" y="289560"/>
                    </a:lnTo>
                  </a:path>
                  <a:path w="210819" h="331469">
                    <a:moveTo>
                      <a:pt x="58674" y="289560"/>
                    </a:moveTo>
                    <a:lnTo>
                      <a:pt x="41910" y="289560"/>
                    </a:lnTo>
                  </a:path>
                  <a:path w="210819" h="331469">
                    <a:moveTo>
                      <a:pt x="41910" y="278892"/>
                    </a:moveTo>
                    <a:lnTo>
                      <a:pt x="58674" y="288798"/>
                    </a:lnTo>
                  </a:path>
                  <a:path w="210819" h="331469">
                    <a:moveTo>
                      <a:pt x="43434" y="328422"/>
                    </a:moveTo>
                    <a:lnTo>
                      <a:pt x="43434" y="329946"/>
                    </a:lnTo>
                    <a:lnTo>
                      <a:pt x="48006" y="331470"/>
                    </a:lnTo>
                    <a:lnTo>
                      <a:pt x="50292" y="331470"/>
                    </a:lnTo>
                    <a:lnTo>
                      <a:pt x="53340" y="330708"/>
                    </a:lnTo>
                    <a:lnTo>
                      <a:pt x="54864" y="329946"/>
                    </a:lnTo>
                    <a:lnTo>
                      <a:pt x="55626" y="328422"/>
                    </a:lnTo>
                    <a:lnTo>
                      <a:pt x="55626" y="326898"/>
                    </a:lnTo>
                    <a:lnTo>
                      <a:pt x="54864" y="325374"/>
                    </a:lnTo>
                    <a:lnTo>
                      <a:pt x="53340" y="324612"/>
                    </a:lnTo>
                    <a:lnTo>
                      <a:pt x="50292" y="323850"/>
                    </a:lnTo>
                    <a:lnTo>
                      <a:pt x="48006" y="323850"/>
                    </a:lnTo>
                    <a:lnTo>
                      <a:pt x="43434" y="325374"/>
                    </a:lnTo>
                    <a:lnTo>
                      <a:pt x="43434" y="328422"/>
                    </a:lnTo>
                    <a:close/>
                  </a:path>
                  <a:path w="210819" h="331469">
                    <a:moveTo>
                      <a:pt x="54102" y="320040"/>
                    </a:moveTo>
                    <a:lnTo>
                      <a:pt x="54864" y="320802"/>
                    </a:lnTo>
                    <a:lnTo>
                      <a:pt x="55626" y="320040"/>
                    </a:lnTo>
                    <a:lnTo>
                      <a:pt x="54864" y="319278"/>
                    </a:lnTo>
                  </a:path>
                  <a:path w="210819" h="331469">
                    <a:moveTo>
                      <a:pt x="43434" y="311658"/>
                    </a:moveTo>
                    <a:lnTo>
                      <a:pt x="43434" y="313181"/>
                    </a:lnTo>
                    <a:lnTo>
                      <a:pt x="45720" y="314706"/>
                    </a:lnTo>
                    <a:lnTo>
                      <a:pt x="53340" y="314706"/>
                    </a:lnTo>
                    <a:lnTo>
                      <a:pt x="54864" y="313181"/>
                    </a:lnTo>
                    <a:lnTo>
                      <a:pt x="55626" y="311658"/>
                    </a:lnTo>
                    <a:lnTo>
                      <a:pt x="55626" y="310896"/>
                    </a:lnTo>
                    <a:lnTo>
                      <a:pt x="54864" y="309372"/>
                    </a:lnTo>
                    <a:lnTo>
                      <a:pt x="53340" y="308610"/>
                    </a:lnTo>
                    <a:lnTo>
                      <a:pt x="50292" y="307848"/>
                    </a:lnTo>
                    <a:lnTo>
                      <a:pt x="48006" y="307848"/>
                    </a:lnTo>
                    <a:lnTo>
                      <a:pt x="43434" y="309372"/>
                    </a:lnTo>
                    <a:lnTo>
                      <a:pt x="43434" y="311658"/>
                    </a:lnTo>
                    <a:close/>
                  </a:path>
                  <a:path w="210819" h="331469">
                    <a:moveTo>
                      <a:pt x="210312" y="185927"/>
                    </a:moveTo>
                    <a:lnTo>
                      <a:pt x="185166" y="185927"/>
                    </a:lnTo>
                  </a:path>
                  <a:path w="210819" h="331469">
                    <a:moveTo>
                      <a:pt x="210312" y="156971"/>
                    </a:moveTo>
                    <a:lnTo>
                      <a:pt x="185166" y="156971"/>
                    </a:lnTo>
                  </a:path>
                  <a:path w="210819" h="331469">
                    <a:moveTo>
                      <a:pt x="208788" y="171449"/>
                    </a:moveTo>
                    <a:lnTo>
                      <a:pt x="205740" y="162305"/>
                    </a:lnTo>
                    <a:lnTo>
                      <a:pt x="196596" y="158495"/>
                    </a:lnTo>
                    <a:lnTo>
                      <a:pt x="187452" y="162305"/>
                    </a:lnTo>
                    <a:lnTo>
                      <a:pt x="183642" y="171449"/>
                    </a:lnTo>
                    <a:lnTo>
                      <a:pt x="187452" y="180593"/>
                    </a:lnTo>
                    <a:lnTo>
                      <a:pt x="196596" y="184403"/>
                    </a:lnTo>
                    <a:lnTo>
                      <a:pt x="205740" y="180593"/>
                    </a:lnTo>
                    <a:lnTo>
                      <a:pt x="208788" y="171449"/>
                    </a:lnTo>
                    <a:close/>
                  </a:path>
                  <a:path w="210819" h="331469">
                    <a:moveTo>
                      <a:pt x="87629" y="8381"/>
                    </a:moveTo>
                    <a:lnTo>
                      <a:pt x="86106" y="8381"/>
                    </a:lnTo>
                  </a:path>
                  <a:path w="210819" h="331469">
                    <a:moveTo>
                      <a:pt x="86106" y="18287"/>
                    </a:moveTo>
                    <a:lnTo>
                      <a:pt x="86106" y="0"/>
                    </a:lnTo>
                  </a:path>
                  <a:path w="210819" h="331469">
                    <a:moveTo>
                      <a:pt x="87629" y="18287"/>
                    </a:moveTo>
                    <a:lnTo>
                      <a:pt x="87629" y="0"/>
                    </a:lnTo>
                  </a:path>
                  <a:path w="210819" h="331469">
                    <a:moveTo>
                      <a:pt x="87629" y="18287"/>
                    </a:moveTo>
                    <a:lnTo>
                      <a:pt x="86106" y="18287"/>
                    </a:lnTo>
                  </a:path>
                  <a:path w="210819" h="331469">
                    <a:moveTo>
                      <a:pt x="29717" y="8381"/>
                    </a:moveTo>
                    <a:lnTo>
                      <a:pt x="32003" y="8381"/>
                    </a:lnTo>
                  </a:path>
                  <a:path w="210819" h="331469">
                    <a:moveTo>
                      <a:pt x="29717" y="18287"/>
                    </a:moveTo>
                    <a:lnTo>
                      <a:pt x="32003" y="18287"/>
                    </a:lnTo>
                  </a:path>
                  <a:path w="210819" h="331469">
                    <a:moveTo>
                      <a:pt x="29717" y="18287"/>
                    </a:moveTo>
                    <a:lnTo>
                      <a:pt x="29717" y="0"/>
                    </a:lnTo>
                  </a:path>
                  <a:path w="210819" h="331469">
                    <a:moveTo>
                      <a:pt x="32003" y="18287"/>
                    </a:moveTo>
                    <a:lnTo>
                      <a:pt x="32003" y="0"/>
                    </a:lnTo>
                  </a:path>
                  <a:path w="210819" h="331469">
                    <a:moveTo>
                      <a:pt x="0" y="0"/>
                    </a:moveTo>
                    <a:lnTo>
                      <a:pt x="118109" y="0"/>
                    </a:lnTo>
                  </a:path>
                  <a:path w="210819" h="331469">
                    <a:moveTo>
                      <a:pt x="48006" y="28956"/>
                    </a:moveTo>
                    <a:lnTo>
                      <a:pt x="70103" y="28955"/>
                    </a:lnTo>
                  </a:path>
                  <a:path w="210819" h="331469">
                    <a:moveTo>
                      <a:pt x="36575" y="31242"/>
                    </a:moveTo>
                    <a:lnTo>
                      <a:pt x="41147" y="31242"/>
                    </a:lnTo>
                  </a:path>
                  <a:path w="210819" h="331469">
                    <a:moveTo>
                      <a:pt x="35813" y="28956"/>
                    </a:moveTo>
                    <a:lnTo>
                      <a:pt x="41147" y="28956"/>
                    </a:lnTo>
                  </a:path>
                  <a:path w="210819" h="331469">
                    <a:moveTo>
                      <a:pt x="34289" y="31242"/>
                    </a:moveTo>
                    <a:lnTo>
                      <a:pt x="32003" y="31242"/>
                    </a:lnTo>
                  </a:path>
                  <a:path w="210819" h="331469">
                    <a:moveTo>
                      <a:pt x="34289" y="31242"/>
                    </a:moveTo>
                    <a:lnTo>
                      <a:pt x="32003" y="31242"/>
                    </a:lnTo>
                  </a:path>
                  <a:path w="210819" h="331469">
                    <a:moveTo>
                      <a:pt x="33527" y="31242"/>
                    </a:moveTo>
                    <a:lnTo>
                      <a:pt x="34289" y="31242"/>
                    </a:lnTo>
                  </a:path>
                  <a:path w="210819" h="331469">
                    <a:moveTo>
                      <a:pt x="35051" y="31242"/>
                    </a:moveTo>
                    <a:lnTo>
                      <a:pt x="35813" y="31242"/>
                    </a:lnTo>
                  </a:path>
                  <a:path w="210819" h="331469">
                    <a:moveTo>
                      <a:pt x="35051" y="31242"/>
                    </a:moveTo>
                    <a:lnTo>
                      <a:pt x="35813" y="31242"/>
                    </a:lnTo>
                  </a:path>
                  <a:path w="210819" h="331469">
                    <a:moveTo>
                      <a:pt x="35051" y="28956"/>
                    </a:moveTo>
                    <a:lnTo>
                      <a:pt x="35051" y="31242"/>
                    </a:lnTo>
                  </a:path>
                  <a:path w="210819" h="331469">
                    <a:moveTo>
                      <a:pt x="35051" y="28956"/>
                    </a:moveTo>
                    <a:lnTo>
                      <a:pt x="35051" y="31242"/>
                    </a:lnTo>
                  </a:path>
                  <a:path w="210819" h="331469">
                    <a:moveTo>
                      <a:pt x="34289" y="31242"/>
                    </a:moveTo>
                    <a:lnTo>
                      <a:pt x="34289" y="28956"/>
                    </a:lnTo>
                  </a:path>
                  <a:path w="210819" h="331469">
                    <a:moveTo>
                      <a:pt x="35051" y="28956"/>
                    </a:moveTo>
                    <a:lnTo>
                      <a:pt x="34289" y="28956"/>
                    </a:lnTo>
                  </a:path>
                  <a:path w="210819" h="331469">
                    <a:moveTo>
                      <a:pt x="35813" y="28956"/>
                    </a:moveTo>
                    <a:lnTo>
                      <a:pt x="35813" y="31242"/>
                    </a:lnTo>
                  </a:path>
                  <a:path w="210819" h="331469">
                    <a:moveTo>
                      <a:pt x="35813" y="28956"/>
                    </a:moveTo>
                    <a:lnTo>
                      <a:pt x="35813" y="31242"/>
                    </a:lnTo>
                  </a:path>
                  <a:path w="210819" h="331469">
                    <a:moveTo>
                      <a:pt x="35813" y="31242"/>
                    </a:moveTo>
                    <a:lnTo>
                      <a:pt x="35813" y="28956"/>
                    </a:lnTo>
                  </a:path>
                  <a:path w="210819" h="331469">
                    <a:moveTo>
                      <a:pt x="35813" y="31242"/>
                    </a:moveTo>
                    <a:lnTo>
                      <a:pt x="35813" y="28956"/>
                    </a:lnTo>
                  </a:path>
                  <a:path w="210819" h="331469">
                    <a:moveTo>
                      <a:pt x="35813" y="31242"/>
                    </a:moveTo>
                    <a:lnTo>
                      <a:pt x="36575" y="31242"/>
                    </a:lnTo>
                  </a:path>
                  <a:path w="210819" h="331469">
                    <a:moveTo>
                      <a:pt x="35813" y="31242"/>
                    </a:moveTo>
                    <a:lnTo>
                      <a:pt x="36575" y="3124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4" name="object 346">
                <a:extLst>
                  <a:ext uri="{FF2B5EF4-FFF2-40B4-BE49-F238E27FC236}">
                    <a16:creationId xmlns:a16="http://schemas.microsoft.com/office/drawing/2014/main" id="{766CCBE0-535F-BA51-E89F-A1BB32E91DC7}"/>
                  </a:ext>
                </a:extLst>
              </p:cNvPr>
              <p:cNvSpPr/>
              <p:nvPr/>
            </p:nvSpPr>
            <p:spPr>
              <a:xfrm>
                <a:off x="2915792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5" name="object 347">
                <a:extLst>
                  <a:ext uri="{FF2B5EF4-FFF2-40B4-BE49-F238E27FC236}">
                    <a16:creationId xmlns:a16="http://schemas.microsoft.com/office/drawing/2014/main" id="{0F376FB2-10E3-A6FF-DF95-E7AC184F079C}"/>
                  </a:ext>
                </a:extLst>
              </p:cNvPr>
              <p:cNvSpPr/>
              <p:nvPr/>
            </p:nvSpPr>
            <p:spPr>
              <a:xfrm>
                <a:off x="2914650" y="2902458"/>
                <a:ext cx="0" cy="2540"/>
              </a:xfrm>
              <a:custGeom>
                <a:avLst/>
                <a:gdLst/>
                <a:ahLst/>
                <a:cxnLst/>
                <a:rect l="l" t="t" r="r" b="b"/>
                <a:pathLst>
                  <a:path h="2539">
                    <a:moveTo>
                      <a:pt x="0" y="228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6" name="object 348">
                <a:extLst>
                  <a:ext uri="{FF2B5EF4-FFF2-40B4-BE49-F238E27FC236}">
                    <a16:creationId xmlns:a16="http://schemas.microsoft.com/office/drawing/2014/main" id="{4D8E94AF-9591-443C-CAA0-063B6E0ADDB7}"/>
                  </a:ext>
                </a:extLst>
              </p:cNvPr>
              <p:cNvSpPr/>
              <p:nvPr/>
            </p:nvSpPr>
            <p:spPr>
              <a:xfrm>
                <a:off x="2914269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7" name="object 349">
                <a:extLst>
                  <a:ext uri="{FF2B5EF4-FFF2-40B4-BE49-F238E27FC236}">
                    <a16:creationId xmlns:a16="http://schemas.microsoft.com/office/drawing/2014/main" id="{7400ACDD-E8D4-6674-7481-A0738945F2A6}"/>
                  </a:ext>
                </a:extLst>
              </p:cNvPr>
              <p:cNvSpPr/>
              <p:nvPr/>
            </p:nvSpPr>
            <p:spPr>
              <a:xfrm>
                <a:off x="2914650" y="2902458"/>
                <a:ext cx="139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3969" h="2539">
                    <a:moveTo>
                      <a:pt x="762" y="0"/>
                    </a:moveTo>
                    <a:lnTo>
                      <a:pt x="0" y="0"/>
                    </a:lnTo>
                  </a:path>
                  <a:path w="13969" h="2539">
                    <a:moveTo>
                      <a:pt x="11430" y="2286"/>
                    </a:moveTo>
                    <a:lnTo>
                      <a:pt x="13716" y="2286"/>
                    </a:lnTo>
                  </a:path>
                  <a:path w="13969" h="2539">
                    <a:moveTo>
                      <a:pt x="12192" y="0"/>
                    </a:moveTo>
                    <a:lnTo>
                      <a:pt x="12192" y="2286"/>
                    </a:lnTo>
                  </a:path>
                  <a:path w="13969" h="2539">
                    <a:moveTo>
                      <a:pt x="13716" y="0"/>
                    </a:moveTo>
                    <a:lnTo>
                      <a:pt x="12192" y="0"/>
                    </a:lnTo>
                  </a:path>
                  <a:path w="13969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3969" h="2539">
                    <a:moveTo>
                      <a:pt x="8381" y="2286"/>
                    </a:moveTo>
                    <a:lnTo>
                      <a:pt x="9143" y="2286"/>
                    </a:lnTo>
                  </a:path>
                  <a:path w="13969" h="2539">
                    <a:moveTo>
                      <a:pt x="8381" y="2286"/>
                    </a:moveTo>
                    <a:lnTo>
                      <a:pt x="9143" y="2286"/>
                    </a:lnTo>
                  </a:path>
                  <a:path w="13969" h="2539">
                    <a:moveTo>
                      <a:pt x="8381" y="0"/>
                    </a:moveTo>
                    <a:lnTo>
                      <a:pt x="8381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8" name="object 350">
                <a:extLst>
                  <a:ext uri="{FF2B5EF4-FFF2-40B4-BE49-F238E27FC236}">
                    <a16:creationId xmlns:a16="http://schemas.microsoft.com/office/drawing/2014/main" id="{27626B1F-B57E-EF66-7C7F-E648635EDB21}"/>
                  </a:ext>
                </a:extLst>
              </p:cNvPr>
              <p:cNvSpPr/>
              <p:nvPr/>
            </p:nvSpPr>
            <p:spPr>
              <a:xfrm>
                <a:off x="2924175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59" name="object 351">
                <a:extLst>
                  <a:ext uri="{FF2B5EF4-FFF2-40B4-BE49-F238E27FC236}">
                    <a16:creationId xmlns:a16="http://schemas.microsoft.com/office/drawing/2014/main" id="{12DCD215-D3F4-AB99-E516-92526D49B528}"/>
                  </a:ext>
                </a:extLst>
              </p:cNvPr>
              <p:cNvSpPr/>
              <p:nvPr/>
            </p:nvSpPr>
            <p:spPr>
              <a:xfrm>
                <a:off x="2921507" y="2902458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905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905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1905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1905" h="2539">
                    <a:moveTo>
                      <a:pt x="0" y="2286"/>
                    </a:moveTo>
                    <a:lnTo>
                      <a:pt x="0" y="0"/>
                    </a:lnTo>
                  </a:path>
                  <a:path w="1905" h="2539">
                    <a:moveTo>
                      <a:pt x="0" y="2286"/>
                    </a:moveTo>
                    <a:lnTo>
                      <a:pt x="0" y="0"/>
                    </a:lnTo>
                  </a:path>
                  <a:path w="1905" h="2539">
                    <a:moveTo>
                      <a:pt x="762" y="2286"/>
                    </a:moveTo>
                    <a:lnTo>
                      <a:pt x="1524" y="2286"/>
                    </a:lnTo>
                  </a:path>
                  <a:path w="1905" h="2539">
                    <a:moveTo>
                      <a:pt x="762" y="2286"/>
                    </a:moveTo>
                    <a:lnTo>
                      <a:pt x="1524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0" name="object 352">
                <a:extLst>
                  <a:ext uri="{FF2B5EF4-FFF2-40B4-BE49-F238E27FC236}">
                    <a16:creationId xmlns:a16="http://schemas.microsoft.com/office/drawing/2014/main" id="{3EB23E95-63DC-DEC1-FBBE-C97BC0DDFD95}"/>
                  </a:ext>
                </a:extLst>
              </p:cNvPr>
              <p:cNvSpPr/>
              <p:nvPr/>
            </p:nvSpPr>
            <p:spPr>
              <a:xfrm>
                <a:off x="292112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1" name="object 353">
                <a:extLst>
                  <a:ext uri="{FF2B5EF4-FFF2-40B4-BE49-F238E27FC236}">
                    <a16:creationId xmlns:a16="http://schemas.microsoft.com/office/drawing/2014/main" id="{DDB2FEFA-68BE-868C-A261-1A9ECA3792F3}"/>
                  </a:ext>
                </a:extLst>
              </p:cNvPr>
              <p:cNvSpPr/>
              <p:nvPr/>
            </p:nvSpPr>
            <p:spPr>
              <a:xfrm>
                <a:off x="2921507" y="2902458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69">
                    <a:moveTo>
                      <a:pt x="762" y="0"/>
                    </a:moveTo>
                    <a:lnTo>
                      <a:pt x="0" y="0"/>
                    </a:lnTo>
                  </a:path>
                  <a:path w="1269">
                    <a:moveTo>
                      <a:pt x="76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2" name="object 354">
                <a:extLst>
                  <a:ext uri="{FF2B5EF4-FFF2-40B4-BE49-F238E27FC236}">
                    <a16:creationId xmlns:a16="http://schemas.microsoft.com/office/drawing/2014/main" id="{3BA6BB8E-7447-1B9B-86F7-E1B1D2CB9686}"/>
                  </a:ext>
                </a:extLst>
              </p:cNvPr>
              <p:cNvSpPr/>
              <p:nvPr/>
            </p:nvSpPr>
            <p:spPr>
              <a:xfrm>
                <a:off x="2922651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3" name="object 355">
                <a:extLst>
                  <a:ext uri="{FF2B5EF4-FFF2-40B4-BE49-F238E27FC236}">
                    <a16:creationId xmlns:a16="http://schemas.microsoft.com/office/drawing/2014/main" id="{19D06F9A-4538-0896-FBAD-D77B8F797D1F}"/>
                  </a:ext>
                </a:extLst>
              </p:cNvPr>
              <p:cNvSpPr/>
              <p:nvPr/>
            </p:nvSpPr>
            <p:spPr>
              <a:xfrm>
                <a:off x="2923794" y="2904744"/>
                <a:ext cx="317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750">
                    <a:moveTo>
                      <a:pt x="762" y="0"/>
                    </a:moveTo>
                    <a:lnTo>
                      <a:pt x="3048" y="0"/>
                    </a:lnTo>
                  </a:path>
                  <a:path w="31750">
                    <a:moveTo>
                      <a:pt x="2286" y="0"/>
                    </a:moveTo>
                    <a:lnTo>
                      <a:pt x="0" y="0"/>
                    </a:lnTo>
                  </a:path>
                  <a:path w="31750">
                    <a:moveTo>
                      <a:pt x="2286" y="0"/>
                    </a:moveTo>
                    <a:lnTo>
                      <a:pt x="0" y="0"/>
                    </a:lnTo>
                  </a:path>
                  <a:path w="31750">
                    <a:moveTo>
                      <a:pt x="30480" y="0"/>
                    </a:moveTo>
                    <a:lnTo>
                      <a:pt x="3124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4" name="object 356">
                <a:extLst>
                  <a:ext uri="{FF2B5EF4-FFF2-40B4-BE49-F238E27FC236}">
                    <a16:creationId xmlns:a16="http://schemas.microsoft.com/office/drawing/2014/main" id="{0ACFD507-06C4-874C-2B93-2A5BFCB24C33}"/>
                  </a:ext>
                </a:extLst>
              </p:cNvPr>
              <p:cNvSpPr/>
              <p:nvPr/>
            </p:nvSpPr>
            <p:spPr>
              <a:xfrm>
                <a:off x="2964560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5" name="object 357">
                <a:extLst>
                  <a:ext uri="{FF2B5EF4-FFF2-40B4-BE49-F238E27FC236}">
                    <a16:creationId xmlns:a16="http://schemas.microsoft.com/office/drawing/2014/main" id="{3DE5FAFE-7038-03B8-BC87-2F63CF978785}"/>
                  </a:ext>
                </a:extLst>
              </p:cNvPr>
              <p:cNvSpPr/>
              <p:nvPr/>
            </p:nvSpPr>
            <p:spPr>
              <a:xfrm>
                <a:off x="2950464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539">
                    <a:moveTo>
                      <a:pt x="6858" y="2286"/>
                    </a:moveTo>
                    <a:lnTo>
                      <a:pt x="11430" y="2286"/>
                    </a:lnTo>
                  </a:path>
                  <a:path w="11430" h="2539">
                    <a:moveTo>
                      <a:pt x="6096" y="0"/>
                    </a:moveTo>
                    <a:lnTo>
                      <a:pt x="11430" y="0"/>
                    </a:lnTo>
                  </a:path>
                  <a:path w="11430" h="2539">
                    <a:moveTo>
                      <a:pt x="2286" y="2286"/>
                    </a:moveTo>
                    <a:lnTo>
                      <a:pt x="4572" y="2286"/>
                    </a:lnTo>
                  </a:path>
                  <a:path w="11430" h="2539">
                    <a:moveTo>
                      <a:pt x="3810" y="2286"/>
                    </a:moveTo>
                    <a:lnTo>
                      <a:pt x="762" y="2286"/>
                    </a:lnTo>
                  </a:path>
                  <a:path w="11430" h="2539">
                    <a:moveTo>
                      <a:pt x="2286" y="2286"/>
                    </a:moveTo>
                    <a:lnTo>
                      <a:pt x="4572" y="2286"/>
                    </a:lnTo>
                  </a:path>
                  <a:path w="11430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1430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1430" h="2539">
                    <a:moveTo>
                      <a:pt x="0" y="0"/>
                    </a:moveTo>
                    <a:lnTo>
                      <a:pt x="762" y="0"/>
                    </a:lnTo>
                  </a:path>
                  <a:path w="11430" h="2539">
                    <a:moveTo>
                      <a:pt x="4572" y="2286"/>
                    </a:moveTo>
                    <a:lnTo>
                      <a:pt x="4572" y="0"/>
                    </a:lnTo>
                  </a:path>
                  <a:path w="11430" h="2539">
                    <a:moveTo>
                      <a:pt x="5334" y="0"/>
                    </a:moveTo>
                    <a:lnTo>
                      <a:pt x="5334" y="2286"/>
                    </a:lnTo>
                  </a:path>
                  <a:path w="11430" h="2539">
                    <a:moveTo>
                      <a:pt x="6096" y="2286"/>
                    </a:moveTo>
                    <a:lnTo>
                      <a:pt x="6096" y="0"/>
                    </a:lnTo>
                  </a:path>
                  <a:path w="11430" h="2539">
                    <a:moveTo>
                      <a:pt x="6096" y="0"/>
                    </a:moveTo>
                    <a:lnTo>
                      <a:pt x="6096" y="2286"/>
                    </a:lnTo>
                  </a:path>
                  <a:path w="11430" h="2539">
                    <a:moveTo>
                      <a:pt x="4572" y="2286"/>
                    </a:moveTo>
                    <a:lnTo>
                      <a:pt x="4572" y="0"/>
                    </a:lnTo>
                  </a:path>
                  <a:path w="11430" h="2539">
                    <a:moveTo>
                      <a:pt x="5334" y="0"/>
                    </a:moveTo>
                    <a:lnTo>
                      <a:pt x="5334" y="2286"/>
                    </a:lnTo>
                  </a:path>
                  <a:path w="11430" h="2539">
                    <a:moveTo>
                      <a:pt x="6096" y="2286"/>
                    </a:moveTo>
                    <a:lnTo>
                      <a:pt x="6096" y="0"/>
                    </a:lnTo>
                  </a:path>
                  <a:path w="11430" h="2539">
                    <a:moveTo>
                      <a:pt x="6096" y="0"/>
                    </a:moveTo>
                    <a:lnTo>
                      <a:pt x="6096" y="2286"/>
                    </a:lnTo>
                  </a:path>
                  <a:path w="11430" h="2539">
                    <a:moveTo>
                      <a:pt x="5334" y="2286"/>
                    </a:moveTo>
                    <a:lnTo>
                      <a:pt x="6096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6" name="object 358">
                <a:extLst>
                  <a:ext uri="{FF2B5EF4-FFF2-40B4-BE49-F238E27FC236}">
                    <a16:creationId xmlns:a16="http://schemas.microsoft.com/office/drawing/2014/main" id="{A302E26C-DC38-9EE5-7335-DFA2A0CD38C2}"/>
                  </a:ext>
                </a:extLst>
              </p:cNvPr>
              <p:cNvSpPr/>
              <p:nvPr/>
            </p:nvSpPr>
            <p:spPr>
              <a:xfrm>
                <a:off x="2954654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7" name="object 359">
                <a:extLst>
                  <a:ext uri="{FF2B5EF4-FFF2-40B4-BE49-F238E27FC236}">
                    <a16:creationId xmlns:a16="http://schemas.microsoft.com/office/drawing/2014/main" id="{AFA9167C-8D71-517B-E804-DB271D5A1F53}"/>
                  </a:ext>
                </a:extLst>
              </p:cNvPr>
              <p:cNvSpPr/>
              <p:nvPr/>
            </p:nvSpPr>
            <p:spPr>
              <a:xfrm>
                <a:off x="2955798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69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8" name="object 360">
                <a:extLst>
                  <a:ext uri="{FF2B5EF4-FFF2-40B4-BE49-F238E27FC236}">
                    <a16:creationId xmlns:a16="http://schemas.microsoft.com/office/drawing/2014/main" id="{B07544E0-4911-7D53-0014-D125379EB0FE}"/>
                  </a:ext>
                </a:extLst>
              </p:cNvPr>
              <p:cNvSpPr/>
              <p:nvPr/>
            </p:nvSpPr>
            <p:spPr>
              <a:xfrm>
                <a:off x="2954654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69" name="object 361">
                <a:extLst>
                  <a:ext uri="{FF2B5EF4-FFF2-40B4-BE49-F238E27FC236}">
                    <a16:creationId xmlns:a16="http://schemas.microsoft.com/office/drawing/2014/main" id="{1DC559B6-88F1-3889-C2BE-873B00803A25}"/>
                  </a:ext>
                </a:extLst>
              </p:cNvPr>
              <p:cNvSpPr/>
              <p:nvPr/>
            </p:nvSpPr>
            <p:spPr>
              <a:xfrm>
                <a:off x="2956560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69">
                    <a:moveTo>
                      <a:pt x="0" y="0"/>
                    </a:moveTo>
                    <a:lnTo>
                      <a:pt x="762" y="0"/>
                    </a:lnTo>
                  </a:path>
                  <a:path w="1269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0" name="object 362">
                <a:extLst>
                  <a:ext uri="{FF2B5EF4-FFF2-40B4-BE49-F238E27FC236}">
                    <a16:creationId xmlns:a16="http://schemas.microsoft.com/office/drawing/2014/main" id="{0849F568-783A-B0D4-412B-69AEC4FAD3B5}"/>
                  </a:ext>
                </a:extLst>
              </p:cNvPr>
              <p:cNvSpPr/>
              <p:nvPr/>
            </p:nvSpPr>
            <p:spPr>
              <a:xfrm>
                <a:off x="2956179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1" name="object 363">
                <a:extLst>
                  <a:ext uri="{FF2B5EF4-FFF2-40B4-BE49-F238E27FC236}">
                    <a16:creationId xmlns:a16="http://schemas.microsoft.com/office/drawing/2014/main" id="{336727B0-C368-3770-B67C-1B0290B503A2}"/>
                  </a:ext>
                </a:extLst>
              </p:cNvPr>
              <p:cNvSpPr/>
              <p:nvPr/>
            </p:nvSpPr>
            <p:spPr>
              <a:xfrm>
                <a:off x="2955035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30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30" h="2539">
                    <a:moveTo>
                      <a:pt x="8381" y="2286"/>
                    </a:moveTo>
                    <a:lnTo>
                      <a:pt x="11430" y="2286"/>
                    </a:lnTo>
                  </a:path>
                  <a:path w="11430" h="2539">
                    <a:moveTo>
                      <a:pt x="8381" y="2286"/>
                    </a:moveTo>
                    <a:lnTo>
                      <a:pt x="11430" y="2286"/>
                    </a:lnTo>
                  </a:path>
                  <a:path w="11430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30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30" h="2539">
                    <a:moveTo>
                      <a:pt x="7619" y="2286"/>
                    </a:moveTo>
                    <a:lnTo>
                      <a:pt x="7619" y="0"/>
                    </a:lnTo>
                  </a:path>
                  <a:path w="11430" h="2539">
                    <a:moveTo>
                      <a:pt x="7619" y="2286"/>
                    </a:moveTo>
                    <a:lnTo>
                      <a:pt x="7619" y="0"/>
                    </a:lnTo>
                  </a:path>
                  <a:path w="11430" h="2539">
                    <a:moveTo>
                      <a:pt x="6857" y="2286"/>
                    </a:moveTo>
                    <a:lnTo>
                      <a:pt x="6857" y="0"/>
                    </a:lnTo>
                  </a:path>
                  <a:path w="11430" h="2539">
                    <a:moveTo>
                      <a:pt x="7619" y="0"/>
                    </a:moveTo>
                    <a:lnTo>
                      <a:pt x="7619" y="2286"/>
                    </a:lnTo>
                  </a:path>
                  <a:path w="11430" h="2539">
                    <a:moveTo>
                      <a:pt x="7619" y="0"/>
                    </a:moveTo>
                    <a:lnTo>
                      <a:pt x="7619" y="2286"/>
                    </a:lnTo>
                  </a:path>
                  <a:path w="11430" h="2539">
                    <a:moveTo>
                      <a:pt x="6857" y="2286"/>
                    </a:moveTo>
                    <a:lnTo>
                      <a:pt x="685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2" name="object 364">
                <a:extLst>
                  <a:ext uri="{FF2B5EF4-FFF2-40B4-BE49-F238E27FC236}">
                    <a16:creationId xmlns:a16="http://schemas.microsoft.com/office/drawing/2014/main" id="{732B9B31-DFE6-2C67-3AEE-D428A905CA77}"/>
                  </a:ext>
                </a:extLst>
              </p:cNvPr>
              <p:cNvSpPr/>
              <p:nvPr/>
            </p:nvSpPr>
            <p:spPr>
              <a:xfrm>
                <a:off x="2961513" y="2904362"/>
                <a:ext cx="254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2539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  <a:path w="2539" h="1269">
                    <a:moveTo>
                      <a:pt x="2286" y="381"/>
                    </a:moveTo>
                    <a:lnTo>
                      <a:pt x="2171" y="114"/>
                    </a:lnTo>
                    <a:lnTo>
                      <a:pt x="1905" y="0"/>
                    </a:lnTo>
                    <a:lnTo>
                      <a:pt x="1625" y="114"/>
                    </a:lnTo>
                    <a:lnTo>
                      <a:pt x="1524" y="381"/>
                    </a:lnTo>
                    <a:lnTo>
                      <a:pt x="1625" y="660"/>
                    </a:lnTo>
                    <a:lnTo>
                      <a:pt x="1905" y="762"/>
                    </a:lnTo>
                    <a:lnTo>
                      <a:pt x="2171" y="660"/>
                    </a:lnTo>
                    <a:lnTo>
                      <a:pt x="2286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3" name="object 365">
                <a:extLst>
                  <a:ext uri="{FF2B5EF4-FFF2-40B4-BE49-F238E27FC236}">
                    <a16:creationId xmlns:a16="http://schemas.microsoft.com/office/drawing/2014/main" id="{8C8818A1-0E31-44D1-9F97-0F9408EA7C42}"/>
                  </a:ext>
                </a:extLst>
              </p:cNvPr>
              <p:cNvSpPr/>
              <p:nvPr/>
            </p:nvSpPr>
            <p:spPr>
              <a:xfrm>
                <a:off x="2961894" y="2902458"/>
                <a:ext cx="74295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74294" h="154305">
                    <a:moveTo>
                      <a:pt x="762" y="0"/>
                    </a:moveTo>
                    <a:lnTo>
                      <a:pt x="0" y="0"/>
                    </a:lnTo>
                  </a:path>
                  <a:path w="74294" h="154305">
                    <a:moveTo>
                      <a:pt x="762" y="0"/>
                    </a:moveTo>
                    <a:lnTo>
                      <a:pt x="0" y="0"/>
                    </a:lnTo>
                  </a:path>
                  <a:path w="74294" h="154305">
                    <a:moveTo>
                      <a:pt x="1524" y="0"/>
                    </a:moveTo>
                    <a:lnTo>
                      <a:pt x="762" y="0"/>
                    </a:lnTo>
                  </a:path>
                  <a:path w="74294" h="154305">
                    <a:moveTo>
                      <a:pt x="1524" y="0"/>
                    </a:moveTo>
                    <a:lnTo>
                      <a:pt x="762" y="0"/>
                    </a:lnTo>
                  </a:path>
                  <a:path w="74294" h="154305">
                    <a:moveTo>
                      <a:pt x="68580" y="152400"/>
                    </a:moveTo>
                    <a:lnTo>
                      <a:pt x="58674" y="152400"/>
                    </a:lnTo>
                  </a:path>
                  <a:path w="74294" h="154305">
                    <a:moveTo>
                      <a:pt x="65532" y="150114"/>
                    </a:moveTo>
                    <a:lnTo>
                      <a:pt x="65532" y="153924"/>
                    </a:lnTo>
                  </a:path>
                  <a:path w="74294" h="154305">
                    <a:moveTo>
                      <a:pt x="65532" y="153924"/>
                    </a:moveTo>
                    <a:lnTo>
                      <a:pt x="64770" y="153924"/>
                    </a:lnTo>
                  </a:path>
                  <a:path w="74294" h="154305">
                    <a:moveTo>
                      <a:pt x="65532" y="150114"/>
                    </a:moveTo>
                    <a:lnTo>
                      <a:pt x="64770" y="150114"/>
                    </a:lnTo>
                  </a:path>
                  <a:path w="74294" h="154305">
                    <a:moveTo>
                      <a:pt x="64770" y="153924"/>
                    </a:moveTo>
                    <a:lnTo>
                      <a:pt x="61722" y="153924"/>
                    </a:lnTo>
                  </a:path>
                  <a:path w="74294" h="154305">
                    <a:moveTo>
                      <a:pt x="67056" y="150875"/>
                    </a:moveTo>
                    <a:lnTo>
                      <a:pt x="67056" y="153162"/>
                    </a:lnTo>
                  </a:path>
                  <a:path w="74294" h="154305">
                    <a:moveTo>
                      <a:pt x="65532" y="153162"/>
                    </a:moveTo>
                    <a:lnTo>
                      <a:pt x="67056" y="153162"/>
                    </a:lnTo>
                  </a:path>
                  <a:path w="74294" h="154305">
                    <a:moveTo>
                      <a:pt x="65532" y="153924"/>
                    </a:moveTo>
                    <a:lnTo>
                      <a:pt x="67056" y="153924"/>
                    </a:lnTo>
                  </a:path>
                  <a:path w="74294" h="154305">
                    <a:moveTo>
                      <a:pt x="65532" y="150114"/>
                    </a:moveTo>
                    <a:lnTo>
                      <a:pt x="67056" y="150114"/>
                    </a:lnTo>
                  </a:path>
                  <a:path w="74294" h="154305">
                    <a:moveTo>
                      <a:pt x="65532" y="150875"/>
                    </a:moveTo>
                    <a:lnTo>
                      <a:pt x="67056" y="150875"/>
                    </a:lnTo>
                  </a:path>
                  <a:path w="74294" h="154305">
                    <a:moveTo>
                      <a:pt x="67056" y="153162"/>
                    </a:moveTo>
                    <a:lnTo>
                      <a:pt x="67056" y="150875"/>
                    </a:lnTo>
                  </a:path>
                  <a:path w="74294" h="154305">
                    <a:moveTo>
                      <a:pt x="67056" y="153924"/>
                    </a:moveTo>
                    <a:lnTo>
                      <a:pt x="67056" y="153162"/>
                    </a:lnTo>
                  </a:path>
                  <a:path w="74294" h="154305">
                    <a:moveTo>
                      <a:pt x="67056" y="150875"/>
                    </a:moveTo>
                    <a:lnTo>
                      <a:pt x="67056" y="150114"/>
                    </a:lnTo>
                  </a:path>
                  <a:path w="74294" h="154305">
                    <a:moveTo>
                      <a:pt x="71628" y="143256"/>
                    </a:moveTo>
                    <a:lnTo>
                      <a:pt x="64770" y="143256"/>
                    </a:lnTo>
                  </a:path>
                  <a:path w="74294" h="154305">
                    <a:moveTo>
                      <a:pt x="71628" y="143256"/>
                    </a:moveTo>
                    <a:lnTo>
                      <a:pt x="64770" y="143256"/>
                    </a:lnTo>
                  </a:path>
                  <a:path w="74294" h="154305">
                    <a:moveTo>
                      <a:pt x="71628" y="140969"/>
                    </a:moveTo>
                    <a:lnTo>
                      <a:pt x="64770" y="140969"/>
                    </a:lnTo>
                  </a:path>
                  <a:path w="74294" h="154305">
                    <a:moveTo>
                      <a:pt x="71628" y="140969"/>
                    </a:moveTo>
                    <a:lnTo>
                      <a:pt x="64770" y="140969"/>
                    </a:lnTo>
                  </a:path>
                  <a:path w="74294" h="154305">
                    <a:moveTo>
                      <a:pt x="71628" y="140208"/>
                    </a:moveTo>
                    <a:lnTo>
                      <a:pt x="73152" y="140208"/>
                    </a:lnTo>
                  </a:path>
                  <a:path w="74294" h="154305">
                    <a:moveTo>
                      <a:pt x="71628" y="140969"/>
                    </a:moveTo>
                    <a:lnTo>
                      <a:pt x="73152" y="140969"/>
                    </a:lnTo>
                  </a:path>
                  <a:path w="74294" h="154305">
                    <a:moveTo>
                      <a:pt x="73152" y="140969"/>
                    </a:moveTo>
                    <a:lnTo>
                      <a:pt x="73914" y="140208"/>
                    </a:lnTo>
                    <a:lnTo>
                      <a:pt x="73152" y="14020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4" name="object 366">
                <a:extLst>
                  <a:ext uri="{FF2B5EF4-FFF2-40B4-BE49-F238E27FC236}">
                    <a16:creationId xmlns:a16="http://schemas.microsoft.com/office/drawing/2014/main" id="{8E6BF554-1EE6-2E3D-C5E8-344F75064E84}"/>
                  </a:ext>
                </a:extLst>
              </p:cNvPr>
              <p:cNvSpPr/>
              <p:nvPr/>
            </p:nvSpPr>
            <p:spPr>
              <a:xfrm>
                <a:off x="3033141" y="304304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5" name="object 367">
                <a:extLst>
                  <a:ext uri="{FF2B5EF4-FFF2-40B4-BE49-F238E27FC236}">
                    <a16:creationId xmlns:a16="http://schemas.microsoft.com/office/drawing/2014/main" id="{DD296AE3-0691-9BE5-7642-0A240B4E05F8}"/>
                  </a:ext>
                </a:extLst>
              </p:cNvPr>
              <p:cNvSpPr/>
              <p:nvPr/>
            </p:nvSpPr>
            <p:spPr>
              <a:xfrm>
                <a:off x="3033522" y="3045713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905">
                    <a:moveTo>
                      <a:pt x="0" y="1524"/>
                    </a:moveTo>
                    <a:lnTo>
                      <a:pt x="1523" y="1524"/>
                    </a:lnTo>
                  </a:path>
                  <a:path w="2539" h="1905">
                    <a:moveTo>
                      <a:pt x="0" y="0"/>
                    </a:moveTo>
                    <a:lnTo>
                      <a:pt x="1523" y="0"/>
                    </a:lnTo>
                  </a:path>
                  <a:path w="2539" h="1905">
                    <a:moveTo>
                      <a:pt x="1523" y="1524"/>
                    </a:moveTo>
                    <a:lnTo>
                      <a:pt x="2285" y="762"/>
                    </a:lnTo>
                    <a:lnTo>
                      <a:pt x="152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6" name="object 368">
                <a:extLst>
                  <a:ext uri="{FF2B5EF4-FFF2-40B4-BE49-F238E27FC236}">
                    <a16:creationId xmlns:a16="http://schemas.microsoft.com/office/drawing/2014/main" id="{5F0AC2B8-F2A7-1058-C339-046E0685BE82}"/>
                  </a:ext>
                </a:extLst>
              </p:cNvPr>
              <p:cNvSpPr/>
              <p:nvPr/>
            </p:nvSpPr>
            <p:spPr>
              <a:xfrm>
                <a:off x="3033141" y="304533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7" name="object 369">
                <a:extLst>
                  <a:ext uri="{FF2B5EF4-FFF2-40B4-BE49-F238E27FC236}">
                    <a16:creationId xmlns:a16="http://schemas.microsoft.com/office/drawing/2014/main" id="{86DF0EBF-AA1A-D662-0359-441B0F612FF5}"/>
                  </a:ext>
                </a:extLst>
              </p:cNvPr>
              <p:cNvSpPr/>
              <p:nvPr/>
            </p:nvSpPr>
            <p:spPr>
              <a:xfrm>
                <a:off x="2990088" y="3032760"/>
                <a:ext cx="4572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45719" h="24130">
                    <a:moveTo>
                      <a:pt x="43434" y="9906"/>
                    </a:moveTo>
                    <a:lnTo>
                      <a:pt x="43434" y="14478"/>
                    </a:lnTo>
                  </a:path>
                  <a:path w="45719" h="24130">
                    <a:moveTo>
                      <a:pt x="43434" y="10668"/>
                    </a:moveTo>
                    <a:lnTo>
                      <a:pt x="43434" y="12954"/>
                    </a:lnTo>
                  </a:path>
                  <a:path w="45719" h="24130">
                    <a:moveTo>
                      <a:pt x="45719" y="9906"/>
                    </a:moveTo>
                    <a:lnTo>
                      <a:pt x="45719" y="13716"/>
                    </a:lnTo>
                  </a:path>
                  <a:path w="45719" h="24130">
                    <a:moveTo>
                      <a:pt x="44957" y="12954"/>
                    </a:moveTo>
                    <a:lnTo>
                      <a:pt x="44957" y="10668"/>
                    </a:lnTo>
                  </a:path>
                  <a:path w="45719" h="24130">
                    <a:moveTo>
                      <a:pt x="36575" y="762"/>
                    </a:moveTo>
                    <a:lnTo>
                      <a:pt x="33528" y="762"/>
                    </a:lnTo>
                  </a:path>
                  <a:path w="45719" h="24130">
                    <a:moveTo>
                      <a:pt x="40386" y="2286"/>
                    </a:moveTo>
                    <a:lnTo>
                      <a:pt x="30480" y="2286"/>
                    </a:lnTo>
                  </a:path>
                  <a:path w="45719" h="24130">
                    <a:moveTo>
                      <a:pt x="36575" y="10668"/>
                    </a:moveTo>
                    <a:lnTo>
                      <a:pt x="36575" y="0"/>
                    </a:lnTo>
                  </a:path>
                  <a:path w="45719" h="24130">
                    <a:moveTo>
                      <a:pt x="37337" y="4572"/>
                    </a:moveTo>
                    <a:lnTo>
                      <a:pt x="37337" y="0"/>
                    </a:lnTo>
                  </a:path>
                  <a:path w="45719" h="24130">
                    <a:moveTo>
                      <a:pt x="37337" y="4572"/>
                    </a:moveTo>
                    <a:lnTo>
                      <a:pt x="36575" y="4572"/>
                    </a:lnTo>
                  </a:path>
                  <a:path w="45719" h="24130">
                    <a:moveTo>
                      <a:pt x="36575" y="23622"/>
                    </a:moveTo>
                    <a:lnTo>
                      <a:pt x="36575" y="0"/>
                    </a:lnTo>
                  </a:path>
                  <a:path w="45719" h="24130">
                    <a:moveTo>
                      <a:pt x="37337" y="0"/>
                    </a:moveTo>
                    <a:lnTo>
                      <a:pt x="36575" y="0"/>
                    </a:lnTo>
                  </a:path>
                  <a:path w="45719" h="24130">
                    <a:moveTo>
                      <a:pt x="38862" y="1524"/>
                    </a:moveTo>
                    <a:lnTo>
                      <a:pt x="38862" y="762"/>
                    </a:lnTo>
                  </a:path>
                  <a:path w="45719" h="24130">
                    <a:moveTo>
                      <a:pt x="38862" y="3810"/>
                    </a:moveTo>
                    <a:lnTo>
                      <a:pt x="38862" y="762"/>
                    </a:lnTo>
                  </a:path>
                  <a:path w="45719" h="24130">
                    <a:moveTo>
                      <a:pt x="37337" y="3048"/>
                    </a:moveTo>
                    <a:lnTo>
                      <a:pt x="38862" y="3048"/>
                    </a:lnTo>
                  </a:path>
                  <a:path w="45719" h="24130">
                    <a:moveTo>
                      <a:pt x="37337" y="3810"/>
                    </a:moveTo>
                    <a:lnTo>
                      <a:pt x="38862" y="3810"/>
                    </a:lnTo>
                  </a:path>
                  <a:path w="45719" h="24130">
                    <a:moveTo>
                      <a:pt x="37337" y="1524"/>
                    </a:moveTo>
                    <a:lnTo>
                      <a:pt x="38862" y="1524"/>
                    </a:lnTo>
                  </a:path>
                  <a:path w="45719" h="24130">
                    <a:moveTo>
                      <a:pt x="38862" y="3048"/>
                    </a:moveTo>
                    <a:lnTo>
                      <a:pt x="38862" y="1524"/>
                    </a:lnTo>
                  </a:path>
                  <a:path w="45719" h="24130">
                    <a:moveTo>
                      <a:pt x="38862" y="3810"/>
                    </a:moveTo>
                    <a:lnTo>
                      <a:pt x="38862" y="3048"/>
                    </a:lnTo>
                  </a:path>
                  <a:path w="45719" h="24130">
                    <a:moveTo>
                      <a:pt x="37337" y="762"/>
                    </a:moveTo>
                    <a:lnTo>
                      <a:pt x="38862" y="762"/>
                    </a:lnTo>
                  </a:path>
                  <a:path w="45719" h="24130">
                    <a:moveTo>
                      <a:pt x="6857" y="762"/>
                    </a:moveTo>
                    <a:lnTo>
                      <a:pt x="3048" y="762"/>
                    </a:lnTo>
                  </a:path>
                  <a:path w="45719" h="24130">
                    <a:moveTo>
                      <a:pt x="2286" y="4572"/>
                    </a:moveTo>
                    <a:lnTo>
                      <a:pt x="2286" y="0"/>
                    </a:lnTo>
                  </a:path>
                  <a:path w="45719" h="24130">
                    <a:moveTo>
                      <a:pt x="2286" y="4572"/>
                    </a:moveTo>
                    <a:lnTo>
                      <a:pt x="3048" y="4572"/>
                    </a:lnTo>
                  </a:path>
                  <a:path w="45719" h="24130">
                    <a:moveTo>
                      <a:pt x="2286" y="0"/>
                    </a:moveTo>
                    <a:lnTo>
                      <a:pt x="3048" y="0"/>
                    </a:lnTo>
                  </a:path>
                  <a:path w="45719" h="24130">
                    <a:moveTo>
                      <a:pt x="0" y="2286"/>
                    </a:moveTo>
                    <a:lnTo>
                      <a:pt x="9906" y="2286"/>
                    </a:lnTo>
                  </a:path>
                  <a:path w="45719" h="24130">
                    <a:moveTo>
                      <a:pt x="1524" y="762"/>
                    </a:moveTo>
                    <a:lnTo>
                      <a:pt x="1524" y="1524"/>
                    </a:lnTo>
                  </a:path>
                  <a:path w="45719" h="24130">
                    <a:moveTo>
                      <a:pt x="2286" y="1524"/>
                    </a:moveTo>
                    <a:lnTo>
                      <a:pt x="1524" y="1524"/>
                    </a:lnTo>
                  </a:path>
                  <a:path w="45719" h="24130">
                    <a:moveTo>
                      <a:pt x="2286" y="3048"/>
                    </a:moveTo>
                    <a:lnTo>
                      <a:pt x="1524" y="3048"/>
                    </a:lnTo>
                  </a:path>
                  <a:path w="45719" h="24130">
                    <a:moveTo>
                      <a:pt x="2286" y="3810"/>
                    </a:moveTo>
                    <a:lnTo>
                      <a:pt x="1524" y="3810"/>
                    </a:lnTo>
                  </a:path>
                  <a:path w="45719" h="24130">
                    <a:moveTo>
                      <a:pt x="1524" y="1524"/>
                    </a:moveTo>
                    <a:lnTo>
                      <a:pt x="1524" y="3048"/>
                    </a:lnTo>
                  </a:path>
                  <a:path w="45719" h="24130">
                    <a:moveTo>
                      <a:pt x="1524" y="3810"/>
                    </a:moveTo>
                    <a:lnTo>
                      <a:pt x="1524" y="762"/>
                    </a:lnTo>
                  </a:path>
                  <a:path w="45719" h="24130">
                    <a:moveTo>
                      <a:pt x="1524" y="3048"/>
                    </a:moveTo>
                    <a:lnTo>
                      <a:pt x="1524" y="3810"/>
                    </a:lnTo>
                  </a:path>
                  <a:path w="45719" h="24130">
                    <a:moveTo>
                      <a:pt x="2286" y="762"/>
                    </a:moveTo>
                    <a:lnTo>
                      <a:pt x="1524" y="762"/>
                    </a:lnTo>
                  </a:path>
                  <a:path w="45719" h="24130">
                    <a:moveTo>
                      <a:pt x="6857" y="23622"/>
                    </a:moveTo>
                    <a:lnTo>
                      <a:pt x="3048" y="23622"/>
                    </a:lnTo>
                  </a:path>
                  <a:path w="45719" h="24130">
                    <a:moveTo>
                      <a:pt x="3048" y="23622"/>
                    </a:moveTo>
                    <a:lnTo>
                      <a:pt x="3048" y="0"/>
                    </a:lnTo>
                  </a:path>
                  <a:path w="45719" h="24130">
                    <a:moveTo>
                      <a:pt x="2286" y="19812"/>
                    </a:moveTo>
                    <a:lnTo>
                      <a:pt x="2286" y="23622"/>
                    </a:lnTo>
                  </a:path>
                  <a:path w="45719" h="24130">
                    <a:moveTo>
                      <a:pt x="2286" y="23622"/>
                    </a:moveTo>
                    <a:lnTo>
                      <a:pt x="3048" y="23622"/>
                    </a:lnTo>
                  </a:path>
                  <a:path w="45719" h="24130">
                    <a:moveTo>
                      <a:pt x="2286" y="19812"/>
                    </a:moveTo>
                    <a:lnTo>
                      <a:pt x="3048" y="19812"/>
                    </a:lnTo>
                  </a:path>
                  <a:path w="45719" h="24130">
                    <a:moveTo>
                      <a:pt x="0" y="22098"/>
                    </a:moveTo>
                    <a:lnTo>
                      <a:pt x="9906" y="22098"/>
                    </a:lnTo>
                  </a:path>
                  <a:path w="45719" h="24130">
                    <a:moveTo>
                      <a:pt x="1524" y="20574"/>
                    </a:moveTo>
                    <a:lnTo>
                      <a:pt x="1524" y="22860"/>
                    </a:lnTo>
                  </a:path>
                  <a:path w="45719" h="24130">
                    <a:moveTo>
                      <a:pt x="1524" y="20574"/>
                    </a:moveTo>
                    <a:lnTo>
                      <a:pt x="1524" y="23622"/>
                    </a:lnTo>
                  </a:path>
                  <a:path w="45719" h="24130">
                    <a:moveTo>
                      <a:pt x="2286" y="23622"/>
                    </a:moveTo>
                    <a:lnTo>
                      <a:pt x="1524" y="23622"/>
                    </a:lnTo>
                  </a:path>
                  <a:path w="45719" h="24130">
                    <a:moveTo>
                      <a:pt x="2286" y="22860"/>
                    </a:moveTo>
                    <a:lnTo>
                      <a:pt x="1524" y="22860"/>
                    </a:lnTo>
                  </a:path>
                  <a:path w="45719" h="24130">
                    <a:moveTo>
                      <a:pt x="1524" y="19812"/>
                    </a:moveTo>
                    <a:lnTo>
                      <a:pt x="1524" y="20574"/>
                    </a:lnTo>
                  </a:path>
                  <a:path w="45719" h="24130">
                    <a:moveTo>
                      <a:pt x="2286" y="20574"/>
                    </a:moveTo>
                    <a:lnTo>
                      <a:pt x="1524" y="20574"/>
                    </a:lnTo>
                  </a:path>
                  <a:path w="45719" h="24130">
                    <a:moveTo>
                      <a:pt x="2286" y="19812"/>
                    </a:moveTo>
                    <a:lnTo>
                      <a:pt x="1524" y="1981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8" name="object 370">
                <a:extLst>
                  <a:ext uri="{FF2B5EF4-FFF2-40B4-BE49-F238E27FC236}">
                    <a16:creationId xmlns:a16="http://schemas.microsoft.com/office/drawing/2014/main" id="{8430216B-1A8A-45E4-F7DD-ED1178D80904}"/>
                  </a:ext>
                </a:extLst>
              </p:cNvPr>
              <p:cNvSpPr/>
              <p:nvPr/>
            </p:nvSpPr>
            <p:spPr>
              <a:xfrm>
                <a:off x="2986658" y="304304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79" name="object 371">
                <a:extLst>
                  <a:ext uri="{FF2B5EF4-FFF2-40B4-BE49-F238E27FC236}">
                    <a16:creationId xmlns:a16="http://schemas.microsoft.com/office/drawing/2014/main" id="{C04CFFCB-7637-E60C-58D6-F1A6B618231E}"/>
                  </a:ext>
                </a:extLst>
              </p:cNvPr>
              <p:cNvSpPr/>
              <p:nvPr/>
            </p:nvSpPr>
            <p:spPr>
              <a:xfrm>
                <a:off x="2984754" y="3042666"/>
                <a:ext cx="254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269">
                    <a:moveTo>
                      <a:pt x="0" y="0"/>
                    </a:moveTo>
                    <a:lnTo>
                      <a:pt x="0" y="761"/>
                    </a:lnTo>
                  </a:path>
                  <a:path w="2539" h="1269">
                    <a:moveTo>
                      <a:pt x="2285" y="0"/>
                    </a:moveTo>
                    <a:lnTo>
                      <a:pt x="0" y="0"/>
                    </a:lnTo>
                  </a:path>
                  <a:path w="2539" h="1269">
                    <a:moveTo>
                      <a:pt x="2285" y="761"/>
                    </a:moveTo>
                    <a:lnTo>
                      <a:pt x="0" y="76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0" name="object 372">
                <a:extLst>
                  <a:ext uri="{FF2B5EF4-FFF2-40B4-BE49-F238E27FC236}">
                    <a16:creationId xmlns:a16="http://schemas.microsoft.com/office/drawing/2014/main" id="{417808F8-4F36-BE3B-6B6E-8FD91A692312}"/>
                  </a:ext>
                </a:extLst>
              </p:cNvPr>
              <p:cNvSpPr/>
              <p:nvPr/>
            </p:nvSpPr>
            <p:spPr>
              <a:xfrm>
                <a:off x="2986658" y="304533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1" name="object 373">
                <a:extLst>
                  <a:ext uri="{FF2B5EF4-FFF2-40B4-BE49-F238E27FC236}">
                    <a16:creationId xmlns:a16="http://schemas.microsoft.com/office/drawing/2014/main" id="{5C2ECCA8-657B-72C7-2E62-1C2A905BE19E}"/>
                  </a:ext>
                </a:extLst>
              </p:cNvPr>
              <p:cNvSpPr/>
              <p:nvPr/>
            </p:nvSpPr>
            <p:spPr>
              <a:xfrm>
                <a:off x="2984754" y="2961894"/>
                <a:ext cx="76200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21285">
                    <a:moveTo>
                      <a:pt x="0" y="83819"/>
                    </a:moveTo>
                    <a:lnTo>
                      <a:pt x="0" y="85343"/>
                    </a:lnTo>
                  </a:path>
                  <a:path w="76200" h="121285">
                    <a:moveTo>
                      <a:pt x="2285" y="85343"/>
                    </a:moveTo>
                    <a:lnTo>
                      <a:pt x="0" y="85343"/>
                    </a:lnTo>
                  </a:path>
                  <a:path w="76200" h="121285">
                    <a:moveTo>
                      <a:pt x="2285" y="83819"/>
                    </a:moveTo>
                    <a:lnTo>
                      <a:pt x="0" y="83819"/>
                    </a:lnTo>
                  </a:path>
                  <a:path w="76200" h="121285">
                    <a:moveTo>
                      <a:pt x="2285" y="80772"/>
                    </a:moveTo>
                    <a:lnTo>
                      <a:pt x="2285" y="85343"/>
                    </a:lnTo>
                  </a:path>
                  <a:path w="76200" h="121285">
                    <a:moveTo>
                      <a:pt x="0" y="80772"/>
                    </a:moveTo>
                    <a:lnTo>
                      <a:pt x="0" y="84581"/>
                    </a:lnTo>
                  </a:path>
                  <a:path w="76200" h="121285">
                    <a:moveTo>
                      <a:pt x="0" y="81533"/>
                    </a:moveTo>
                    <a:lnTo>
                      <a:pt x="0" y="83819"/>
                    </a:lnTo>
                  </a:path>
                  <a:path w="76200" h="121285">
                    <a:moveTo>
                      <a:pt x="2285" y="81533"/>
                    </a:moveTo>
                    <a:lnTo>
                      <a:pt x="2285" y="83819"/>
                    </a:lnTo>
                  </a:path>
                  <a:path w="76200" h="121285">
                    <a:moveTo>
                      <a:pt x="2285" y="81533"/>
                    </a:moveTo>
                    <a:lnTo>
                      <a:pt x="8381" y="81533"/>
                    </a:lnTo>
                  </a:path>
                  <a:path w="76200" h="121285">
                    <a:moveTo>
                      <a:pt x="2285" y="81533"/>
                    </a:moveTo>
                    <a:lnTo>
                      <a:pt x="8381" y="81533"/>
                    </a:lnTo>
                  </a:path>
                  <a:path w="76200" h="121285">
                    <a:moveTo>
                      <a:pt x="2285" y="83819"/>
                    </a:moveTo>
                    <a:lnTo>
                      <a:pt x="8381" y="83819"/>
                    </a:lnTo>
                  </a:path>
                  <a:path w="76200" h="121285">
                    <a:moveTo>
                      <a:pt x="2285" y="83819"/>
                    </a:moveTo>
                    <a:lnTo>
                      <a:pt x="8381" y="83819"/>
                    </a:lnTo>
                  </a:path>
                  <a:path w="76200" h="121285">
                    <a:moveTo>
                      <a:pt x="12191" y="71628"/>
                    </a:moveTo>
                    <a:lnTo>
                      <a:pt x="38862" y="71628"/>
                    </a:lnTo>
                  </a:path>
                  <a:path w="76200" h="121285">
                    <a:moveTo>
                      <a:pt x="12191" y="94487"/>
                    </a:moveTo>
                    <a:lnTo>
                      <a:pt x="38862" y="94487"/>
                    </a:lnTo>
                  </a:path>
                  <a:path w="76200" h="121285">
                    <a:moveTo>
                      <a:pt x="12191" y="69342"/>
                    </a:moveTo>
                    <a:lnTo>
                      <a:pt x="38862" y="69342"/>
                    </a:lnTo>
                  </a:path>
                  <a:path w="76200" h="121285">
                    <a:moveTo>
                      <a:pt x="12953" y="0"/>
                    </a:moveTo>
                    <a:lnTo>
                      <a:pt x="12953" y="69342"/>
                    </a:lnTo>
                  </a:path>
                  <a:path w="76200" h="121285">
                    <a:moveTo>
                      <a:pt x="15239" y="0"/>
                    </a:moveTo>
                    <a:lnTo>
                      <a:pt x="15239" y="69342"/>
                    </a:lnTo>
                  </a:path>
                  <a:path w="76200" h="121285">
                    <a:moveTo>
                      <a:pt x="12953" y="67818"/>
                    </a:moveTo>
                    <a:lnTo>
                      <a:pt x="15239" y="67818"/>
                    </a:lnTo>
                  </a:path>
                  <a:path w="76200" h="121285">
                    <a:moveTo>
                      <a:pt x="12953" y="68580"/>
                    </a:moveTo>
                    <a:lnTo>
                      <a:pt x="12191" y="69342"/>
                    </a:lnTo>
                  </a:path>
                  <a:path w="76200" h="121285">
                    <a:moveTo>
                      <a:pt x="12191" y="71628"/>
                    </a:moveTo>
                    <a:lnTo>
                      <a:pt x="12191" y="94487"/>
                    </a:lnTo>
                  </a:path>
                  <a:path w="76200" h="121285">
                    <a:moveTo>
                      <a:pt x="12191" y="69342"/>
                    </a:moveTo>
                    <a:lnTo>
                      <a:pt x="12191" y="71628"/>
                    </a:lnTo>
                  </a:path>
                  <a:path w="76200" h="121285">
                    <a:moveTo>
                      <a:pt x="12953" y="0"/>
                    </a:moveTo>
                    <a:lnTo>
                      <a:pt x="15239" y="0"/>
                    </a:lnTo>
                  </a:path>
                  <a:path w="76200" h="121285">
                    <a:moveTo>
                      <a:pt x="35813" y="0"/>
                    </a:moveTo>
                    <a:lnTo>
                      <a:pt x="35813" y="69342"/>
                    </a:lnTo>
                  </a:path>
                  <a:path w="76200" h="121285">
                    <a:moveTo>
                      <a:pt x="37337" y="0"/>
                    </a:moveTo>
                    <a:lnTo>
                      <a:pt x="37337" y="69342"/>
                    </a:lnTo>
                  </a:path>
                  <a:path w="76200" h="121285">
                    <a:moveTo>
                      <a:pt x="37337" y="68580"/>
                    </a:moveTo>
                    <a:lnTo>
                      <a:pt x="38100" y="69342"/>
                    </a:lnTo>
                  </a:path>
                  <a:path w="76200" h="121285">
                    <a:moveTo>
                      <a:pt x="35813" y="67818"/>
                    </a:moveTo>
                    <a:lnTo>
                      <a:pt x="37337" y="67818"/>
                    </a:lnTo>
                  </a:path>
                  <a:path w="76200" h="121285">
                    <a:moveTo>
                      <a:pt x="38862" y="69342"/>
                    </a:moveTo>
                    <a:lnTo>
                      <a:pt x="38862" y="94487"/>
                    </a:lnTo>
                  </a:path>
                  <a:path w="76200" h="121285">
                    <a:moveTo>
                      <a:pt x="35813" y="0"/>
                    </a:moveTo>
                    <a:lnTo>
                      <a:pt x="37337" y="0"/>
                    </a:lnTo>
                  </a:path>
                  <a:path w="76200" h="121285">
                    <a:moveTo>
                      <a:pt x="62483" y="19812"/>
                    </a:moveTo>
                    <a:lnTo>
                      <a:pt x="62483" y="38100"/>
                    </a:lnTo>
                  </a:path>
                  <a:path w="76200" h="121285">
                    <a:moveTo>
                      <a:pt x="69341" y="19812"/>
                    </a:moveTo>
                    <a:lnTo>
                      <a:pt x="69341" y="38100"/>
                    </a:lnTo>
                  </a:path>
                  <a:path w="76200" h="121285">
                    <a:moveTo>
                      <a:pt x="48768" y="19812"/>
                    </a:moveTo>
                    <a:lnTo>
                      <a:pt x="48768" y="38100"/>
                    </a:lnTo>
                  </a:path>
                  <a:path w="76200" h="121285">
                    <a:moveTo>
                      <a:pt x="55625" y="19812"/>
                    </a:moveTo>
                    <a:lnTo>
                      <a:pt x="55625" y="38100"/>
                    </a:lnTo>
                  </a:path>
                  <a:path w="76200" h="121285">
                    <a:moveTo>
                      <a:pt x="48768" y="38100"/>
                    </a:moveTo>
                    <a:lnTo>
                      <a:pt x="55625" y="38100"/>
                    </a:lnTo>
                  </a:path>
                  <a:path w="76200" h="121285">
                    <a:moveTo>
                      <a:pt x="69341" y="38100"/>
                    </a:moveTo>
                    <a:lnTo>
                      <a:pt x="62483" y="38100"/>
                    </a:lnTo>
                  </a:path>
                  <a:path w="76200" h="121285">
                    <a:moveTo>
                      <a:pt x="48768" y="19812"/>
                    </a:moveTo>
                    <a:lnTo>
                      <a:pt x="55625" y="19812"/>
                    </a:lnTo>
                  </a:path>
                  <a:path w="76200" h="121285">
                    <a:moveTo>
                      <a:pt x="69341" y="19812"/>
                    </a:moveTo>
                    <a:lnTo>
                      <a:pt x="62483" y="19812"/>
                    </a:lnTo>
                  </a:path>
                  <a:path w="76200" h="121285">
                    <a:moveTo>
                      <a:pt x="55625" y="31242"/>
                    </a:moveTo>
                    <a:lnTo>
                      <a:pt x="62483" y="31242"/>
                    </a:lnTo>
                  </a:path>
                  <a:path w="76200" h="121285">
                    <a:moveTo>
                      <a:pt x="55625" y="26669"/>
                    </a:moveTo>
                    <a:lnTo>
                      <a:pt x="62483" y="26669"/>
                    </a:lnTo>
                  </a:path>
                  <a:path w="76200" h="121285">
                    <a:moveTo>
                      <a:pt x="71627" y="121157"/>
                    </a:moveTo>
                    <a:lnTo>
                      <a:pt x="76200" y="121157"/>
                    </a:lnTo>
                  </a:path>
                  <a:path w="76200" h="121285">
                    <a:moveTo>
                      <a:pt x="71627" y="44957"/>
                    </a:moveTo>
                    <a:lnTo>
                      <a:pt x="76200" y="44957"/>
                    </a:lnTo>
                  </a:path>
                  <a:path w="76200" h="121285">
                    <a:moveTo>
                      <a:pt x="62483" y="40386"/>
                    </a:moveTo>
                    <a:lnTo>
                      <a:pt x="63245" y="4191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2" name="object 374">
                <a:extLst>
                  <a:ext uri="{FF2B5EF4-FFF2-40B4-BE49-F238E27FC236}">
                    <a16:creationId xmlns:a16="http://schemas.microsoft.com/office/drawing/2014/main" id="{C6A4C62A-0C74-AE79-6C8D-A654FF162BC5}"/>
                  </a:ext>
                </a:extLst>
              </p:cNvPr>
              <p:cNvSpPr/>
              <p:nvPr/>
            </p:nvSpPr>
            <p:spPr>
              <a:xfrm>
                <a:off x="3046857" y="29950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3" name="object 375">
                <a:extLst>
                  <a:ext uri="{FF2B5EF4-FFF2-40B4-BE49-F238E27FC236}">
                    <a16:creationId xmlns:a16="http://schemas.microsoft.com/office/drawing/2014/main" id="{935A7741-B56B-C7A2-82E7-B676F1CCC69D}"/>
                  </a:ext>
                </a:extLst>
              </p:cNvPr>
              <p:cNvSpPr/>
              <p:nvPr/>
            </p:nvSpPr>
            <p:spPr>
              <a:xfrm>
                <a:off x="3039617" y="2995422"/>
                <a:ext cx="26034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26035" h="90805">
                    <a:moveTo>
                      <a:pt x="762" y="0"/>
                    </a:moveTo>
                    <a:lnTo>
                      <a:pt x="7619" y="0"/>
                    </a:lnTo>
                  </a:path>
                  <a:path w="26035" h="90805">
                    <a:moveTo>
                      <a:pt x="762" y="0"/>
                    </a:moveTo>
                    <a:lnTo>
                      <a:pt x="7619" y="0"/>
                    </a:lnTo>
                  </a:path>
                  <a:path w="26035" h="90805">
                    <a:moveTo>
                      <a:pt x="13715" y="8381"/>
                    </a:moveTo>
                    <a:lnTo>
                      <a:pt x="16763" y="11429"/>
                    </a:lnTo>
                  </a:path>
                  <a:path w="26035" h="90805">
                    <a:moveTo>
                      <a:pt x="762" y="6857"/>
                    </a:moveTo>
                    <a:lnTo>
                      <a:pt x="7619" y="6857"/>
                    </a:lnTo>
                  </a:path>
                  <a:path w="26035" h="90805">
                    <a:moveTo>
                      <a:pt x="762" y="6857"/>
                    </a:moveTo>
                    <a:lnTo>
                      <a:pt x="0" y="8381"/>
                    </a:lnTo>
                  </a:path>
                  <a:path w="26035" h="90805">
                    <a:moveTo>
                      <a:pt x="7619" y="0"/>
                    </a:moveTo>
                    <a:lnTo>
                      <a:pt x="7619" y="6857"/>
                    </a:lnTo>
                  </a:path>
                  <a:path w="26035" h="90805">
                    <a:moveTo>
                      <a:pt x="762" y="0"/>
                    </a:moveTo>
                    <a:lnTo>
                      <a:pt x="762" y="6857"/>
                    </a:lnTo>
                  </a:path>
                  <a:path w="26035" h="90805">
                    <a:moveTo>
                      <a:pt x="13715" y="90677"/>
                    </a:moveTo>
                    <a:lnTo>
                      <a:pt x="16763" y="87629"/>
                    </a:lnTo>
                  </a:path>
                  <a:path w="26035" h="90805">
                    <a:moveTo>
                      <a:pt x="13715" y="90677"/>
                    </a:moveTo>
                    <a:lnTo>
                      <a:pt x="13715" y="8381"/>
                    </a:lnTo>
                  </a:path>
                  <a:path w="26035" h="90805">
                    <a:moveTo>
                      <a:pt x="16763" y="11429"/>
                    </a:moveTo>
                    <a:lnTo>
                      <a:pt x="16763" y="87629"/>
                    </a:lnTo>
                  </a:path>
                  <a:path w="26035" h="90805">
                    <a:moveTo>
                      <a:pt x="22859" y="68579"/>
                    </a:moveTo>
                    <a:lnTo>
                      <a:pt x="21336" y="70865"/>
                    </a:lnTo>
                  </a:path>
                  <a:path w="26035" h="90805">
                    <a:moveTo>
                      <a:pt x="22859" y="29717"/>
                    </a:moveTo>
                    <a:lnTo>
                      <a:pt x="21336" y="27431"/>
                    </a:lnTo>
                  </a:path>
                  <a:path w="26035" h="90805">
                    <a:moveTo>
                      <a:pt x="25145" y="45719"/>
                    </a:moveTo>
                    <a:lnTo>
                      <a:pt x="25145" y="30479"/>
                    </a:lnTo>
                  </a:path>
                  <a:path w="26035" h="90805">
                    <a:moveTo>
                      <a:pt x="25145" y="67817"/>
                    </a:moveTo>
                    <a:lnTo>
                      <a:pt x="25145" y="54101"/>
                    </a:lnTo>
                  </a:path>
                  <a:path w="26035" h="90805">
                    <a:moveTo>
                      <a:pt x="25907" y="43433"/>
                    </a:moveTo>
                    <a:lnTo>
                      <a:pt x="25907" y="30479"/>
                    </a:lnTo>
                  </a:path>
                  <a:path w="26035" h="90805">
                    <a:moveTo>
                      <a:pt x="25907" y="67817"/>
                    </a:moveTo>
                    <a:lnTo>
                      <a:pt x="25907" y="55625"/>
                    </a:lnTo>
                  </a:path>
                  <a:path w="26035" h="90805">
                    <a:moveTo>
                      <a:pt x="24383" y="32003"/>
                    </a:moveTo>
                    <a:lnTo>
                      <a:pt x="25145" y="30479"/>
                    </a:lnTo>
                  </a:path>
                  <a:path w="26035" h="90805">
                    <a:moveTo>
                      <a:pt x="22859" y="32003"/>
                    </a:moveTo>
                    <a:lnTo>
                      <a:pt x="24383" y="32003"/>
                    </a:lnTo>
                  </a:path>
                  <a:path w="26035" h="90805">
                    <a:moveTo>
                      <a:pt x="22859" y="31241"/>
                    </a:moveTo>
                    <a:lnTo>
                      <a:pt x="22859" y="32003"/>
                    </a:lnTo>
                  </a:path>
                  <a:path w="26035" h="90805">
                    <a:moveTo>
                      <a:pt x="24383" y="32003"/>
                    </a:moveTo>
                    <a:lnTo>
                      <a:pt x="25145" y="32003"/>
                    </a:lnTo>
                  </a:path>
                  <a:path w="26035" h="90805">
                    <a:moveTo>
                      <a:pt x="25145" y="30479"/>
                    </a:moveTo>
                    <a:lnTo>
                      <a:pt x="25907" y="30479"/>
                    </a:lnTo>
                  </a:path>
                  <a:path w="26035" h="90805">
                    <a:moveTo>
                      <a:pt x="22859" y="67055"/>
                    </a:moveTo>
                    <a:lnTo>
                      <a:pt x="24383" y="670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4" name="object 376">
                <a:extLst>
                  <a:ext uri="{FF2B5EF4-FFF2-40B4-BE49-F238E27FC236}">
                    <a16:creationId xmlns:a16="http://schemas.microsoft.com/office/drawing/2014/main" id="{783370CA-A755-55FE-423E-F778FCF5082C}"/>
                  </a:ext>
                </a:extLst>
              </p:cNvPr>
              <p:cNvSpPr/>
              <p:nvPr/>
            </p:nvSpPr>
            <p:spPr>
              <a:xfrm>
                <a:off x="3062097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5" name="object 377">
                <a:extLst>
                  <a:ext uri="{FF2B5EF4-FFF2-40B4-BE49-F238E27FC236}">
                    <a16:creationId xmlns:a16="http://schemas.microsoft.com/office/drawing/2014/main" id="{32DEC1E5-6A66-BA92-C378-FCED6ACDC472}"/>
                  </a:ext>
                </a:extLst>
              </p:cNvPr>
              <p:cNvSpPr/>
              <p:nvPr/>
            </p:nvSpPr>
            <p:spPr>
              <a:xfrm>
                <a:off x="3064001" y="3062477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269">
                    <a:moveTo>
                      <a:pt x="762" y="761"/>
                    </a:moveTo>
                    <a:lnTo>
                      <a:pt x="1524" y="761"/>
                    </a:lnTo>
                  </a:path>
                  <a:path w="1905" h="1269">
                    <a:moveTo>
                      <a:pt x="0" y="0"/>
                    </a:moveTo>
                    <a:lnTo>
                      <a:pt x="762" y="76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6" name="object 378">
                <a:extLst>
                  <a:ext uri="{FF2B5EF4-FFF2-40B4-BE49-F238E27FC236}">
                    <a16:creationId xmlns:a16="http://schemas.microsoft.com/office/drawing/2014/main" id="{19588F6B-F0ED-12A0-5ABC-BA08682A9BDB}"/>
                  </a:ext>
                </a:extLst>
              </p:cNvPr>
              <p:cNvSpPr/>
              <p:nvPr/>
            </p:nvSpPr>
            <p:spPr>
              <a:xfrm>
                <a:off x="3063620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7" name="object 379">
                <a:extLst>
                  <a:ext uri="{FF2B5EF4-FFF2-40B4-BE49-F238E27FC236}">
                    <a16:creationId xmlns:a16="http://schemas.microsoft.com/office/drawing/2014/main" id="{DE4BA6DC-C486-DFA6-F6F9-E68498435F06}"/>
                  </a:ext>
                </a:extLst>
              </p:cNvPr>
              <p:cNvSpPr/>
              <p:nvPr/>
            </p:nvSpPr>
            <p:spPr>
              <a:xfrm>
                <a:off x="2912364" y="2913888"/>
                <a:ext cx="150495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150494" h="172719">
                    <a:moveTo>
                      <a:pt x="150114" y="111251"/>
                    </a:moveTo>
                    <a:lnTo>
                      <a:pt x="150114" y="150113"/>
                    </a:lnTo>
                  </a:path>
                  <a:path w="150494" h="172719">
                    <a:moveTo>
                      <a:pt x="148590" y="169163"/>
                    </a:moveTo>
                    <a:lnTo>
                      <a:pt x="148590" y="92963"/>
                    </a:lnTo>
                  </a:path>
                  <a:path w="150494" h="172719">
                    <a:moveTo>
                      <a:pt x="90678" y="127253"/>
                    </a:moveTo>
                    <a:lnTo>
                      <a:pt x="104394" y="127253"/>
                    </a:lnTo>
                  </a:path>
                  <a:path w="150494" h="172719">
                    <a:moveTo>
                      <a:pt x="90678" y="134873"/>
                    </a:moveTo>
                    <a:lnTo>
                      <a:pt x="104394" y="134873"/>
                    </a:lnTo>
                  </a:path>
                  <a:path w="150494" h="172719">
                    <a:moveTo>
                      <a:pt x="90678" y="127253"/>
                    </a:moveTo>
                    <a:lnTo>
                      <a:pt x="90678" y="134873"/>
                    </a:lnTo>
                  </a:path>
                  <a:path w="150494" h="172719">
                    <a:moveTo>
                      <a:pt x="106680" y="90677"/>
                    </a:moveTo>
                    <a:lnTo>
                      <a:pt x="109728" y="90677"/>
                    </a:lnTo>
                  </a:path>
                  <a:path w="150494" h="172719">
                    <a:moveTo>
                      <a:pt x="104394" y="127253"/>
                    </a:moveTo>
                    <a:lnTo>
                      <a:pt x="104394" y="134873"/>
                    </a:lnTo>
                  </a:path>
                  <a:path w="150494" h="172719">
                    <a:moveTo>
                      <a:pt x="106680" y="171449"/>
                    </a:moveTo>
                    <a:lnTo>
                      <a:pt x="109728" y="171449"/>
                    </a:lnTo>
                  </a:path>
                  <a:path w="150494" h="172719">
                    <a:moveTo>
                      <a:pt x="106680" y="171449"/>
                    </a:moveTo>
                    <a:lnTo>
                      <a:pt x="106680" y="90677"/>
                    </a:lnTo>
                  </a:path>
                  <a:path w="150494" h="172719">
                    <a:moveTo>
                      <a:pt x="109728" y="172211"/>
                    </a:moveTo>
                    <a:lnTo>
                      <a:pt x="109728" y="89915"/>
                    </a:lnTo>
                  </a:path>
                  <a:path w="150494" h="172719">
                    <a:moveTo>
                      <a:pt x="109728" y="89915"/>
                    </a:moveTo>
                    <a:lnTo>
                      <a:pt x="140970" y="89915"/>
                    </a:lnTo>
                  </a:path>
                  <a:path w="150494" h="172719">
                    <a:moveTo>
                      <a:pt x="109728" y="172211"/>
                    </a:moveTo>
                    <a:lnTo>
                      <a:pt x="140970" y="172211"/>
                    </a:lnTo>
                  </a:path>
                  <a:path w="150494" h="172719">
                    <a:moveTo>
                      <a:pt x="30480" y="12192"/>
                    </a:moveTo>
                    <a:lnTo>
                      <a:pt x="30480" y="24384"/>
                    </a:lnTo>
                  </a:path>
                  <a:path w="150494" h="172719">
                    <a:moveTo>
                      <a:pt x="23622" y="12192"/>
                    </a:moveTo>
                    <a:lnTo>
                      <a:pt x="23622" y="24384"/>
                    </a:lnTo>
                  </a:path>
                  <a:path w="150494" h="172719">
                    <a:moveTo>
                      <a:pt x="22098" y="9143"/>
                    </a:moveTo>
                    <a:lnTo>
                      <a:pt x="22098" y="2286"/>
                    </a:lnTo>
                  </a:path>
                  <a:path w="150494" h="172719">
                    <a:moveTo>
                      <a:pt x="32766" y="24384"/>
                    </a:moveTo>
                    <a:lnTo>
                      <a:pt x="30480" y="24384"/>
                    </a:lnTo>
                  </a:path>
                  <a:path w="150494" h="172719">
                    <a:moveTo>
                      <a:pt x="21336" y="9143"/>
                    </a:moveTo>
                    <a:lnTo>
                      <a:pt x="32766" y="9143"/>
                    </a:lnTo>
                  </a:path>
                  <a:path w="150494" h="172719">
                    <a:moveTo>
                      <a:pt x="32766" y="2286"/>
                    </a:moveTo>
                    <a:lnTo>
                      <a:pt x="32766" y="24384"/>
                    </a:lnTo>
                  </a:path>
                  <a:path w="150494" h="172719">
                    <a:moveTo>
                      <a:pt x="32004" y="9143"/>
                    </a:moveTo>
                    <a:lnTo>
                      <a:pt x="32004" y="2286"/>
                    </a:lnTo>
                  </a:path>
                  <a:path w="150494" h="172719">
                    <a:moveTo>
                      <a:pt x="21336" y="2286"/>
                    </a:moveTo>
                    <a:lnTo>
                      <a:pt x="21336" y="24384"/>
                    </a:lnTo>
                  </a:path>
                  <a:path w="150494" h="172719">
                    <a:moveTo>
                      <a:pt x="23622" y="24384"/>
                    </a:moveTo>
                    <a:lnTo>
                      <a:pt x="21336" y="24384"/>
                    </a:lnTo>
                  </a:path>
                  <a:path w="150494" h="172719">
                    <a:moveTo>
                      <a:pt x="21336" y="12192"/>
                    </a:moveTo>
                    <a:lnTo>
                      <a:pt x="32766" y="12192"/>
                    </a:lnTo>
                  </a:path>
                  <a:path w="150494" h="172719">
                    <a:moveTo>
                      <a:pt x="16002" y="2286"/>
                    </a:moveTo>
                    <a:lnTo>
                      <a:pt x="38100" y="2285"/>
                    </a:lnTo>
                  </a:path>
                  <a:path w="150494" h="172719">
                    <a:moveTo>
                      <a:pt x="4572" y="0"/>
                    </a:moveTo>
                    <a:lnTo>
                      <a:pt x="9143" y="0"/>
                    </a:lnTo>
                  </a:path>
                  <a:path w="150494" h="172719">
                    <a:moveTo>
                      <a:pt x="3810" y="2286"/>
                    </a:moveTo>
                    <a:lnTo>
                      <a:pt x="9143" y="2286"/>
                    </a:lnTo>
                  </a:path>
                  <a:path w="150494" h="172719">
                    <a:moveTo>
                      <a:pt x="2286" y="0"/>
                    </a:moveTo>
                    <a:lnTo>
                      <a:pt x="0" y="0"/>
                    </a:lnTo>
                  </a:path>
                  <a:path w="150494" h="172719">
                    <a:moveTo>
                      <a:pt x="2286" y="0"/>
                    </a:moveTo>
                    <a:lnTo>
                      <a:pt x="0" y="0"/>
                    </a:lnTo>
                  </a:path>
                  <a:path w="150494" h="172719">
                    <a:moveTo>
                      <a:pt x="1524" y="762"/>
                    </a:moveTo>
                    <a:lnTo>
                      <a:pt x="1524" y="0"/>
                    </a:lnTo>
                  </a:path>
                  <a:path w="150494" h="172719">
                    <a:moveTo>
                      <a:pt x="3810" y="2286"/>
                    </a:moveTo>
                    <a:lnTo>
                      <a:pt x="3810" y="762"/>
                    </a:lnTo>
                  </a:path>
                  <a:path w="150494" h="172719">
                    <a:moveTo>
                      <a:pt x="3810" y="2286"/>
                    </a:moveTo>
                    <a:lnTo>
                      <a:pt x="3810" y="762"/>
                    </a:lnTo>
                  </a:path>
                  <a:path w="150494" h="172719">
                    <a:moveTo>
                      <a:pt x="3810" y="762"/>
                    </a:moveTo>
                    <a:lnTo>
                      <a:pt x="3810" y="2286"/>
                    </a:lnTo>
                  </a:path>
                  <a:path w="150494" h="172719">
                    <a:moveTo>
                      <a:pt x="3048" y="2286"/>
                    </a:moveTo>
                    <a:lnTo>
                      <a:pt x="3048" y="762"/>
                    </a:lnTo>
                  </a:path>
                  <a:path w="150494" h="172719">
                    <a:moveTo>
                      <a:pt x="2286" y="762"/>
                    </a:moveTo>
                    <a:lnTo>
                      <a:pt x="2286" y="2286"/>
                    </a:lnTo>
                  </a:path>
                  <a:path w="150494" h="172719">
                    <a:moveTo>
                      <a:pt x="3810" y="762"/>
                    </a:moveTo>
                    <a:lnTo>
                      <a:pt x="3810" y="2286"/>
                    </a:lnTo>
                  </a:path>
                  <a:path w="150494" h="172719">
                    <a:moveTo>
                      <a:pt x="3048" y="2286"/>
                    </a:moveTo>
                    <a:lnTo>
                      <a:pt x="3048" y="762"/>
                    </a:lnTo>
                  </a:path>
                  <a:path w="150494" h="172719">
                    <a:moveTo>
                      <a:pt x="2286" y="2286"/>
                    </a:moveTo>
                    <a:lnTo>
                      <a:pt x="3048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8" name="object 380">
                <a:extLst>
                  <a:ext uri="{FF2B5EF4-FFF2-40B4-BE49-F238E27FC236}">
                    <a16:creationId xmlns:a16="http://schemas.microsoft.com/office/drawing/2014/main" id="{A1818AAC-0887-0288-37B0-BD6D8AF98C0C}"/>
                  </a:ext>
                </a:extLst>
              </p:cNvPr>
              <p:cNvSpPr/>
              <p:nvPr/>
            </p:nvSpPr>
            <p:spPr>
              <a:xfrm>
                <a:off x="2915792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89" name="object 381">
                <a:extLst>
                  <a:ext uri="{FF2B5EF4-FFF2-40B4-BE49-F238E27FC236}">
                    <a16:creationId xmlns:a16="http://schemas.microsoft.com/office/drawing/2014/main" id="{7812BB4E-CBF6-4F89-772C-DE8B327CCB75}"/>
                  </a:ext>
                </a:extLst>
              </p:cNvPr>
              <p:cNvSpPr/>
              <p:nvPr/>
            </p:nvSpPr>
            <p:spPr>
              <a:xfrm>
                <a:off x="2914650" y="2913888"/>
                <a:ext cx="139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3969" h="2539">
                    <a:moveTo>
                      <a:pt x="1524" y="762"/>
                    </a:moveTo>
                    <a:lnTo>
                      <a:pt x="1524" y="0"/>
                    </a:lnTo>
                    <a:lnTo>
                      <a:pt x="762" y="0"/>
                    </a:lnTo>
                    <a:lnTo>
                      <a:pt x="762" y="762"/>
                    </a:lnTo>
                  </a:path>
                  <a:path w="13969" h="2539">
                    <a:moveTo>
                      <a:pt x="1524" y="762"/>
                    </a:moveTo>
                    <a:lnTo>
                      <a:pt x="1524" y="0"/>
                    </a:lnTo>
                    <a:lnTo>
                      <a:pt x="762" y="0"/>
                    </a:lnTo>
                    <a:lnTo>
                      <a:pt x="762" y="762"/>
                    </a:lnTo>
                  </a:path>
                  <a:path w="13969" h="2539">
                    <a:moveTo>
                      <a:pt x="2286" y="0"/>
                    </a:moveTo>
                    <a:lnTo>
                      <a:pt x="1524" y="0"/>
                    </a:lnTo>
                    <a:lnTo>
                      <a:pt x="1524" y="762"/>
                    </a:lnTo>
                  </a:path>
                  <a:path w="13969" h="2539">
                    <a:moveTo>
                      <a:pt x="2286" y="0"/>
                    </a:moveTo>
                    <a:lnTo>
                      <a:pt x="1524" y="0"/>
                    </a:lnTo>
                    <a:lnTo>
                      <a:pt x="1524" y="762"/>
                    </a:lnTo>
                  </a:path>
                  <a:path w="13969" h="2539">
                    <a:moveTo>
                      <a:pt x="0" y="762"/>
                    </a:moveTo>
                    <a:lnTo>
                      <a:pt x="0" y="2286"/>
                    </a:lnTo>
                    <a:lnTo>
                      <a:pt x="762" y="2286"/>
                    </a:lnTo>
                  </a:path>
                  <a:path w="13969" h="2539">
                    <a:moveTo>
                      <a:pt x="0" y="762"/>
                    </a:moveTo>
                    <a:lnTo>
                      <a:pt x="0" y="0"/>
                    </a:lnTo>
                  </a:path>
                  <a:path w="13969" h="2539">
                    <a:moveTo>
                      <a:pt x="0" y="762"/>
                    </a:moveTo>
                    <a:lnTo>
                      <a:pt x="0" y="0"/>
                    </a:lnTo>
                  </a:path>
                  <a:path w="13969" h="2539">
                    <a:moveTo>
                      <a:pt x="11430" y="0"/>
                    </a:moveTo>
                    <a:lnTo>
                      <a:pt x="13716" y="0"/>
                    </a:lnTo>
                  </a:path>
                  <a:path w="13969" h="2539">
                    <a:moveTo>
                      <a:pt x="13716" y="2286"/>
                    </a:moveTo>
                    <a:lnTo>
                      <a:pt x="12192" y="2286"/>
                    </a:lnTo>
                  </a:path>
                  <a:path w="13969" h="2539">
                    <a:moveTo>
                      <a:pt x="12192" y="762"/>
                    </a:moveTo>
                    <a:lnTo>
                      <a:pt x="12192" y="2286"/>
                    </a:lnTo>
                  </a:path>
                  <a:path w="13969" h="2539">
                    <a:moveTo>
                      <a:pt x="9906" y="762"/>
                    </a:moveTo>
                    <a:lnTo>
                      <a:pt x="9906" y="0"/>
                    </a:lnTo>
                  </a:path>
                  <a:path w="13969" h="2539">
                    <a:moveTo>
                      <a:pt x="8381" y="2286"/>
                    </a:moveTo>
                    <a:lnTo>
                      <a:pt x="8381" y="762"/>
                    </a:lnTo>
                  </a:path>
                  <a:path w="13969" h="2539">
                    <a:moveTo>
                      <a:pt x="8381" y="2286"/>
                    </a:moveTo>
                    <a:lnTo>
                      <a:pt x="8381" y="762"/>
                    </a:lnTo>
                  </a:path>
                  <a:path w="13969" h="2539">
                    <a:moveTo>
                      <a:pt x="7619" y="2286"/>
                    </a:moveTo>
                    <a:lnTo>
                      <a:pt x="7619" y="762"/>
                    </a:lnTo>
                  </a:path>
                  <a:path w="13969" h="2539">
                    <a:moveTo>
                      <a:pt x="7619" y="2286"/>
                    </a:moveTo>
                    <a:lnTo>
                      <a:pt x="7619" y="762"/>
                    </a:lnTo>
                  </a:path>
                  <a:path w="13969" h="2539">
                    <a:moveTo>
                      <a:pt x="8381" y="762"/>
                    </a:moveTo>
                    <a:lnTo>
                      <a:pt x="8381" y="2286"/>
                    </a:lnTo>
                  </a:path>
                  <a:path w="13969" h="2539">
                    <a:moveTo>
                      <a:pt x="8381" y="762"/>
                    </a:moveTo>
                    <a:lnTo>
                      <a:pt x="8381" y="2286"/>
                    </a:lnTo>
                  </a:path>
                  <a:path w="13969" h="2539">
                    <a:moveTo>
                      <a:pt x="6857" y="762"/>
                    </a:moveTo>
                    <a:lnTo>
                      <a:pt x="6857" y="2286"/>
                    </a:lnTo>
                  </a:path>
                  <a:path w="13969" h="2539">
                    <a:moveTo>
                      <a:pt x="6857" y="762"/>
                    </a:moveTo>
                    <a:lnTo>
                      <a:pt x="6857" y="2286"/>
                    </a:lnTo>
                    <a:lnTo>
                      <a:pt x="7619" y="2286"/>
                    </a:lnTo>
                  </a:path>
                  <a:path w="13969" h="2539">
                    <a:moveTo>
                      <a:pt x="6857" y="2286"/>
                    </a:moveTo>
                    <a:lnTo>
                      <a:pt x="7619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0" name="object 382">
                <a:extLst>
                  <a:ext uri="{FF2B5EF4-FFF2-40B4-BE49-F238E27FC236}">
                    <a16:creationId xmlns:a16="http://schemas.microsoft.com/office/drawing/2014/main" id="{1378B0A0-F977-7EDA-E84F-FDBE144D4FFE}"/>
                  </a:ext>
                </a:extLst>
              </p:cNvPr>
              <p:cNvSpPr/>
              <p:nvPr/>
            </p:nvSpPr>
            <p:spPr>
              <a:xfrm>
                <a:off x="2922651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1" name="object 383">
                <a:extLst>
                  <a:ext uri="{FF2B5EF4-FFF2-40B4-BE49-F238E27FC236}">
                    <a16:creationId xmlns:a16="http://schemas.microsoft.com/office/drawing/2014/main" id="{990567D2-D707-7FAF-691F-7EA473E4F9E7}"/>
                  </a:ext>
                </a:extLst>
              </p:cNvPr>
              <p:cNvSpPr/>
              <p:nvPr/>
            </p:nvSpPr>
            <p:spPr>
              <a:xfrm>
                <a:off x="2921507" y="2913888"/>
                <a:ext cx="4191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41910" h="2539">
                    <a:moveTo>
                      <a:pt x="2286" y="0"/>
                    </a:moveTo>
                    <a:lnTo>
                      <a:pt x="1524" y="762"/>
                    </a:lnTo>
                  </a:path>
                  <a:path w="41910" h="2539">
                    <a:moveTo>
                      <a:pt x="1524" y="762"/>
                    </a:moveTo>
                    <a:lnTo>
                      <a:pt x="1524" y="0"/>
                    </a:lnTo>
                    <a:lnTo>
                      <a:pt x="762" y="0"/>
                    </a:lnTo>
                    <a:lnTo>
                      <a:pt x="762" y="762"/>
                    </a:lnTo>
                  </a:path>
                  <a:path w="41910" h="2539">
                    <a:moveTo>
                      <a:pt x="1524" y="762"/>
                    </a:moveTo>
                    <a:lnTo>
                      <a:pt x="1524" y="0"/>
                    </a:lnTo>
                    <a:lnTo>
                      <a:pt x="762" y="0"/>
                    </a:lnTo>
                    <a:lnTo>
                      <a:pt x="762" y="762"/>
                    </a:lnTo>
                  </a:path>
                  <a:path w="41910" h="2539">
                    <a:moveTo>
                      <a:pt x="2286" y="0"/>
                    </a:moveTo>
                    <a:lnTo>
                      <a:pt x="1524" y="762"/>
                    </a:lnTo>
                  </a:path>
                  <a:path w="41910" h="2539">
                    <a:moveTo>
                      <a:pt x="0" y="762"/>
                    </a:moveTo>
                    <a:lnTo>
                      <a:pt x="0" y="0"/>
                    </a:lnTo>
                  </a:path>
                  <a:path w="41910" h="2539">
                    <a:moveTo>
                      <a:pt x="0" y="762"/>
                    </a:moveTo>
                    <a:lnTo>
                      <a:pt x="0" y="0"/>
                    </a:lnTo>
                  </a:path>
                  <a:path w="41910" h="2539">
                    <a:moveTo>
                      <a:pt x="3048" y="762"/>
                    </a:moveTo>
                    <a:lnTo>
                      <a:pt x="5334" y="762"/>
                    </a:lnTo>
                  </a:path>
                  <a:path w="41910" h="2539">
                    <a:moveTo>
                      <a:pt x="4572" y="0"/>
                    </a:moveTo>
                    <a:lnTo>
                      <a:pt x="2286" y="0"/>
                    </a:lnTo>
                  </a:path>
                  <a:path w="41910" h="2539">
                    <a:moveTo>
                      <a:pt x="4572" y="0"/>
                    </a:moveTo>
                    <a:lnTo>
                      <a:pt x="2286" y="0"/>
                    </a:lnTo>
                  </a:path>
                  <a:path w="41910" h="2539">
                    <a:moveTo>
                      <a:pt x="35052" y="2285"/>
                    </a:moveTo>
                    <a:lnTo>
                      <a:pt x="40386" y="2285"/>
                    </a:lnTo>
                  </a:path>
                  <a:path w="41910" h="2539">
                    <a:moveTo>
                      <a:pt x="28956" y="2285"/>
                    </a:moveTo>
                    <a:lnTo>
                      <a:pt x="29718" y="2285"/>
                    </a:lnTo>
                  </a:path>
                  <a:path w="41910" h="2539">
                    <a:moveTo>
                      <a:pt x="29718" y="761"/>
                    </a:moveTo>
                    <a:lnTo>
                      <a:pt x="29718" y="2285"/>
                    </a:lnTo>
                  </a:path>
                  <a:path w="41910" h="2539">
                    <a:moveTo>
                      <a:pt x="41910" y="2285"/>
                    </a:moveTo>
                    <a:lnTo>
                      <a:pt x="41910" y="761"/>
                    </a:lnTo>
                  </a:path>
                  <a:path w="41910" h="2539">
                    <a:moveTo>
                      <a:pt x="41910" y="2285"/>
                    </a:moveTo>
                    <a:lnTo>
                      <a:pt x="41910" y="761"/>
                    </a:lnTo>
                  </a:path>
                  <a:path w="41910" h="2539">
                    <a:moveTo>
                      <a:pt x="41148" y="761"/>
                    </a:moveTo>
                    <a:lnTo>
                      <a:pt x="41148" y="2285"/>
                    </a:lnTo>
                  </a:path>
                  <a:path w="41910" h="2539">
                    <a:moveTo>
                      <a:pt x="41148" y="761"/>
                    </a:moveTo>
                    <a:lnTo>
                      <a:pt x="41148" y="2285"/>
                    </a:lnTo>
                  </a:path>
                  <a:path w="41910" h="2539">
                    <a:moveTo>
                      <a:pt x="41148" y="2285"/>
                    </a:moveTo>
                    <a:lnTo>
                      <a:pt x="41148" y="761"/>
                    </a:lnTo>
                  </a:path>
                  <a:path w="41910" h="2539">
                    <a:moveTo>
                      <a:pt x="40386" y="761"/>
                    </a:moveTo>
                    <a:lnTo>
                      <a:pt x="40386" y="2285"/>
                    </a:lnTo>
                  </a:path>
                  <a:path w="41910" h="2539">
                    <a:moveTo>
                      <a:pt x="41148" y="2285"/>
                    </a:moveTo>
                    <a:lnTo>
                      <a:pt x="41148" y="761"/>
                    </a:lnTo>
                  </a:path>
                  <a:path w="41910" h="2539">
                    <a:moveTo>
                      <a:pt x="40386" y="761"/>
                    </a:moveTo>
                    <a:lnTo>
                      <a:pt x="40386" y="2285"/>
                    </a:lnTo>
                  </a:path>
                  <a:path w="41910" h="2539">
                    <a:moveTo>
                      <a:pt x="33528" y="761"/>
                    </a:moveTo>
                    <a:lnTo>
                      <a:pt x="33528" y="2285"/>
                    </a:lnTo>
                  </a:path>
                  <a:path w="41910" h="2539">
                    <a:moveTo>
                      <a:pt x="34290" y="2285"/>
                    </a:moveTo>
                    <a:lnTo>
                      <a:pt x="34290" y="761"/>
                    </a:lnTo>
                  </a:path>
                  <a:path w="41910" h="2539">
                    <a:moveTo>
                      <a:pt x="35052" y="761"/>
                    </a:moveTo>
                    <a:lnTo>
                      <a:pt x="35052" y="2285"/>
                    </a:lnTo>
                  </a:path>
                  <a:path w="41910" h="2539">
                    <a:moveTo>
                      <a:pt x="33528" y="761"/>
                    </a:moveTo>
                    <a:lnTo>
                      <a:pt x="33528" y="2285"/>
                    </a:lnTo>
                  </a:path>
                  <a:path w="41910" h="2539">
                    <a:moveTo>
                      <a:pt x="34290" y="2285"/>
                    </a:moveTo>
                    <a:lnTo>
                      <a:pt x="34290" y="761"/>
                    </a:lnTo>
                  </a:path>
                  <a:path w="41910" h="2539">
                    <a:moveTo>
                      <a:pt x="35052" y="761"/>
                    </a:moveTo>
                    <a:lnTo>
                      <a:pt x="35052" y="2285"/>
                    </a:lnTo>
                  </a:path>
                  <a:path w="41910" h="2539">
                    <a:moveTo>
                      <a:pt x="35052" y="2285"/>
                    </a:moveTo>
                    <a:lnTo>
                      <a:pt x="35052" y="761"/>
                    </a:lnTo>
                  </a:path>
                  <a:path w="41910" h="2539">
                    <a:moveTo>
                      <a:pt x="35052" y="2285"/>
                    </a:moveTo>
                    <a:lnTo>
                      <a:pt x="35052" y="76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2" name="object 384">
                <a:extLst>
                  <a:ext uri="{FF2B5EF4-FFF2-40B4-BE49-F238E27FC236}">
                    <a16:creationId xmlns:a16="http://schemas.microsoft.com/office/drawing/2014/main" id="{24834D3D-C0E3-BE60-9BA5-97E46E7FA346}"/>
                  </a:ext>
                </a:extLst>
              </p:cNvPr>
              <p:cNvSpPr/>
              <p:nvPr/>
            </p:nvSpPr>
            <p:spPr>
              <a:xfrm>
                <a:off x="2956179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3" name="object 385">
                <a:extLst>
                  <a:ext uri="{FF2B5EF4-FFF2-40B4-BE49-F238E27FC236}">
                    <a16:creationId xmlns:a16="http://schemas.microsoft.com/office/drawing/2014/main" id="{C478C976-1387-9100-846E-4B531BBE8A40}"/>
                  </a:ext>
                </a:extLst>
              </p:cNvPr>
              <p:cNvSpPr/>
              <p:nvPr/>
            </p:nvSpPr>
            <p:spPr>
              <a:xfrm>
                <a:off x="2764535" y="2902458"/>
                <a:ext cx="410845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410844" h="182880">
                    <a:moveTo>
                      <a:pt x="190499" y="13716"/>
                    </a:moveTo>
                    <a:lnTo>
                      <a:pt x="191261" y="13716"/>
                    </a:lnTo>
                  </a:path>
                  <a:path w="410844" h="182880">
                    <a:moveTo>
                      <a:pt x="190499" y="13716"/>
                    </a:moveTo>
                    <a:lnTo>
                      <a:pt x="191261" y="13716"/>
                    </a:lnTo>
                  </a:path>
                  <a:path w="410844" h="182880">
                    <a:moveTo>
                      <a:pt x="197357" y="13716"/>
                    </a:moveTo>
                    <a:lnTo>
                      <a:pt x="198119" y="13716"/>
                    </a:lnTo>
                  </a:path>
                  <a:path w="410844" h="182880">
                    <a:moveTo>
                      <a:pt x="197357" y="13716"/>
                    </a:moveTo>
                    <a:lnTo>
                      <a:pt x="198881" y="13716"/>
                    </a:lnTo>
                  </a:path>
                  <a:path w="410844" h="182880">
                    <a:moveTo>
                      <a:pt x="198119" y="13716"/>
                    </a:moveTo>
                    <a:lnTo>
                      <a:pt x="198881" y="13716"/>
                    </a:lnTo>
                  </a:path>
                  <a:path w="410844" h="182880">
                    <a:moveTo>
                      <a:pt x="192785" y="11430"/>
                    </a:moveTo>
                    <a:lnTo>
                      <a:pt x="197357" y="11430"/>
                    </a:lnTo>
                  </a:path>
                  <a:path w="410844" h="182880">
                    <a:moveTo>
                      <a:pt x="188213" y="11430"/>
                    </a:moveTo>
                    <a:lnTo>
                      <a:pt x="190499" y="11430"/>
                    </a:lnTo>
                  </a:path>
                  <a:path w="410844" h="182880">
                    <a:moveTo>
                      <a:pt x="188213" y="11430"/>
                    </a:moveTo>
                    <a:lnTo>
                      <a:pt x="190499" y="11430"/>
                    </a:lnTo>
                  </a:path>
                  <a:path w="410844" h="182880">
                    <a:moveTo>
                      <a:pt x="189737" y="12192"/>
                    </a:moveTo>
                    <a:lnTo>
                      <a:pt x="186689" y="12192"/>
                    </a:lnTo>
                  </a:path>
                  <a:path w="410844" h="182880">
                    <a:moveTo>
                      <a:pt x="188213" y="11430"/>
                    </a:moveTo>
                    <a:lnTo>
                      <a:pt x="185927" y="11430"/>
                    </a:lnTo>
                  </a:path>
                  <a:path w="410844" h="182880">
                    <a:moveTo>
                      <a:pt x="190499" y="12192"/>
                    </a:moveTo>
                    <a:lnTo>
                      <a:pt x="190499" y="11430"/>
                    </a:lnTo>
                  </a:path>
                  <a:path w="410844" h="182880">
                    <a:moveTo>
                      <a:pt x="190499" y="12192"/>
                    </a:moveTo>
                    <a:lnTo>
                      <a:pt x="190499" y="11430"/>
                    </a:lnTo>
                  </a:path>
                  <a:path w="410844" h="182880">
                    <a:moveTo>
                      <a:pt x="192023" y="12192"/>
                    </a:moveTo>
                    <a:lnTo>
                      <a:pt x="192023" y="11430"/>
                    </a:lnTo>
                    <a:lnTo>
                      <a:pt x="191261" y="11430"/>
                    </a:lnTo>
                    <a:lnTo>
                      <a:pt x="191261" y="12192"/>
                    </a:lnTo>
                  </a:path>
                  <a:path w="410844" h="182880">
                    <a:moveTo>
                      <a:pt x="192023" y="12192"/>
                    </a:moveTo>
                    <a:lnTo>
                      <a:pt x="192023" y="11430"/>
                    </a:lnTo>
                    <a:lnTo>
                      <a:pt x="191261" y="11430"/>
                    </a:lnTo>
                    <a:lnTo>
                      <a:pt x="191261" y="12192"/>
                    </a:lnTo>
                  </a:path>
                  <a:path w="410844" h="182880">
                    <a:moveTo>
                      <a:pt x="189737" y="12192"/>
                    </a:moveTo>
                    <a:lnTo>
                      <a:pt x="189737" y="11430"/>
                    </a:lnTo>
                  </a:path>
                  <a:path w="410844" h="182880">
                    <a:moveTo>
                      <a:pt x="192785" y="11430"/>
                    </a:moveTo>
                    <a:lnTo>
                      <a:pt x="192023" y="12192"/>
                    </a:lnTo>
                  </a:path>
                  <a:path w="410844" h="182880">
                    <a:moveTo>
                      <a:pt x="192785" y="11430"/>
                    </a:moveTo>
                    <a:lnTo>
                      <a:pt x="192023" y="12192"/>
                    </a:lnTo>
                  </a:path>
                  <a:path w="410844" h="182880">
                    <a:moveTo>
                      <a:pt x="198881" y="11430"/>
                    </a:moveTo>
                    <a:lnTo>
                      <a:pt x="201929" y="11430"/>
                    </a:lnTo>
                  </a:path>
                  <a:path w="410844" h="182880">
                    <a:moveTo>
                      <a:pt x="198881" y="11430"/>
                    </a:moveTo>
                    <a:lnTo>
                      <a:pt x="201929" y="11430"/>
                    </a:lnTo>
                  </a:path>
                  <a:path w="410844" h="182880">
                    <a:moveTo>
                      <a:pt x="197357" y="12192"/>
                    </a:moveTo>
                    <a:lnTo>
                      <a:pt x="197357" y="11430"/>
                    </a:lnTo>
                  </a:path>
                  <a:path w="410844" h="182880">
                    <a:moveTo>
                      <a:pt x="197357" y="12192"/>
                    </a:moveTo>
                    <a:lnTo>
                      <a:pt x="197357" y="11430"/>
                    </a:lnTo>
                  </a:path>
                  <a:path w="410844" h="182880">
                    <a:moveTo>
                      <a:pt x="198881" y="11430"/>
                    </a:moveTo>
                    <a:lnTo>
                      <a:pt x="198881" y="12192"/>
                    </a:lnTo>
                  </a:path>
                  <a:path w="410844" h="182880">
                    <a:moveTo>
                      <a:pt x="198881" y="11430"/>
                    </a:moveTo>
                    <a:lnTo>
                      <a:pt x="198881" y="12192"/>
                    </a:lnTo>
                  </a:path>
                  <a:path w="410844" h="182880">
                    <a:moveTo>
                      <a:pt x="200405" y="12192"/>
                    </a:moveTo>
                    <a:lnTo>
                      <a:pt x="200405" y="11430"/>
                    </a:lnTo>
                  </a:path>
                  <a:path w="410844" h="182880">
                    <a:moveTo>
                      <a:pt x="198119" y="12192"/>
                    </a:moveTo>
                    <a:lnTo>
                      <a:pt x="198119" y="11430"/>
                    </a:lnTo>
                    <a:lnTo>
                      <a:pt x="198119" y="12192"/>
                    </a:lnTo>
                  </a:path>
                  <a:path w="410844" h="182880">
                    <a:moveTo>
                      <a:pt x="198119" y="12192"/>
                    </a:moveTo>
                    <a:lnTo>
                      <a:pt x="198119" y="11430"/>
                    </a:lnTo>
                    <a:lnTo>
                      <a:pt x="198119" y="12192"/>
                    </a:lnTo>
                  </a:path>
                  <a:path w="410844" h="182880">
                    <a:moveTo>
                      <a:pt x="185927" y="13716"/>
                    </a:moveTo>
                    <a:lnTo>
                      <a:pt x="185927" y="0"/>
                    </a:lnTo>
                  </a:path>
                  <a:path w="410844" h="182880">
                    <a:moveTo>
                      <a:pt x="163829" y="13716"/>
                    </a:moveTo>
                    <a:lnTo>
                      <a:pt x="163829" y="0"/>
                    </a:lnTo>
                  </a:path>
                  <a:path w="410844" h="182880">
                    <a:moveTo>
                      <a:pt x="147827" y="2286"/>
                    </a:moveTo>
                    <a:lnTo>
                      <a:pt x="147827" y="11430"/>
                    </a:lnTo>
                  </a:path>
                  <a:path w="410844" h="182880">
                    <a:moveTo>
                      <a:pt x="147827" y="2286"/>
                    </a:moveTo>
                    <a:lnTo>
                      <a:pt x="147827" y="11430"/>
                    </a:lnTo>
                  </a:path>
                  <a:path w="410844" h="182880">
                    <a:moveTo>
                      <a:pt x="161543" y="2286"/>
                    </a:moveTo>
                    <a:lnTo>
                      <a:pt x="161543" y="11430"/>
                    </a:lnTo>
                  </a:path>
                  <a:path w="410844" h="182880">
                    <a:moveTo>
                      <a:pt x="161543" y="2286"/>
                    </a:moveTo>
                    <a:lnTo>
                      <a:pt x="161543" y="11430"/>
                    </a:lnTo>
                  </a:path>
                  <a:path w="410844" h="182880">
                    <a:moveTo>
                      <a:pt x="201929" y="2286"/>
                    </a:moveTo>
                    <a:lnTo>
                      <a:pt x="201929" y="11430"/>
                    </a:lnTo>
                  </a:path>
                  <a:path w="410844" h="182880">
                    <a:moveTo>
                      <a:pt x="201929" y="2286"/>
                    </a:moveTo>
                    <a:lnTo>
                      <a:pt x="201929" y="11430"/>
                    </a:lnTo>
                  </a:path>
                  <a:path w="410844" h="182880">
                    <a:moveTo>
                      <a:pt x="188213" y="2286"/>
                    </a:moveTo>
                    <a:lnTo>
                      <a:pt x="188213" y="11430"/>
                    </a:lnTo>
                  </a:path>
                  <a:path w="410844" h="182880">
                    <a:moveTo>
                      <a:pt x="188213" y="2286"/>
                    </a:moveTo>
                    <a:lnTo>
                      <a:pt x="188213" y="11430"/>
                    </a:lnTo>
                  </a:path>
                  <a:path w="410844" h="182880">
                    <a:moveTo>
                      <a:pt x="4571" y="38100"/>
                    </a:moveTo>
                    <a:lnTo>
                      <a:pt x="3047" y="38100"/>
                    </a:lnTo>
                  </a:path>
                  <a:path w="410844" h="182880">
                    <a:moveTo>
                      <a:pt x="3047" y="59436"/>
                    </a:moveTo>
                    <a:lnTo>
                      <a:pt x="3047" y="128778"/>
                    </a:lnTo>
                  </a:path>
                  <a:path w="410844" h="182880">
                    <a:moveTo>
                      <a:pt x="4571" y="59436"/>
                    </a:moveTo>
                    <a:lnTo>
                      <a:pt x="4571" y="128778"/>
                    </a:lnTo>
                  </a:path>
                  <a:path w="410844" h="182880">
                    <a:moveTo>
                      <a:pt x="3047" y="127254"/>
                    </a:moveTo>
                    <a:lnTo>
                      <a:pt x="4571" y="127254"/>
                    </a:lnTo>
                  </a:path>
                  <a:path w="410844" h="182880">
                    <a:moveTo>
                      <a:pt x="4571" y="128016"/>
                    </a:moveTo>
                    <a:lnTo>
                      <a:pt x="5333" y="128778"/>
                    </a:lnTo>
                  </a:path>
                  <a:path w="410844" h="182880">
                    <a:moveTo>
                      <a:pt x="6095" y="128778"/>
                    </a:moveTo>
                    <a:lnTo>
                      <a:pt x="6095" y="153924"/>
                    </a:lnTo>
                  </a:path>
                  <a:path w="410844" h="182880">
                    <a:moveTo>
                      <a:pt x="3047" y="59436"/>
                    </a:moveTo>
                    <a:lnTo>
                      <a:pt x="4571" y="59436"/>
                    </a:lnTo>
                  </a:path>
                  <a:path w="410844" h="182880">
                    <a:moveTo>
                      <a:pt x="3047" y="59436"/>
                    </a:moveTo>
                    <a:lnTo>
                      <a:pt x="3047" y="38100"/>
                    </a:lnTo>
                  </a:path>
                  <a:path w="410844" h="182880">
                    <a:moveTo>
                      <a:pt x="4571" y="59436"/>
                    </a:moveTo>
                    <a:lnTo>
                      <a:pt x="4571" y="38100"/>
                    </a:lnTo>
                  </a:path>
                  <a:path w="410844" h="182880">
                    <a:moveTo>
                      <a:pt x="0" y="138684"/>
                    </a:moveTo>
                    <a:lnTo>
                      <a:pt x="0" y="146304"/>
                    </a:lnTo>
                  </a:path>
                  <a:path w="410844" h="182880">
                    <a:moveTo>
                      <a:pt x="73913" y="125730"/>
                    </a:moveTo>
                    <a:lnTo>
                      <a:pt x="73151" y="124206"/>
                    </a:lnTo>
                    <a:lnTo>
                      <a:pt x="72389" y="122682"/>
                    </a:lnTo>
                    <a:lnTo>
                      <a:pt x="71627" y="121920"/>
                    </a:lnTo>
                    <a:lnTo>
                      <a:pt x="70103" y="121920"/>
                    </a:lnTo>
                    <a:lnTo>
                      <a:pt x="68580" y="122682"/>
                    </a:lnTo>
                    <a:lnTo>
                      <a:pt x="67056" y="125730"/>
                    </a:lnTo>
                    <a:lnTo>
                      <a:pt x="65531" y="128016"/>
                    </a:lnTo>
                    <a:lnTo>
                      <a:pt x="65531" y="136398"/>
                    </a:lnTo>
                    <a:lnTo>
                      <a:pt x="66293" y="137922"/>
                    </a:lnTo>
                    <a:lnTo>
                      <a:pt x="67056" y="138684"/>
                    </a:lnTo>
                    <a:lnTo>
                      <a:pt x="68580" y="138684"/>
                    </a:lnTo>
                    <a:lnTo>
                      <a:pt x="70103" y="137922"/>
                    </a:lnTo>
                    <a:lnTo>
                      <a:pt x="70865" y="136398"/>
                    </a:lnTo>
                    <a:lnTo>
                      <a:pt x="71627" y="134112"/>
                    </a:lnTo>
                  </a:path>
                  <a:path w="410844" h="182880">
                    <a:moveTo>
                      <a:pt x="81533" y="127254"/>
                    </a:moveTo>
                    <a:lnTo>
                      <a:pt x="80009" y="138684"/>
                    </a:lnTo>
                  </a:path>
                  <a:path w="410844" h="182880">
                    <a:moveTo>
                      <a:pt x="81533" y="129540"/>
                    </a:moveTo>
                    <a:lnTo>
                      <a:pt x="80771" y="128016"/>
                    </a:lnTo>
                    <a:lnTo>
                      <a:pt x="80009" y="127254"/>
                    </a:lnTo>
                    <a:lnTo>
                      <a:pt x="78486" y="127254"/>
                    </a:lnTo>
                    <a:lnTo>
                      <a:pt x="76200" y="129540"/>
                    </a:lnTo>
                    <a:lnTo>
                      <a:pt x="75437" y="131826"/>
                    </a:lnTo>
                    <a:lnTo>
                      <a:pt x="74675" y="133350"/>
                    </a:lnTo>
                    <a:lnTo>
                      <a:pt x="75437" y="136398"/>
                    </a:lnTo>
                    <a:lnTo>
                      <a:pt x="75437" y="137922"/>
                    </a:lnTo>
                    <a:lnTo>
                      <a:pt x="76200" y="138684"/>
                    </a:lnTo>
                    <a:lnTo>
                      <a:pt x="77724" y="138684"/>
                    </a:lnTo>
                    <a:lnTo>
                      <a:pt x="79247" y="137922"/>
                    </a:lnTo>
                    <a:lnTo>
                      <a:pt x="80009" y="136398"/>
                    </a:lnTo>
                  </a:path>
                  <a:path w="410844" h="182880">
                    <a:moveTo>
                      <a:pt x="84581" y="127254"/>
                    </a:moveTo>
                    <a:lnTo>
                      <a:pt x="86106" y="138684"/>
                    </a:lnTo>
                    <a:lnTo>
                      <a:pt x="90677" y="127254"/>
                    </a:lnTo>
                  </a:path>
                  <a:path w="410844" h="182880">
                    <a:moveTo>
                      <a:pt x="93725" y="122682"/>
                    </a:moveTo>
                    <a:lnTo>
                      <a:pt x="94487" y="123444"/>
                    </a:lnTo>
                    <a:lnTo>
                      <a:pt x="95250" y="122682"/>
                    </a:lnTo>
                    <a:lnTo>
                      <a:pt x="94487" y="121920"/>
                    </a:lnTo>
                    <a:lnTo>
                      <a:pt x="93725" y="122682"/>
                    </a:lnTo>
                    <a:close/>
                  </a:path>
                  <a:path w="410844" h="182880">
                    <a:moveTo>
                      <a:pt x="92963" y="128016"/>
                    </a:moveTo>
                    <a:lnTo>
                      <a:pt x="91439" y="138684"/>
                    </a:lnTo>
                  </a:path>
                  <a:path w="410844" h="182880">
                    <a:moveTo>
                      <a:pt x="99059" y="121920"/>
                    </a:moveTo>
                    <a:lnTo>
                      <a:pt x="96774" y="135636"/>
                    </a:lnTo>
                    <a:lnTo>
                      <a:pt x="96774" y="137922"/>
                    </a:lnTo>
                    <a:lnTo>
                      <a:pt x="97536" y="138684"/>
                    </a:lnTo>
                    <a:lnTo>
                      <a:pt x="98297" y="138684"/>
                    </a:lnTo>
                  </a:path>
                  <a:path w="410844" h="182880">
                    <a:moveTo>
                      <a:pt x="96774" y="127254"/>
                    </a:moveTo>
                    <a:lnTo>
                      <a:pt x="99821" y="127254"/>
                    </a:lnTo>
                  </a:path>
                  <a:path w="410844" h="182880">
                    <a:moveTo>
                      <a:pt x="102107" y="127254"/>
                    </a:moveTo>
                    <a:lnTo>
                      <a:pt x="102869" y="138684"/>
                    </a:lnTo>
                    <a:lnTo>
                      <a:pt x="108203" y="127254"/>
                    </a:lnTo>
                  </a:path>
                  <a:path w="410844" h="182880">
                    <a:moveTo>
                      <a:pt x="102869" y="138684"/>
                    </a:moveTo>
                    <a:lnTo>
                      <a:pt x="101345" y="141732"/>
                    </a:lnTo>
                    <a:lnTo>
                      <a:pt x="99059" y="144018"/>
                    </a:lnTo>
                    <a:lnTo>
                      <a:pt x="98297" y="144018"/>
                    </a:lnTo>
                  </a:path>
                  <a:path w="410844" h="182880">
                    <a:moveTo>
                      <a:pt x="127253" y="121920"/>
                    </a:moveTo>
                    <a:lnTo>
                      <a:pt x="121919" y="121920"/>
                    </a:lnTo>
                    <a:lnTo>
                      <a:pt x="120395" y="128778"/>
                    </a:lnTo>
                    <a:lnTo>
                      <a:pt x="121157" y="128016"/>
                    </a:lnTo>
                    <a:lnTo>
                      <a:pt x="122681" y="127254"/>
                    </a:lnTo>
                    <a:lnTo>
                      <a:pt x="124206" y="127254"/>
                    </a:lnTo>
                    <a:lnTo>
                      <a:pt x="125730" y="128016"/>
                    </a:lnTo>
                    <a:lnTo>
                      <a:pt x="126491" y="129540"/>
                    </a:lnTo>
                    <a:lnTo>
                      <a:pt x="126491" y="133350"/>
                    </a:lnTo>
                    <a:lnTo>
                      <a:pt x="124968" y="136398"/>
                    </a:lnTo>
                    <a:lnTo>
                      <a:pt x="123443" y="137922"/>
                    </a:lnTo>
                    <a:lnTo>
                      <a:pt x="121919" y="138684"/>
                    </a:lnTo>
                    <a:lnTo>
                      <a:pt x="121157" y="138684"/>
                    </a:lnTo>
                    <a:lnTo>
                      <a:pt x="119633" y="137922"/>
                    </a:lnTo>
                    <a:lnTo>
                      <a:pt x="118871" y="137160"/>
                    </a:lnTo>
                    <a:lnTo>
                      <a:pt x="118871" y="135636"/>
                    </a:lnTo>
                  </a:path>
                  <a:path w="410844" h="182880">
                    <a:moveTo>
                      <a:pt x="410718" y="102108"/>
                    </a:moveTo>
                    <a:lnTo>
                      <a:pt x="410718" y="182880"/>
                    </a:lnTo>
                  </a:path>
                  <a:path w="410844" h="182880">
                    <a:moveTo>
                      <a:pt x="409956" y="124968"/>
                    </a:moveTo>
                    <a:lnTo>
                      <a:pt x="409194" y="12344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4" name="object 386">
                <a:extLst>
                  <a:ext uri="{FF2B5EF4-FFF2-40B4-BE49-F238E27FC236}">
                    <a16:creationId xmlns:a16="http://schemas.microsoft.com/office/drawing/2014/main" id="{E0F8DA2D-33E8-6267-7499-AA194421D001}"/>
                  </a:ext>
                </a:extLst>
              </p:cNvPr>
              <p:cNvSpPr/>
              <p:nvPr/>
            </p:nvSpPr>
            <p:spPr>
              <a:xfrm>
                <a:off x="3174110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5" name="object 387">
                <a:extLst>
                  <a:ext uri="{FF2B5EF4-FFF2-40B4-BE49-F238E27FC236}">
                    <a16:creationId xmlns:a16="http://schemas.microsoft.com/office/drawing/2014/main" id="{894059A0-2029-540D-43CC-CC59F4FE101A}"/>
                  </a:ext>
                </a:extLst>
              </p:cNvPr>
              <p:cNvSpPr/>
              <p:nvPr/>
            </p:nvSpPr>
            <p:spPr>
              <a:xfrm>
                <a:off x="3171444" y="3025902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5080">
                    <a:moveTo>
                      <a:pt x="0" y="4571"/>
                    </a:moveTo>
                    <a:lnTo>
                      <a:pt x="1524" y="4571"/>
                    </a:lnTo>
                  </a:path>
                  <a:path w="3810" h="5080">
                    <a:moveTo>
                      <a:pt x="3810" y="1523"/>
                    </a:moveTo>
                    <a:lnTo>
                      <a:pt x="3048" y="1523"/>
                    </a:lnTo>
                  </a:path>
                  <a:path w="3810" h="5080">
                    <a:moveTo>
                      <a:pt x="2286" y="0"/>
                    </a:move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6" name="object 388">
                <a:extLst>
                  <a:ext uri="{FF2B5EF4-FFF2-40B4-BE49-F238E27FC236}">
                    <a16:creationId xmlns:a16="http://schemas.microsoft.com/office/drawing/2014/main" id="{5D3F5056-BCC8-3819-5805-79DC41AE1B24}"/>
                  </a:ext>
                </a:extLst>
              </p:cNvPr>
              <p:cNvSpPr/>
              <p:nvPr/>
            </p:nvSpPr>
            <p:spPr>
              <a:xfrm>
                <a:off x="3174110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7" name="object 389">
                <a:extLst>
                  <a:ext uri="{FF2B5EF4-FFF2-40B4-BE49-F238E27FC236}">
                    <a16:creationId xmlns:a16="http://schemas.microsoft.com/office/drawing/2014/main" id="{6AADF273-0BE6-AFFA-431D-C04A99080B24}"/>
                  </a:ext>
                </a:extLst>
              </p:cNvPr>
              <p:cNvSpPr/>
              <p:nvPr/>
            </p:nvSpPr>
            <p:spPr>
              <a:xfrm>
                <a:off x="3070098" y="2961894"/>
                <a:ext cx="288290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88289" h="123825">
                    <a:moveTo>
                      <a:pt x="104393" y="100583"/>
                    </a:moveTo>
                    <a:lnTo>
                      <a:pt x="103631" y="101345"/>
                    </a:lnTo>
                  </a:path>
                  <a:path w="288289" h="123825">
                    <a:moveTo>
                      <a:pt x="103631" y="101345"/>
                    </a:moveTo>
                    <a:lnTo>
                      <a:pt x="102869" y="101345"/>
                    </a:lnTo>
                  </a:path>
                  <a:path w="288289" h="123825">
                    <a:moveTo>
                      <a:pt x="101345" y="97536"/>
                    </a:moveTo>
                    <a:lnTo>
                      <a:pt x="102869" y="97536"/>
                    </a:lnTo>
                  </a:path>
                  <a:path w="288289" h="123825">
                    <a:moveTo>
                      <a:pt x="105156" y="100583"/>
                    </a:moveTo>
                    <a:lnTo>
                      <a:pt x="104393" y="100583"/>
                    </a:lnTo>
                  </a:path>
                  <a:path w="288289" h="123825">
                    <a:moveTo>
                      <a:pt x="103631" y="64007"/>
                    </a:moveTo>
                    <a:lnTo>
                      <a:pt x="103631" y="101345"/>
                    </a:lnTo>
                  </a:path>
                  <a:path w="288289" h="123825">
                    <a:moveTo>
                      <a:pt x="102869" y="64007"/>
                    </a:moveTo>
                    <a:lnTo>
                      <a:pt x="102869" y="101345"/>
                    </a:lnTo>
                  </a:path>
                  <a:path w="288289" h="123825">
                    <a:moveTo>
                      <a:pt x="108203" y="42672"/>
                    </a:moveTo>
                    <a:lnTo>
                      <a:pt x="108203" y="123443"/>
                    </a:lnTo>
                  </a:path>
                  <a:path w="288289" h="123825">
                    <a:moveTo>
                      <a:pt x="105156" y="123443"/>
                    </a:moveTo>
                    <a:lnTo>
                      <a:pt x="108203" y="123443"/>
                    </a:lnTo>
                  </a:path>
                  <a:path w="288289" h="123825">
                    <a:moveTo>
                      <a:pt x="105156" y="42672"/>
                    </a:moveTo>
                    <a:lnTo>
                      <a:pt x="108203" y="42672"/>
                    </a:lnTo>
                  </a:path>
                  <a:path w="288289" h="123825">
                    <a:moveTo>
                      <a:pt x="66293" y="57150"/>
                    </a:moveTo>
                    <a:lnTo>
                      <a:pt x="66293" y="108966"/>
                    </a:lnTo>
                  </a:path>
                  <a:path w="288289" h="123825">
                    <a:moveTo>
                      <a:pt x="66293" y="108966"/>
                    </a:moveTo>
                    <a:lnTo>
                      <a:pt x="59435" y="108966"/>
                    </a:lnTo>
                  </a:path>
                  <a:path w="288289" h="123825">
                    <a:moveTo>
                      <a:pt x="66293" y="57150"/>
                    </a:moveTo>
                    <a:lnTo>
                      <a:pt x="59435" y="57150"/>
                    </a:lnTo>
                  </a:path>
                  <a:path w="288289" h="123825">
                    <a:moveTo>
                      <a:pt x="59435" y="108966"/>
                    </a:moveTo>
                    <a:lnTo>
                      <a:pt x="59435" y="57150"/>
                    </a:lnTo>
                  </a:path>
                  <a:path w="288289" h="123825">
                    <a:moveTo>
                      <a:pt x="59435" y="104393"/>
                    </a:moveTo>
                    <a:lnTo>
                      <a:pt x="54101" y="104393"/>
                    </a:lnTo>
                  </a:path>
                  <a:path w="288289" h="123825">
                    <a:moveTo>
                      <a:pt x="51815" y="66293"/>
                    </a:moveTo>
                    <a:lnTo>
                      <a:pt x="51815" y="99822"/>
                    </a:lnTo>
                  </a:path>
                  <a:path w="288289" h="123825">
                    <a:moveTo>
                      <a:pt x="54101" y="60960"/>
                    </a:moveTo>
                    <a:lnTo>
                      <a:pt x="54101" y="104393"/>
                    </a:lnTo>
                  </a:path>
                  <a:path w="288289" h="123825">
                    <a:moveTo>
                      <a:pt x="59435" y="60960"/>
                    </a:moveTo>
                    <a:lnTo>
                      <a:pt x="54101" y="60960"/>
                    </a:lnTo>
                  </a:path>
                  <a:path w="288289" h="123825">
                    <a:moveTo>
                      <a:pt x="66293" y="97536"/>
                    </a:moveTo>
                    <a:lnTo>
                      <a:pt x="101345" y="97536"/>
                    </a:lnTo>
                  </a:path>
                  <a:path w="288289" h="123825">
                    <a:moveTo>
                      <a:pt x="66293" y="68580"/>
                    </a:moveTo>
                    <a:lnTo>
                      <a:pt x="101345" y="68580"/>
                    </a:lnTo>
                  </a:path>
                  <a:path w="288289" h="123825">
                    <a:moveTo>
                      <a:pt x="163068" y="0"/>
                    </a:moveTo>
                    <a:lnTo>
                      <a:pt x="165353" y="0"/>
                    </a:lnTo>
                  </a:path>
                  <a:path w="288289" h="123825">
                    <a:moveTo>
                      <a:pt x="166115" y="71628"/>
                    </a:moveTo>
                    <a:lnTo>
                      <a:pt x="166115" y="94487"/>
                    </a:lnTo>
                  </a:path>
                  <a:path w="288289" h="123825">
                    <a:moveTo>
                      <a:pt x="166115" y="69342"/>
                    </a:moveTo>
                    <a:lnTo>
                      <a:pt x="166115" y="71628"/>
                    </a:lnTo>
                  </a:path>
                  <a:path w="288289" h="123825">
                    <a:moveTo>
                      <a:pt x="163068" y="67818"/>
                    </a:moveTo>
                    <a:lnTo>
                      <a:pt x="165353" y="67818"/>
                    </a:lnTo>
                  </a:path>
                  <a:path w="288289" h="123825">
                    <a:moveTo>
                      <a:pt x="165353" y="68580"/>
                    </a:moveTo>
                    <a:lnTo>
                      <a:pt x="166115" y="69342"/>
                    </a:lnTo>
                  </a:path>
                  <a:path w="288289" h="123825">
                    <a:moveTo>
                      <a:pt x="165353" y="0"/>
                    </a:moveTo>
                    <a:lnTo>
                      <a:pt x="165353" y="69342"/>
                    </a:lnTo>
                  </a:path>
                  <a:path w="288289" h="123825">
                    <a:moveTo>
                      <a:pt x="163068" y="0"/>
                    </a:moveTo>
                    <a:lnTo>
                      <a:pt x="163068" y="69342"/>
                    </a:lnTo>
                  </a:path>
                  <a:path w="288289" h="123825">
                    <a:moveTo>
                      <a:pt x="140969" y="0"/>
                    </a:moveTo>
                    <a:lnTo>
                      <a:pt x="143256" y="0"/>
                    </a:lnTo>
                  </a:path>
                  <a:path w="288289" h="123825">
                    <a:moveTo>
                      <a:pt x="139445" y="69342"/>
                    </a:moveTo>
                    <a:lnTo>
                      <a:pt x="139445" y="94487"/>
                    </a:lnTo>
                  </a:path>
                  <a:path w="288289" h="123825">
                    <a:moveTo>
                      <a:pt x="140969" y="68580"/>
                    </a:moveTo>
                    <a:lnTo>
                      <a:pt x="140207" y="69342"/>
                    </a:lnTo>
                  </a:path>
                  <a:path w="288289" h="123825">
                    <a:moveTo>
                      <a:pt x="140969" y="67818"/>
                    </a:moveTo>
                    <a:lnTo>
                      <a:pt x="143256" y="67818"/>
                    </a:lnTo>
                  </a:path>
                  <a:path w="288289" h="123825">
                    <a:moveTo>
                      <a:pt x="143256" y="0"/>
                    </a:moveTo>
                    <a:lnTo>
                      <a:pt x="143256" y="69342"/>
                    </a:lnTo>
                  </a:path>
                  <a:path w="288289" h="123825">
                    <a:moveTo>
                      <a:pt x="140969" y="0"/>
                    </a:moveTo>
                    <a:lnTo>
                      <a:pt x="140969" y="69342"/>
                    </a:lnTo>
                  </a:path>
                  <a:path w="288289" h="123825">
                    <a:moveTo>
                      <a:pt x="139445" y="69342"/>
                    </a:moveTo>
                    <a:lnTo>
                      <a:pt x="166115" y="69342"/>
                    </a:lnTo>
                  </a:path>
                  <a:path w="288289" h="123825">
                    <a:moveTo>
                      <a:pt x="139445" y="94487"/>
                    </a:moveTo>
                    <a:lnTo>
                      <a:pt x="166115" y="94487"/>
                    </a:lnTo>
                  </a:path>
                  <a:path w="288289" h="123825">
                    <a:moveTo>
                      <a:pt x="139445" y="71628"/>
                    </a:moveTo>
                    <a:lnTo>
                      <a:pt x="166115" y="71628"/>
                    </a:lnTo>
                  </a:path>
                  <a:path w="288289" h="123825">
                    <a:moveTo>
                      <a:pt x="160019" y="79248"/>
                    </a:moveTo>
                    <a:lnTo>
                      <a:pt x="160019" y="86868"/>
                    </a:lnTo>
                  </a:path>
                  <a:path w="288289" h="123825">
                    <a:moveTo>
                      <a:pt x="145541" y="79248"/>
                    </a:moveTo>
                    <a:lnTo>
                      <a:pt x="145541" y="86868"/>
                    </a:lnTo>
                  </a:path>
                  <a:path w="288289" h="123825">
                    <a:moveTo>
                      <a:pt x="145541" y="86868"/>
                    </a:moveTo>
                    <a:lnTo>
                      <a:pt x="160019" y="86868"/>
                    </a:lnTo>
                  </a:path>
                  <a:path w="288289" h="123825">
                    <a:moveTo>
                      <a:pt x="145541" y="79248"/>
                    </a:moveTo>
                    <a:lnTo>
                      <a:pt x="160019" y="79248"/>
                    </a:lnTo>
                  </a:path>
                  <a:path w="288289" h="123825">
                    <a:moveTo>
                      <a:pt x="20574" y="57150"/>
                    </a:moveTo>
                    <a:lnTo>
                      <a:pt x="26669" y="57150"/>
                    </a:lnTo>
                  </a:path>
                  <a:path w="288289" h="123825">
                    <a:moveTo>
                      <a:pt x="20574" y="108966"/>
                    </a:moveTo>
                    <a:lnTo>
                      <a:pt x="26669" y="108966"/>
                    </a:lnTo>
                  </a:path>
                  <a:path w="288289" h="123825">
                    <a:moveTo>
                      <a:pt x="20574" y="57150"/>
                    </a:moveTo>
                    <a:lnTo>
                      <a:pt x="20574" y="108966"/>
                    </a:lnTo>
                  </a:path>
                  <a:path w="288289" h="123825">
                    <a:moveTo>
                      <a:pt x="34289" y="66293"/>
                    </a:moveTo>
                    <a:lnTo>
                      <a:pt x="34289" y="99822"/>
                    </a:lnTo>
                  </a:path>
                  <a:path w="288289" h="123825">
                    <a:moveTo>
                      <a:pt x="32003" y="60960"/>
                    </a:moveTo>
                    <a:lnTo>
                      <a:pt x="32003" y="104393"/>
                    </a:lnTo>
                  </a:path>
                  <a:path w="288289" h="123825">
                    <a:moveTo>
                      <a:pt x="26669" y="104393"/>
                    </a:moveTo>
                    <a:lnTo>
                      <a:pt x="32003" y="104393"/>
                    </a:lnTo>
                  </a:path>
                  <a:path w="288289" h="123825">
                    <a:moveTo>
                      <a:pt x="26669" y="60960"/>
                    </a:moveTo>
                    <a:lnTo>
                      <a:pt x="32003" y="60960"/>
                    </a:lnTo>
                  </a:path>
                  <a:path w="288289" h="123825">
                    <a:moveTo>
                      <a:pt x="26669" y="57150"/>
                    </a:moveTo>
                    <a:lnTo>
                      <a:pt x="26669" y="108966"/>
                    </a:lnTo>
                  </a:path>
                  <a:path w="288289" h="123825">
                    <a:moveTo>
                      <a:pt x="13715" y="83057"/>
                    </a:moveTo>
                    <a:lnTo>
                      <a:pt x="11429" y="78486"/>
                    </a:lnTo>
                    <a:lnTo>
                      <a:pt x="6857" y="76200"/>
                    </a:lnTo>
                    <a:lnTo>
                      <a:pt x="2285" y="78486"/>
                    </a:lnTo>
                    <a:lnTo>
                      <a:pt x="0" y="83057"/>
                    </a:lnTo>
                    <a:lnTo>
                      <a:pt x="2285" y="87630"/>
                    </a:lnTo>
                    <a:lnTo>
                      <a:pt x="6857" y="89916"/>
                    </a:lnTo>
                    <a:lnTo>
                      <a:pt x="11429" y="87630"/>
                    </a:lnTo>
                    <a:lnTo>
                      <a:pt x="13715" y="83057"/>
                    </a:lnTo>
                    <a:close/>
                  </a:path>
                  <a:path w="288289" h="123825">
                    <a:moveTo>
                      <a:pt x="32003" y="96012"/>
                    </a:moveTo>
                    <a:lnTo>
                      <a:pt x="54101" y="96012"/>
                    </a:lnTo>
                  </a:path>
                  <a:path w="288289" h="123825">
                    <a:moveTo>
                      <a:pt x="34289" y="99822"/>
                    </a:moveTo>
                    <a:lnTo>
                      <a:pt x="51815" y="99822"/>
                    </a:lnTo>
                  </a:path>
                  <a:path w="288289" h="123825">
                    <a:moveTo>
                      <a:pt x="32003" y="70104"/>
                    </a:moveTo>
                    <a:lnTo>
                      <a:pt x="54101" y="70104"/>
                    </a:lnTo>
                  </a:path>
                  <a:path w="288289" h="123825">
                    <a:moveTo>
                      <a:pt x="34289" y="66293"/>
                    </a:moveTo>
                    <a:lnTo>
                      <a:pt x="51815" y="66293"/>
                    </a:lnTo>
                  </a:path>
                  <a:path w="288289" h="123825">
                    <a:moveTo>
                      <a:pt x="233933" y="66293"/>
                    </a:moveTo>
                    <a:lnTo>
                      <a:pt x="233933" y="64769"/>
                    </a:lnTo>
                    <a:lnTo>
                      <a:pt x="233171" y="63245"/>
                    </a:lnTo>
                    <a:lnTo>
                      <a:pt x="232409" y="62483"/>
                    </a:lnTo>
                    <a:lnTo>
                      <a:pt x="230123" y="62483"/>
                    </a:lnTo>
                    <a:lnTo>
                      <a:pt x="227837" y="64769"/>
                    </a:lnTo>
                    <a:lnTo>
                      <a:pt x="227075" y="66293"/>
                    </a:lnTo>
                    <a:lnTo>
                      <a:pt x="226313" y="68580"/>
                    </a:lnTo>
                    <a:lnTo>
                      <a:pt x="225551" y="72389"/>
                    </a:lnTo>
                    <a:lnTo>
                      <a:pt x="225551" y="76962"/>
                    </a:lnTo>
                    <a:lnTo>
                      <a:pt x="226313" y="78486"/>
                    </a:lnTo>
                    <a:lnTo>
                      <a:pt x="227075" y="79248"/>
                    </a:lnTo>
                    <a:lnTo>
                      <a:pt x="229361" y="79248"/>
                    </a:lnTo>
                    <a:lnTo>
                      <a:pt x="231647" y="76962"/>
                    </a:lnTo>
                    <a:lnTo>
                      <a:pt x="232409" y="74675"/>
                    </a:lnTo>
                  </a:path>
                  <a:path w="288289" h="123825">
                    <a:moveTo>
                      <a:pt x="242315" y="67818"/>
                    </a:moveTo>
                    <a:lnTo>
                      <a:pt x="240029" y="79248"/>
                    </a:lnTo>
                  </a:path>
                  <a:path w="288289" h="123825">
                    <a:moveTo>
                      <a:pt x="241553" y="70104"/>
                    </a:moveTo>
                    <a:lnTo>
                      <a:pt x="240791" y="68580"/>
                    </a:lnTo>
                    <a:lnTo>
                      <a:pt x="240029" y="67818"/>
                    </a:lnTo>
                    <a:lnTo>
                      <a:pt x="239267" y="67818"/>
                    </a:lnTo>
                    <a:lnTo>
                      <a:pt x="237743" y="68580"/>
                    </a:lnTo>
                    <a:lnTo>
                      <a:pt x="236981" y="70104"/>
                    </a:lnTo>
                    <a:lnTo>
                      <a:pt x="235457" y="72389"/>
                    </a:lnTo>
                    <a:lnTo>
                      <a:pt x="235457" y="76962"/>
                    </a:lnTo>
                    <a:lnTo>
                      <a:pt x="236219" y="78486"/>
                    </a:lnTo>
                    <a:lnTo>
                      <a:pt x="236981" y="79248"/>
                    </a:lnTo>
                    <a:lnTo>
                      <a:pt x="238505" y="79248"/>
                    </a:lnTo>
                    <a:lnTo>
                      <a:pt x="239267" y="78486"/>
                    </a:lnTo>
                    <a:lnTo>
                      <a:pt x="240791" y="76962"/>
                    </a:lnTo>
                  </a:path>
                  <a:path w="288289" h="123825">
                    <a:moveTo>
                      <a:pt x="245363" y="67818"/>
                    </a:moveTo>
                    <a:lnTo>
                      <a:pt x="246125" y="79248"/>
                    </a:lnTo>
                    <a:lnTo>
                      <a:pt x="250697" y="67818"/>
                    </a:lnTo>
                  </a:path>
                  <a:path w="288289" h="123825">
                    <a:moveTo>
                      <a:pt x="254507" y="63245"/>
                    </a:moveTo>
                    <a:lnTo>
                      <a:pt x="254507" y="64007"/>
                    </a:lnTo>
                    <a:lnTo>
                      <a:pt x="255269" y="63245"/>
                    </a:lnTo>
                    <a:lnTo>
                      <a:pt x="255269" y="62483"/>
                    </a:lnTo>
                    <a:lnTo>
                      <a:pt x="254507" y="63245"/>
                    </a:lnTo>
                    <a:close/>
                  </a:path>
                  <a:path w="288289" h="123825">
                    <a:moveTo>
                      <a:pt x="253745" y="68580"/>
                    </a:moveTo>
                    <a:lnTo>
                      <a:pt x="251459" y="79248"/>
                    </a:lnTo>
                  </a:path>
                  <a:path w="288289" h="123825">
                    <a:moveTo>
                      <a:pt x="259079" y="62483"/>
                    </a:moveTo>
                    <a:lnTo>
                      <a:pt x="256793" y="76200"/>
                    </a:lnTo>
                    <a:lnTo>
                      <a:pt x="256793" y="78486"/>
                    </a:lnTo>
                    <a:lnTo>
                      <a:pt x="257555" y="79248"/>
                    </a:lnTo>
                    <a:lnTo>
                      <a:pt x="258317" y="79248"/>
                    </a:lnTo>
                  </a:path>
                  <a:path w="288289" h="123825">
                    <a:moveTo>
                      <a:pt x="256793" y="67818"/>
                    </a:moveTo>
                    <a:lnTo>
                      <a:pt x="259841" y="67818"/>
                    </a:lnTo>
                  </a:path>
                  <a:path w="288289" h="123825">
                    <a:moveTo>
                      <a:pt x="262127" y="67818"/>
                    </a:moveTo>
                    <a:lnTo>
                      <a:pt x="263651" y="79248"/>
                    </a:lnTo>
                    <a:lnTo>
                      <a:pt x="268223" y="67818"/>
                    </a:lnTo>
                  </a:path>
                  <a:path w="288289" h="123825">
                    <a:moveTo>
                      <a:pt x="263651" y="79248"/>
                    </a:moveTo>
                    <a:lnTo>
                      <a:pt x="262127" y="82295"/>
                    </a:lnTo>
                    <a:lnTo>
                      <a:pt x="259841" y="84581"/>
                    </a:lnTo>
                    <a:lnTo>
                      <a:pt x="259079" y="84581"/>
                    </a:lnTo>
                  </a:path>
                  <a:path w="288289" h="123825">
                    <a:moveTo>
                      <a:pt x="288035" y="64769"/>
                    </a:moveTo>
                    <a:lnTo>
                      <a:pt x="287273" y="63245"/>
                    </a:lnTo>
                    <a:lnTo>
                      <a:pt x="286511" y="62483"/>
                    </a:lnTo>
                    <a:lnTo>
                      <a:pt x="284987" y="62483"/>
                    </a:lnTo>
                    <a:lnTo>
                      <a:pt x="283463" y="63245"/>
                    </a:lnTo>
                    <a:lnTo>
                      <a:pt x="281939" y="65531"/>
                    </a:lnTo>
                    <a:lnTo>
                      <a:pt x="281177" y="69342"/>
                    </a:lnTo>
                    <a:lnTo>
                      <a:pt x="280415" y="73151"/>
                    </a:lnTo>
                    <a:lnTo>
                      <a:pt x="280415" y="76962"/>
                    </a:lnTo>
                    <a:lnTo>
                      <a:pt x="281177" y="78486"/>
                    </a:lnTo>
                    <a:lnTo>
                      <a:pt x="281939" y="79248"/>
                    </a:lnTo>
                    <a:lnTo>
                      <a:pt x="282701" y="79248"/>
                    </a:lnTo>
                    <a:lnTo>
                      <a:pt x="284225" y="78486"/>
                    </a:lnTo>
                    <a:lnTo>
                      <a:pt x="285749" y="76962"/>
                    </a:lnTo>
                    <a:lnTo>
                      <a:pt x="286511" y="73913"/>
                    </a:lnTo>
                    <a:lnTo>
                      <a:pt x="286511" y="70866"/>
                    </a:lnTo>
                    <a:lnTo>
                      <a:pt x="285749" y="69342"/>
                    </a:lnTo>
                    <a:lnTo>
                      <a:pt x="284225" y="68580"/>
                    </a:lnTo>
                    <a:lnTo>
                      <a:pt x="282701" y="69342"/>
                    </a:lnTo>
                    <a:lnTo>
                      <a:pt x="281177" y="70866"/>
                    </a:lnTo>
                    <a:lnTo>
                      <a:pt x="280415" y="7315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8" name="object 390">
                <a:extLst>
                  <a:ext uri="{FF2B5EF4-FFF2-40B4-BE49-F238E27FC236}">
                    <a16:creationId xmlns:a16="http://schemas.microsoft.com/office/drawing/2014/main" id="{556B03A2-EF46-4C59-B81B-85636F6A236E}"/>
                  </a:ext>
                </a:extLst>
              </p:cNvPr>
              <p:cNvSpPr/>
              <p:nvPr/>
            </p:nvSpPr>
            <p:spPr>
              <a:xfrm>
                <a:off x="2108454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7" y="11430"/>
                    </a:moveTo>
                    <a:lnTo>
                      <a:pt x="33527" y="0"/>
                    </a:lnTo>
                    <a:lnTo>
                      <a:pt x="0" y="6096"/>
                    </a:lnTo>
                    <a:lnTo>
                      <a:pt x="33527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799" name="object 391">
                <a:extLst>
                  <a:ext uri="{FF2B5EF4-FFF2-40B4-BE49-F238E27FC236}">
                    <a16:creationId xmlns:a16="http://schemas.microsoft.com/office/drawing/2014/main" id="{F6424C3D-DA56-37C4-2BF5-3E1DA0B59227}"/>
                  </a:ext>
                </a:extLst>
              </p:cNvPr>
              <p:cNvSpPr/>
              <p:nvPr/>
            </p:nvSpPr>
            <p:spPr>
              <a:xfrm>
                <a:off x="2108454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7" y="0"/>
                    </a:moveTo>
                    <a:lnTo>
                      <a:pt x="33527" y="11430"/>
                    </a:lnTo>
                    <a:lnTo>
                      <a:pt x="0" y="6096"/>
                    </a:lnTo>
                    <a:lnTo>
                      <a:pt x="3352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0" name="object 392">
                <a:extLst>
                  <a:ext uri="{FF2B5EF4-FFF2-40B4-BE49-F238E27FC236}">
                    <a16:creationId xmlns:a16="http://schemas.microsoft.com/office/drawing/2014/main" id="{6AA08B2E-30E6-DBE5-F4A0-75375A1CD54D}"/>
                  </a:ext>
                </a:extLst>
              </p:cNvPr>
              <p:cNvSpPr/>
              <p:nvPr/>
            </p:nvSpPr>
            <p:spPr>
              <a:xfrm>
                <a:off x="2108454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7" y="11430"/>
                    </a:moveTo>
                    <a:lnTo>
                      <a:pt x="33527" y="0"/>
                    </a:lnTo>
                    <a:lnTo>
                      <a:pt x="0" y="5333"/>
                    </a:lnTo>
                    <a:lnTo>
                      <a:pt x="33527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1" name="object 393">
                <a:extLst>
                  <a:ext uri="{FF2B5EF4-FFF2-40B4-BE49-F238E27FC236}">
                    <a16:creationId xmlns:a16="http://schemas.microsoft.com/office/drawing/2014/main" id="{0BB57B84-5FA2-94C3-06B6-C9132A4C697C}"/>
                  </a:ext>
                </a:extLst>
              </p:cNvPr>
              <p:cNvSpPr/>
              <p:nvPr/>
            </p:nvSpPr>
            <p:spPr>
              <a:xfrm>
                <a:off x="903731" y="1872234"/>
                <a:ext cx="200215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2002155" h="995680">
                    <a:moveTo>
                      <a:pt x="1238249" y="413766"/>
                    </a:moveTo>
                    <a:lnTo>
                      <a:pt x="1238249" y="425196"/>
                    </a:lnTo>
                    <a:lnTo>
                      <a:pt x="1204722" y="419100"/>
                    </a:lnTo>
                    <a:lnTo>
                      <a:pt x="1238249" y="413766"/>
                    </a:lnTo>
                    <a:close/>
                  </a:path>
                  <a:path w="2002155" h="995680">
                    <a:moveTo>
                      <a:pt x="1264157" y="419100"/>
                    </a:moveTo>
                    <a:lnTo>
                      <a:pt x="1081278" y="419100"/>
                    </a:lnTo>
                  </a:path>
                  <a:path w="2002155" h="995680">
                    <a:moveTo>
                      <a:pt x="1226819" y="621792"/>
                    </a:moveTo>
                    <a:lnTo>
                      <a:pt x="2001774" y="621792"/>
                    </a:lnTo>
                  </a:path>
                  <a:path w="2002155" h="995680">
                    <a:moveTo>
                      <a:pt x="1951481" y="962406"/>
                    </a:moveTo>
                    <a:lnTo>
                      <a:pt x="435102" y="962406"/>
                    </a:lnTo>
                  </a:path>
                  <a:path w="2002155" h="995680">
                    <a:moveTo>
                      <a:pt x="1951481" y="960882"/>
                    </a:moveTo>
                    <a:lnTo>
                      <a:pt x="435102" y="960882"/>
                    </a:lnTo>
                  </a:path>
                  <a:path w="2002155" h="995680">
                    <a:moveTo>
                      <a:pt x="1951481" y="978408"/>
                    </a:moveTo>
                    <a:lnTo>
                      <a:pt x="435102" y="978408"/>
                    </a:lnTo>
                  </a:path>
                  <a:path w="2002155" h="995680">
                    <a:moveTo>
                      <a:pt x="1951481" y="980694"/>
                    </a:moveTo>
                    <a:lnTo>
                      <a:pt x="435102" y="980694"/>
                    </a:lnTo>
                  </a:path>
                  <a:path w="2002155" h="995680">
                    <a:moveTo>
                      <a:pt x="1969007" y="929640"/>
                    </a:moveTo>
                    <a:lnTo>
                      <a:pt x="422909" y="929640"/>
                    </a:lnTo>
                  </a:path>
                  <a:path w="2002155" h="995680">
                    <a:moveTo>
                      <a:pt x="1969007" y="925830"/>
                    </a:moveTo>
                    <a:lnTo>
                      <a:pt x="422909" y="925830"/>
                    </a:lnTo>
                  </a:path>
                  <a:path w="2002155" h="995680">
                    <a:moveTo>
                      <a:pt x="1204722" y="553974"/>
                    </a:moveTo>
                    <a:lnTo>
                      <a:pt x="1204722" y="0"/>
                    </a:lnTo>
                  </a:path>
                  <a:path w="2002155" h="995680">
                    <a:moveTo>
                      <a:pt x="1182623" y="553974"/>
                    </a:moveTo>
                    <a:lnTo>
                      <a:pt x="1182623" y="0"/>
                    </a:lnTo>
                  </a:path>
                  <a:path w="2002155" h="995680">
                    <a:moveTo>
                      <a:pt x="339852" y="553974"/>
                    </a:moveTo>
                    <a:lnTo>
                      <a:pt x="339852" y="0"/>
                    </a:lnTo>
                  </a:path>
                  <a:path w="2002155" h="995680">
                    <a:moveTo>
                      <a:pt x="361950" y="553974"/>
                    </a:moveTo>
                    <a:lnTo>
                      <a:pt x="361950" y="0"/>
                    </a:lnTo>
                  </a:path>
                  <a:path w="2002155" h="995680">
                    <a:moveTo>
                      <a:pt x="0" y="553974"/>
                    </a:moveTo>
                    <a:lnTo>
                      <a:pt x="0" y="0"/>
                    </a:lnTo>
                  </a:path>
                  <a:path w="2002155" h="995680">
                    <a:moveTo>
                      <a:pt x="1159763" y="621792"/>
                    </a:moveTo>
                    <a:lnTo>
                      <a:pt x="384809" y="621792"/>
                    </a:lnTo>
                  </a:path>
                  <a:path w="2002155" h="995680">
                    <a:moveTo>
                      <a:pt x="300990" y="822960"/>
                    </a:moveTo>
                    <a:lnTo>
                      <a:pt x="341376" y="823722"/>
                    </a:lnTo>
                    <a:lnTo>
                      <a:pt x="300990" y="810768"/>
                    </a:lnTo>
                    <a:lnTo>
                      <a:pt x="341376" y="812292"/>
                    </a:lnTo>
                    <a:lnTo>
                      <a:pt x="300990" y="799338"/>
                    </a:lnTo>
                  </a:path>
                  <a:path w="2002155" h="995680">
                    <a:moveTo>
                      <a:pt x="341376" y="800100"/>
                    </a:moveTo>
                    <a:lnTo>
                      <a:pt x="300990" y="792480"/>
                    </a:lnTo>
                    <a:lnTo>
                      <a:pt x="300990" y="781812"/>
                    </a:lnTo>
                    <a:lnTo>
                      <a:pt x="302514" y="778764"/>
                    </a:lnTo>
                    <a:lnTo>
                      <a:pt x="304800" y="778002"/>
                    </a:lnTo>
                    <a:lnTo>
                      <a:pt x="308609" y="778002"/>
                    </a:lnTo>
                    <a:lnTo>
                      <a:pt x="322326" y="796290"/>
                    </a:lnTo>
                  </a:path>
                  <a:path w="2002155" h="995680">
                    <a:moveTo>
                      <a:pt x="341376" y="775716"/>
                    </a:moveTo>
                    <a:lnTo>
                      <a:pt x="300990" y="768096"/>
                    </a:lnTo>
                    <a:lnTo>
                      <a:pt x="341376" y="766572"/>
                    </a:lnTo>
                    <a:lnTo>
                      <a:pt x="300990" y="749808"/>
                    </a:lnTo>
                    <a:lnTo>
                      <a:pt x="341376" y="756666"/>
                    </a:lnTo>
                  </a:path>
                  <a:path w="2002155" h="995680">
                    <a:moveTo>
                      <a:pt x="310896" y="717804"/>
                    </a:moveTo>
                    <a:lnTo>
                      <a:pt x="308609" y="717804"/>
                    </a:lnTo>
                    <a:lnTo>
                      <a:pt x="304800" y="715518"/>
                    </a:lnTo>
                    <a:lnTo>
                      <a:pt x="302514" y="713994"/>
                    </a:lnTo>
                    <a:lnTo>
                      <a:pt x="300990" y="711708"/>
                    </a:lnTo>
                    <a:lnTo>
                      <a:pt x="300990" y="707136"/>
                    </a:lnTo>
                    <a:lnTo>
                      <a:pt x="302514" y="704850"/>
                    </a:lnTo>
                    <a:lnTo>
                      <a:pt x="304800" y="704088"/>
                    </a:lnTo>
                    <a:lnTo>
                      <a:pt x="312420" y="704088"/>
                    </a:lnTo>
                    <a:lnTo>
                      <a:pt x="316230" y="706374"/>
                    </a:lnTo>
                    <a:lnTo>
                      <a:pt x="322326" y="709422"/>
                    </a:lnTo>
                    <a:lnTo>
                      <a:pt x="341376" y="724662"/>
                    </a:lnTo>
                    <a:lnTo>
                      <a:pt x="341376" y="707898"/>
                    </a:lnTo>
                  </a:path>
                  <a:path w="2002155" h="995680">
                    <a:moveTo>
                      <a:pt x="273558" y="881634"/>
                    </a:moveTo>
                    <a:lnTo>
                      <a:pt x="319278" y="881634"/>
                    </a:lnTo>
                  </a:path>
                  <a:path w="2002155" h="995680">
                    <a:moveTo>
                      <a:pt x="297180" y="893064"/>
                    </a:moveTo>
                    <a:lnTo>
                      <a:pt x="273558" y="893064"/>
                    </a:lnTo>
                  </a:path>
                  <a:path w="2002155" h="995680">
                    <a:moveTo>
                      <a:pt x="315468" y="947928"/>
                    </a:moveTo>
                    <a:lnTo>
                      <a:pt x="291846" y="947928"/>
                    </a:lnTo>
                  </a:path>
                  <a:path w="2002155" h="995680">
                    <a:moveTo>
                      <a:pt x="291846" y="954024"/>
                    </a:moveTo>
                    <a:lnTo>
                      <a:pt x="409956" y="954024"/>
                    </a:lnTo>
                  </a:path>
                  <a:path w="2002155" h="995680">
                    <a:moveTo>
                      <a:pt x="283464" y="963168"/>
                    </a:moveTo>
                    <a:lnTo>
                      <a:pt x="418338" y="963168"/>
                    </a:lnTo>
                  </a:path>
                  <a:path w="2002155" h="995680">
                    <a:moveTo>
                      <a:pt x="283464" y="967740"/>
                    </a:moveTo>
                    <a:lnTo>
                      <a:pt x="418338" y="967740"/>
                    </a:lnTo>
                  </a:path>
                  <a:path w="2002155" h="995680">
                    <a:moveTo>
                      <a:pt x="291846" y="989076"/>
                    </a:moveTo>
                    <a:lnTo>
                      <a:pt x="409956" y="989076"/>
                    </a:lnTo>
                  </a:path>
                  <a:path w="2002155" h="995680">
                    <a:moveTo>
                      <a:pt x="275081" y="986028"/>
                    </a:moveTo>
                    <a:lnTo>
                      <a:pt x="426720" y="986028"/>
                    </a:lnTo>
                  </a:path>
                  <a:path w="2002155" h="995680">
                    <a:moveTo>
                      <a:pt x="275081" y="980694"/>
                    </a:moveTo>
                    <a:lnTo>
                      <a:pt x="426720" y="980694"/>
                    </a:lnTo>
                  </a:path>
                  <a:path w="2002155" h="995680">
                    <a:moveTo>
                      <a:pt x="291846" y="995172"/>
                    </a:moveTo>
                    <a:lnTo>
                      <a:pt x="409956" y="995172"/>
                    </a:lnTo>
                  </a:path>
                  <a:path w="2002155" h="995680">
                    <a:moveTo>
                      <a:pt x="291846" y="947928"/>
                    </a:moveTo>
                    <a:lnTo>
                      <a:pt x="409956" y="947928"/>
                    </a:lnTo>
                  </a:path>
                  <a:path w="2002155" h="995680">
                    <a:moveTo>
                      <a:pt x="291846" y="947928"/>
                    </a:moveTo>
                    <a:lnTo>
                      <a:pt x="291846" y="954024"/>
                    </a:lnTo>
                  </a:path>
                  <a:path w="2002155" h="995680">
                    <a:moveTo>
                      <a:pt x="283464" y="963168"/>
                    </a:moveTo>
                    <a:lnTo>
                      <a:pt x="283464" y="967740"/>
                    </a:lnTo>
                  </a:path>
                  <a:path w="2002155" h="995680">
                    <a:moveTo>
                      <a:pt x="275081" y="980694"/>
                    </a:moveTo>
                    <a:lnTo>
                      <a:pt x="275081" y="986028"/>
                    </a:lnTo>
                  </a:path>
                  <a:path w="2002155" h="995680">
                    <a:moveTo>
                      <a:pt x="291846" y="989076"/>
                    </a:moveTo>
                    <a:lnTo>
                      <a:pt x="291846" y="995172"/>
                    </a:lnTo>
                  </a:path>
                  <a:path w="2002155" h="995680">
                    <a:moveTo>
                      <a:pt x="291846" y="947928"/>
                    </a:moveTo>
                    <a:lnTo>
                      <a:pt x="292608" y="947928"/>
                    </a:lnTo>
                  </a:path>
                  <a:path w="2002155" h="995680">
                    <a:moveTo>
                      <a:pt x="291846" y="947928"/>
                    </a:moveTo>
                    <a:lnTo>
                      <a:pt x="292608" y="947928"/>
                    </a:lnTo>
                  </a:path>
                  <a:path w="2002155" h="995680">
                    <a:moveTo>
                      <a:pt x="273558" y="893064"/>
                    </a:moveTo>
                    <a:lnTo>
                      <a:pt x="273558" y="881634"/>
                    </a:lnTo>
                  </a:path>
                  <a:path w="2002155" h="995680">
                    <a:moveTo>
                      <a:pt x="289559" y="910590"/>
                    </a:moveTo>
                    <a:lnTo>
                      <a:pt x="289559" y="929640"/>
                    </a:lnTo>
                  </a:path>
                  <a:path w="2002155" h="995680">
                    <a:moveTo>
                      <a:pt x="289559" y="910590"/>
                    </a:moveTo>
                    <a:lnTo>
                      <a:pt x="248412" y="910590"/>
                    </a:lnTo>
                  </a:path>
                  <a:path w="2002155" h="995680">
                    <a:moveTo>
                      <a:pt x="248412" y="910590"/>
                    </a:moveTo>
                    <a:lnTo>
                      <a:pt x="248412" y="92583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2" name="object 394">
                <a:extLst>
                  <a:ext uri="{FF2B5EF4-FFF2-40B4-BE49-F238E27FC236}">
                    <a16:creationId xmlns:a16="http://schemas.microsoft.com/office/drawing/2014/main" id="{B7CECB3A-76AB-07E0-ED14-C496A0E4CAF2}"/>
                  </a:ext>
                </a:extLst>
              </p:cNvPr>
              <p:cNvSpPr/>
              <p:nvPr/>
            </p:nvSpPr>
            <p:spPr>
              <a:xfrm>
                <a:off x="904113" y="2764916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810">
                    <a:moveTo>
                      <a:pt x="762" y="3429"/>
                    </a:moveTo>
                    <a:lnTo>
                      <a:pt x="647" y="3162"/>
                    </a:lnTo>
                    <a:lnTo>
                      <a:pt x="381" y="3048"/>
                    </a:lnTo>
                    <a:lnTo>
                      <a:pt x="101" y="3162"/>
                    </a:lnTo>
                    <a:lnTo>
                      <a:pt x="0" y="3429"/>
                    </a:lnTo>
                    <a:lnTo>
                      <a:pt x="101" y="3708"/>
                    </a:lnTo>
                    <a:lnTo>
                      <a:pt x="381" y="3810"/>
                    </a:lnTo>
                    <a:lnTo>
                      <a:pt x="647" y="3708"/>
                    </a:lnTo>
                    <a:lnTo>
                      <a:pt x="762" y="3429"/>
                    </a:lnTo>
                    <a:close/>
                  </a:path>
                  <a:path w="1269" h="3810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3" name="object 395">
                <a:extLst>
                  <a:ext uri="{FF2B5EF4-FFF2-40B4-BE49-F238E27FC236}">
                    <a16:creationId xmlns:a16="http://schemas.microsoft.com/office/drawing/2014/main" id="{F7AF0A07-8C89-0E70-CF3D-ACA49B65DD9A}"/>
                  </a:ext>
                </a:extLst>
              </p:cNvPr>
              <p:cNvSpPr/>
              <p:nvPr/>
            </p:nvSpPr>
            <p:spPr>
              <a:xfrm>
                <a:off x="890777" y="2765298"/>
                <a:ext cx="139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969">
                    <a:moveTo>
                      <a:pt x="0" y="0"/>
                    </a:moveTo>
                    <a:lnTo>
                      <a:pt x="762" y="0"/>
                    </a:lnTo>
                  </a:path>
                  <a:path w="13969">
                    <a:moveTo>
                      <a:pt x="0" y="0"/>
                    </a:moveTo>
                    <a:lnTo>
                      <a:pt x="762" y="0"/>
                    </a:lnTo>
                  </a:path>
                  <a:path w="13969">
                    <a:moveTo>
                      <a:pt x="0" y="0"/>
                    </a:moveTo>
                    <a:lnTo>
                      <a:pt x="762" y="0"/>
                    </a:lnTo>
                  </a:path>
                  <a:path w="13969">
                    <a:moveTo>
                      <a:pt x="13715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4" name="object 396">
                <a:extLst>
                  <a:ext uri="{FF2B5EF4-FFF2-40B4-BE49-F238E27FC236}">
                    <a16:creationId xmlns:a16="http://schemas.microsoft.com/office/drawing/2014/main" id="{E857B7FF-6CB5-2BCD-5749-40286E14EDB6}"/>
                  </a:ext>
                </a:extLst>
              </p:cNvPr>
              <p:cNvSpPr/>
              <p:nvPr/>
            </p:nvSpPr>
            <p:spPr>
              <a:xfrm>
                <a:off x="904113" y="2772536"/>
                <a:ext cx="127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3969">
                    <a:moveTo>
                      <a:pt x="762" y="13335"/>
                    </a:moveTo>
                    <a:lnTo>
                      <a:pt x="647" y="13068"/>
                    </a:lnTo>
                    <a:lnTo>
                      <a:pt x="381" y="12954"/>
                    </a:lnTo>
                    <a:lnTo>
                      <a:pt x="101" y="13068"/>
                    </a:lnTo>
                    <a:lnTo>
                      <a:pt x="0" y="13335"/>
                    </a:lnTo>
                    <a:lnTo>
                      <a:pt x="101" y="13614"/>
                    </a:lnTo>
                    <a:lnTo>
                      <a:pt x="381" y="13716"/>
                    </a:lnTo>
                    <a:lnTo>
                      <a:pt x="647" y="13614"/>
                    </a:lnTo>
                    <a:lnTo>
                      <a:pt x="762" y="13335"/>
                    </a:lnTo>
                    <a:close/>
                  </a:path>
                  <a:path w="1269" h="139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5" name="object 397">
                <a:extLst>
                  <a:ext uri="{FF2B5EF4-FFF2-40B4-BE49-F238E27FC236}">
                    <a16:creationId xmlns:a16="http://schemas.microsoft.com/office/drawing/2014/main" id="{BB7CE2C7-560E-A1AF-ED12-C0694F5E8D8A}"/>
                  </a:ext>
                </a:extLst>
              </p:cNvPr>
              <p:cNvSpPr/>
              <p:nvPr/>
            </p:nvSpPr>
            <p:spPr>
              <a:xfrm>
                <a:off x="890777" y="2765298"/>
                <a:ext cx="302895" cy="33020"/>
              </a:xfrm>
              <a:custGeom>
                <a:avLst/>
                <a:gdLst/>
                <a:ahLst/>
                <a:cxnLst/>
                <a:rect l="l" t="t" r="r" b="b"/>
                <a:pathLst>
                  <a:path w="302894" h="33019">
                    <a:moveTo>
                      <a:pt x="0" y="15239"/>
                    </a:moveTo>
                    <a:lnTo>
                      <a:pt x="762" y="15239"/>
                    </a:lnTo>
                  </a:path>
                  <a:path w="302894" h="33019">
                    <a:moveTo>
                      <a:pt x="0" y="32765"/>
                    </a:moveTo>
                    <a:lnTo>
                      <a:pt x="0" y="0"/>
                    </a:lnTo>
                  </a:path>
                  <a:path w="302894" h="33019">
                    <a:moveTo>
                      <a:pt x="13715" y="32765"/>
                    </a:moveTo>
                    <a:lnTo>
                      <a:pt x="13715" y="0"/>
                    </a:lnTo>
                  </a:path>
                  <a:path w="302894" h="33019">
                    <a:moveTo>
                      <a:pt x="302513" y="32765"/>
                    </a:moveTo>
                    <a:lnTo>
                      <a:pt x="0" y="327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806" name="object 398">
                <a:extLst>
                  <a:ext uri="{FF2B5EF4-FFF2-40B4-BE49-F238E27FC236}">
                    <a16:creationId xmlns:a16="http://schemas.microsoft.com/office/drawing/2014/main" id="{CF2F4BE6-87F2-9412-CC2C-3C7D830E124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00530" y="2713101"/>
                <a:ext cx="167640" cy="154304"/>
              </a:xfrm>
              <a:prstGeom prst="rect">
                <a:avLst/>
              </a:prstGeom>
            </p:spPr>
          </p:pic>
          <p:sp>
            <p:nvSpPr>
              <p:cNvPr id="1807" name="object 399">
                <a:extLst>
                  <a:ext uri="{FF2B5EF4-FFF2-40B4-BE49-F238E27FC236}">
                    <a16:creationId xmlns:a16="http://schemas.microsoft.com/office/drawing/2014/main" id="{FB8A0EC4-F94A-E8FD-3152-5E0FA5FD9215}"/>
                  </a:ext>
                </a:extLst>
              </p:cNvPr>
              <p:cNvSpPr/>
              <p:nvPr/>
            </p:nvSpPr>
            <p:spPr>
              <a:xfrm>
                <a:off x="893063" y="2494026"/>
                <a:ext cx="3619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61950">
                    <a:moveTo>
                      <a:pt x="36195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8" name="object 400">
                <a:extLst>
                  <a:ext uri="{FF2B5EF4-FFF2-40B4-BE49-F238E27FC236}">
                    <a16:creationId xmlns:a16="http://schemas.microsoft.com/office/drawing/2014/main" id="{CF1FA73C-962D-B58B-36DA-51F982956E5D}"/>
                  </a:ext>
                </a:extLst>
              </p:cNvPr>
              <p:cNvSpPr/>
              <p:nvPr/>
            </p:nvSpPr>
            <p:spPr>
              <a:xfrm>
                <a:off x="893063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11430"/>
                    </a:moveTo>
                    <a:lnTo>
                      <a:pt x="33528" y="0"/>
                    </a:lnTo>
                    <a:lnTo>
                      <a:pt x="0" y="6096"/>
                    </a:lnTo>
                    <a:lnTo>
                      <a:pt x="33528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09" name="object 401">
                <a:extLst>
                  <a:ext uri="{FF2B5EF4-FFF2-40B4-BE49-F238E27FC236}">
                    <a16:creationId xmlns:a16="http://schemas.microsoft.com/office/drawing/2014/main" id="{15AEEFDE-CD4E-04E0-30E3-6E9E63436FF3}"/>
                  </a:ext>
                </a:extLst>
              </p:cNvPr>
              <p:cNvSpPr/>
              <p:nvPr/>
            </p:nvSpPr>
            <p:spPr>
              <a:xfrm>
                <a:off x="893063" y="2426208"/>
                <a:ext cx="198120" cy="73660"/>
              </a:xfrm>
              <a:custGeom>
                <a:avLst/>
                <a:gdLst/>
                <a:ahLst/>
                <a:cxnLst/>
                <a:rect l="l" t="t" r="r" b="b"/>
                <a:pathLst>
                  <a:path w="198119" h="73660">
                    <a:moveTo>
                      <a:pt x="33528" y="61722"/>
                    </a:moveTo>
                    <a:lnTo>
                      <a:pt x="33528" y="73152"/>
                    </a:lnTo>
                    <a:lnTo>
                      <a:pt x="0" y="67818"/>
                    </a:lnTo>
                    <a:lnTo>
                      <a:pt x="33528" y="61722"/>
                    </a:lnTo>
                    <a:close/>
                  </a:path>
                  <a:path w="198119" h="73660">
                    <a:moveTo>
                      <a:pt x="0" y="67818"/>
                    </a:moveTo>
                    <a:lnTo>
                      <a:pt x="762" y="67818"/>
                    </a:lnTo>
                  </a:path>
                  <a:path w="198119" h="73660">
                    <a:moveTo>
                      <a:pt x="102108" y="9144"/>
                    </a:moveTo>
                    <a:lnTo>
                      <a:pt x="105156" y="6858"/>
                    </a:lnTo>
                    <a:lnTo>
                      <a:pt x="110490" y="0"/>
                    </a:lnTo>
                    <a:lnTo>
                      <a:pt x="102108" y="47244"/>
                    </a:lnTo>
                  </a:path>
                  <a:path w="198119" h="73660">
                    <a:moveTo>
                      <a:pt x="134874" y="0"/>
                    </a:moveTo>
                    <a:lnTo>
                      <a:pt x="121158" y="38862"/>
                    </a:lnTo>
                    <a:lnTo>
                      <a:pt x="122682" y="45720"/>
                    </a:lnTo>
                    <a:lnTo>
                      <a:pt x="126492" y="47244"/>
                    </a:lnTo>
                    <a:lnTo>
                      <a:pt x="129540" y="47244"/>
                    </a:lnTo>
                    <a:lnTo>
                      <a:pt x="142494" y="9144"/>
                    </a:lnTo>
                    <a:lnTo>
                      <a:pt x="140970" y="2286"/>
                    </a:lnTo>
                    <a:lnTo>
                      <a:pt x="137922" y="0"/>
                    </a:lnTo>
                    <a:lnTo>
                      <a:pt x="134874" y="0"/>
                    </a:lnTo>
                    <a:close/>
                  </a:path>
                  <a:path w="198119" h="73660">
                    <a:moveTo>
                      <a:pt x="150876" y="47244"/>
                    </a:moveTo>
                    <a:lnTo>
                      <a:pt x="172212" y="0"/>
                    </a:lnTo>
                    <a:lnTo>
                      <a:pt x="153924" y="0"/>
                    </a:lnTo>
                  </a:path>
                  <a:path w="198119" h="73660">
                    <a:moveTo>
                      <a:pt x="183642" y="0"/>
                    </a:moveTo>
                    <a:lnTo>
                      <a:pt x="198120" y="0"/>
                    </a:lnTo>
                    <a:lnTo>
                      <a:pt x="187452" y="18288"/>
                    </a:lnTo>
                    <a:lnTo>
                      <a:pt x="191262" y="18288"/>
                    </a:lnTo>
                    <a:lnTo>
                      <a:pt x="193548" y="20574"/>
                    </a:lnTo>
                    <a:lnTo>
                      <a:pt x="194310" y="22860"/>
                    </a:lnTo>
                    <a:lnTo>
                      <a:pt x="194310" y="29718"/>
                    </a:lnTo>
                    <a:lnTo>
                      <a:pt x="193548" y="33528"/>
                    </a:lnTo>
                    <a:lnTo>
                      <a:pt x="191262" y="40386"/>
                    </a:lnTo>
                    <a:lnTo>
                      <a:pt x="187452" y="45720"/>
                    </a:lnTo>
                    <a:lnTo>
                      <a:pt x="182880" y="47244"/>
                    </a:lnTo>
                    <a:lnTo>
                      <a:pt x="179070" y="47244"/>
                    </a:lnTo>
                    <a:lnTo>
                      <a:pt x="175260" y="45720"/>
                    </a:lnTo>
                    <a:lnTo>
                      <a:pt x="174498" y="42672"/>
                    </a:lnTo>
                    <a:lnTo>
                      <a:pt x="173736" y="388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0" name="object 402">
                <a:extLst>
                  <a:ext uri="{FF2B5EF4-FFF2-40B4-BE49-F238E27FC236}">
                    <a16:creationId xmlns:a16="http://schemas.microsoft.com/office/drawing/2014/main" id="{F180870F-A259-62EB-2AA1-C168131F67D6}"/>
                  </a:ext>
                </a:extLst>
              </p:cNvPr>
              <p:cNvSpPr/>
              <p:nvPr/>
            </p:nvSpPr>
            <p:spPr>
              <a:xfrm>
                <a:off x="1254633" y="24936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1" name="object 403">
                <a:extLst>
                  <a:ext uri="{FF2B5EF4-FFF2-40B4-BE49-F238E27FC236}">
                    <a16:creationId xmlns:a16="http://schemas.microsoft.com/office/drawing/2014/main" id="{74B11826-9EFC-76E7-2A7D-AFC817EDD78F}"/>
                  </a:ext>
                </a:extLst>
              </p:cNvPr>
              <p:cNvSpPr/>
              <p:nvPr/>
            </p:nvSpPr>
            <p:spPr>
              <a:xfrm>
                <a:off x="1255013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11430"/>
                    </a:moveTo>
                    <a:lnTo>
                      <a:pt x="33528" y="0"/>
                    </a:lnTo>
                    <a:lnTo>
                      <a:pt x="0" y="6096"/>
                    </a:lnTo>
                    <a:lnTo>
                      <a:pt x="33528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2" name="object 404">
                <a:extLst>
                  <a:ext uri="{FF2B5EF4-FFF2-40B4-BE49-F238E27FC236}">
                    <a16:creationId xmlns:a16="http://schemas.microsoft.com/office/drawing/2014/main" id="{1F72BB35-7C01-8240-BAD8-9809D78F3A68}"/>
                  </a:ext>
                </a:extLst>
              </p:cNvPr>
              <p:cNvSpPr/>
              <p:nvPr/>
            </p:nvSpPr>
            <p:spPr>
              <a:xfrm>
                <a:off x="1255013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0"/>
                    </a:moveTo>
                    <a:lnTo>
                      <a:pt x="33528" y="11430"/>
                    </a:lnTo>
                    <a:lnTo>
                      <a:pt x="0" y="6096"/>
                    </a:lnTo>
                    <a:lnTo>
                      <a:pt x="3352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3" name="object 405">
                <a:extLst>
                  <a:ext uri="{FF2B5EF4-FFF2-40B4-BE49-F238E27FC236}">
                    <a16:creationId xmlns:a16="http://schemas.microsoft.com/office/drawing/2014/main" id="{68183222-0669-2AD0-16CB-DC469CC95B1F}"/>
                  </a:ext>
                </a:extLst>
              </p:cNvPr>
              <p:cNvSpPr/>
              <p:nvPr/>
            </p:nvSpPr>
            <p:spPr>
              <a:xfrm>
                <a:off x="1221486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7" y="6096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7" y="60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4" name="object 406">
                <a:extLst>
                  <a:ext uri="{FF2B5EF4-FFF2-40B4-BE49-F238E27FC236}">
                    <a16:creationId xmlns:a16="http://schemas.microsoft.com/office/drawing/2014/main" id="{3DF73287-7117-46F3-C6C1-85148ECD5414}"/>
                  </a:ext>
                </a:extLst>
              </p:cNvPr>
              <p:cNvSpPr/>
              <p:nvPr/>
            </p:nvSpPr>
            <p:spPr>
              <a:xfrm>
                <a:off x="1221486" y="2426208"/>
                <a:ext cx="866775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866775" h="269875">
                    <a:moveTo>
                      <a:pt x="0" y="61722"/>
                    </a:moveTo>
                    <a:lnTo>
                      <a:pt x="0" y="73152"/>
                    </a:lnTo>
                    <a:lnTo>
                      <a:pt x="33527" y="67818"/>
                    </a:lnTo>
                    <a:lnTo>
                      <a:pt x="0" y="61722"/>
                    </a:lnTo>
                    <a:close/>
                  </a:path>
                  <a:path w="866775" h="269875">
                    <a:moveTo>
                      <a:pt x="825245" y="268986"/>
                    </a:moveTo>
                    <a:lnTo>
                      <a:pt x="866393" y="269748"/>
                    </a:lnTo>
                    <a:lnTo>
                      <a:pt x="825245" y="256794"/>
                    </a:lnTo>
                    <a:lnTo>
                      <a:pt x="866393" y="258318"/>
                    </a:lnTo>
                    <a:lnTo>
                      <a:pt x="825245" y="245364"/>
                    </a:lnTo>
                  </a:path>
                  <a:path w="866775" h="269875">
                    <a:moveTo>
                      <a:pt x="866393" y="246126"/>
                    </a:moveTo>
                    <a:lnTo>
                      <a:pt x="825245" y="238506"/>
                    </a:lnTo>
                    <a:lnTo>
                      <a:pt x="825245" y="227838"/>
                    </a:lnTo>
                    <a:lnTo>
                      <a:pt x="827531" y="224790"/>
                    </a:lnTo>
                    <a:lnTo>
                      <a:pt x="829055" y="224028"/>
                    </a:lnTo>
                    <a:lnTo>
                      <a:pt x="833627" y="224028"/>
                    </a:lnTo>
                    <a:lnTo>
                      <a:pt x="846581" y="242316"/>
                    </a:lnTo>
                  </a:path>
                  <a:path w="866775" h="269875">
                    <a:moveTo>
                      <a:pt x="866393" y="221742"/>
                    </a:moveTo>
                    <a:lnTo>
                      <a:pt x="825245" y="214122"/>
                    </a:lnTo>
                    <a:lnTo>
                      <a:pt x="866393" y="212598"/>
                    </a:lnTo>
                    <a:lnTo>
                      <a:pt x="825245" y="195834"/>
                    </a:lnTo>
                    <a:lnTo>
                      <a:pt x="866393" y="202692"/>
                    </a:lnTo>
                  </a:path>
                  <a:path w="866775" h="269875">
                    <a:moveTo>
                      <a:pt x="825245" y="160782"/>
                    </a:moveTo>
                    <a:lnTo>
                      <a:pt x="825245" y="148590"/>
                    </a:lnTo>
                    <a:lnTo>
                      <a:pt x="840485" y="158496"/>
                    </a:lnTo>
                    <a:lnTo>
                      <a:pt x="840485" y="154686"/>
                    </a:lnTo>
                    <a:lnTo>
                      <a:pt x="842771" y="152400"/>
                    </a:lnTo>
                    <a:lnTo>
                      <a:pt x="845057" y="151638"/>
                    </a:lnTo>
                    <a:lnTo>
                      <a:pt x="850391" y="151638"/>
                    </a:lnTo>
                    <a:lnTo>
                      <a:pt x="854201" y="152400"/>
                    </a:lnTo>
                    <a:lnTo>
                      <a:pt x="860297" y="154686"/>
                    </a:lnTo>
                    <a:lnTo>
                      <a:pt x="864107" y="156972"/>
                    </a:lnTo>
                    <a:lnTo>
                      <a:pt x="866393" y="161544"/>
                    </a:lnTo>
                    <a:lnTo>
                      <a:pt x="866393" y="164592"/>
                    </a:lnTo>
                    <a:lnTo>
                      <a:pt x="864107" y="167640"/>
                    </a:lnTo>
                    <a:lnTo>
                      <a:pt x="861821" y="169164"/>
                    </a:lnTo>
                    <a:lnTo>
                      <a:pt x="858011" y="169164"/>
                    </a:lnTo>
                  </a:path>
                  <a:path w="866775" h="269875">
                    <a:moveTo>
                      <a:pt x="389381" y="11430"/>
                    </a:moveTo>
                    <a:lnTo>
                      <a:pt x="389381" y="9144"/>
                    </a:lnTo>
                    <a:lnTo>
                      <a:pt x="391667" y="4572"/>
                    </a:lnTo>
                    <a:lnTo>
                      <a:pt x="393191" y="2286"/>
                    </a:lnTo>
                    <a:lnTo>
                      <a:pt x="396239" y="0"/>
                    </a:lnTo>
                    <a:lnTo>
                      <a:pt x="402335" y="0"/>
                    </a:lnTo>
                    <a:lnTo>
                      <a:pt x="404621" y="2286"/>
                    </a:lnTo>
                    <a:lnTo>
                      <a:pt x="405383" y="4572"/>
                    </a:lnTo>
                    <a:lnTo>
                      <a:pt x="405383" y="9144"/>
                    </a:lnTo>
                    <a:lnTo>
                      <a:pt x="404621" y="13716"/>
                    </a:lnTo>
                    <a:lnTo>
                      <a:pt x="403097" y="18288"/>
                    </a:lnTo>
                    <a:lnTo>
                      <a:pt x="399288" y="25146"/>
                    </a:lnTo>
                    <a:lnTo>
                      <a:pt x="381761" y="47244"/>
                    </a:lnTo>
                    <a:lnTo>
                      <a:pt x="400811" y="47244"/>
                    </a:lnTo>
                  </a:path>
                  <a:path w="866775" h="269875">
                    <a:moveTo>
                      <a:pt x="429767" y="0"/>
                    </a:moveTo>
                    <a:lnTo>
                      <a:pt x="411479" y="32004"/>
                    </a:lnTo>
                    <a:lnTo>
                      <a:pt x="431291" y="32004"/>
                    </a:lnTo>
                  </a:path>
                  <a:path w="866775" h="269875">
                    <a:moveTo>
                      <a:pt x="429767" y="0"/>
                    </a:moveTo>
                    <a:lnTo>
                      <a:pt x="422147" y="47244"/>
                    </a:lnTo>
                  </a:path>
                  <a:path w="866775" h="269875">
                    <a:moveTo>
                      <a:pt x="458723" y="16002"/>
                    </a:moveTo>
                    <a:lnTo>
                      <a:pt x="451865" y="0"/>
                    </a:lnTo>
                    <a:lnTo>
                      <a:pt x="453389" y="0"/>
                    </a:lnTo>
                    <a:lnTo>
                      <a:pt x="457199" y="2286"/>
                    </a:lnTo>
                    <a:lnTo>
                      <a:pt x="458723" y="6858"/>
                    </a:lnTo>
                    <a:lnTo>
                      <a:pt x="458723" y="16002"/>
                    </a:lnTo>
                    <a:lnTo>
                      <a:pt x="456437" y="27432"/>
                    </a:lnTo>
                    <a:lnTo>
                      <a:pt x="453389" y="38862"/>
                    </a:lnTo>
                    <a:lnTo>
                      <a:pt x="449579" y="45720"/>
                    </a:lnTo>
                    <a:lnTo>
                      <a:pt x="445007" y="47244"/>
                    </a:lnTo>
                    <a:lnTo>
                      <a:pt x="442721" y="47244"/>
                    </a:lnTo>
                    <a:lnTo>
                      <a:pt x="438149" y="45720"/>
                    </a:lnTo>
                    <a:lnTo>
                      <a:pt x="438149" y="40386"/>
                    </a:lnTo>
                  </a:path>
                  <a:path w="866775" h="269875">
                    <a:moveTo>
                      <a:pt x="467867" y="47244"/>
                    </a:moveTo>
                    <a:lnTo>
                      <a:pt x="489965" y="0"/>
                    </a:lnTo>
                    <a:lnTo>
                      <a:pt x="470915" y="0"/>
                    </a:lnTo>
                  </a:path>
                  <a:path w="866775" h="269875">
                    <a:moveTo>
                      <a:pt x="493013" y="42672"/>
                    </a:moveTo>
                    <a:lnTo>
                      <a:pt x="490727" y="45720"/>
                    </a:lnTo>
                    <a:lnTo>
                      <a:pt x="492251" y="47244"/>
                    </a:lnTo>
                    <a:lnTo>
                      <a:pt x="493775" y="45720"/>
                    </a:lnTo>
                    <a:lnTo>
                      <a:pt x="493013" y="42672"/>
                    </a:lnTo>
                    <a:close/>
                  </a:path>
                  <a:path w="866775" h="269875">
                    <a:moveTo>
                      <a:pt x="527303" y="0"/>
                    </a:moveTo>
                    <a:lnTo>
                      <a:pt x="513587" y="0"/>
                    </a:lnTo>
                    <a:lnTo>
                      <a:pt x="509015" y="20574"/>
                    </a:lnTo>
                    <a:lnTo>
                      <a:pt x="510539" y="18288"/>
                    </a:lnTo>
                    <a:lnTo>
                      <a:pt x="515111" y="16002"/>
                    </a:lnTo>
                    <a:lnTo>
                      <a:pt x="518921" y="16002"/>
                    </a:lnTo>
                    <a:lnTo>
                      <a:pt x="522731" y="18288"/>
                    </a:lnTo>
                    <a:lnTo>
                      <a:pt x="525017" y="22860"/>
                    </a:lnTo>
                    <a:lnTo>
                      <a:pt x="525017" y="29718"/>
                    </a:lnTo>
                    <a:lnTo>
                      <a:pt x="524255" y="33528"/>
                    </a:lnTo>
                    <a:lnTo>
                      <a:pt x="521969" y="40386"/>
                    </a:lnTo>
                    <a:lnTo>
                      <a:pt x="518159" y="45720"/>
                    </a:lnTo>
                    <a:lnTo>
                      <a:pt x="513587" y="47244"/>
                    </a:lnTo>
                    <a:lnTo>
                      <a:pt x="509777" y="47244"/>
                    </a:lnTo>
                    <a:lnTo>
                      <a:pt x="505967" y="45720"/>
                    </a:lnTo>
                    <a:lnTo>
                      <a:pt x="505205" y="42672"/>
                    </a:lnTo>
                    <a:lnTo>
                      <a:pt x="504443" y="388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5" name="object 407">
                <a:extLst>
                  <a:ext uri="{FF2B5EF4-FFF2-40B4-BE49-F238E27FC236}">
                    <a16:creationId xmlns:a16="http://schemas.microsoft.com/office/drawing/2014/main" id="{01D42062-C400-855A-AC27-E547579CC139}"/>
                  </a:ext>
                </a:extLst>
              </p:cNvPr>
              <p:cNvSpPr/>
              <p:nvPr/>
            </p:nvSpPr>
            <p:spPr>
              <a:xfrm>
                <a:off x="2097023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7" y="11430"/>
                    </a:moveTo>
                    <a:lnTo>
                      <a:pt x="33527" y="0"/>
                    </a:lnTo>
                    <a:lnTo>
                      <a:pt x="0" y="6096"/>
                    </a:lnTo>
                    <a:lnTo>
                      <a:pt x="33527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6" name="object 408">
                <a:extLst>
                  <a:ext uri="{FF2B5EF4-FFF2-40B4-BE49-F238E27FC236}">
                    <a16:creationId xmlns:a16="http://schemas.microsoft.com/office/drawing/2014/main" id="{D68869B8-2937-16F3-184A-B1FAD93942C4}"/>
                  </a:ext>
                </a:extLst>
              </p:cNvPr>
              <p:cNvSpPr/>
              <p:nvPr/>
            </p:nvSpPr>
            <p:spPr>
              <a:xfrm>
                <a:off x="2097023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7" y="0"/>
                    </a:moveTo>
                    <a:lnTo>
                      <a:pt x="33527" y="11430"/>
                    </a:lnTo>
                    <a:lnTo>
                      <a:pt x="0" y="6096"/>
                    </a:lnTo>
                    <a:lnTo>
                      <a:pt x="3352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7" name="object 409">
                <a:extLst>
                  <a:ext uri="{FF2B5EF4-FFF2-40B4-BE49-F238E27FC236}">
                    <a16:creationId xmlns:a16="http://schemas.microsoft.com/office/drawing/2014/main" id="{4D18A655-1A9E-9187-AE76-ED09FD82C6D3}"/>
                  </a:ext>
                </a:extLst>
              </p:cNvPr>
              <p:cNvSpPr/>
              <p:nvPr/>
            </p:nvSpPr>
            <p:spPr>
              <a:xfrm>
                <a:off x="2063496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6096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8" y="60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18" name="object 410">
                <a:extLst>
                  <a:ext uri="{FF2B5EF4-FFF2-40B4-BE49-F238E27FC236}">
                    <a16:creationId xmlns:a16="http://schemas.microsoft.com/office/drawing/2014/main" id="{C45C7667-F353-560F-5EB3-06E808D0B9BD}"/>
                  </a:ext>
                </a:extLst>
              </p:cNvPr>
              <p:cNvSpPr/>
              <p:nvPr/>
            </p:nvSpPr>
            <p:spPr>
              <a:xfrm>
                <a:off x="1142237" y="1885950"/>
                <a:ext cx="955040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955039" h="613410">
                    <a:moveTo>
                      <a:pt x="921257" y="601980"/>
                    </a:moveTo>
                    <a:lnTo>
                      <a:pt x="921257" y="613410"/>
                    </a:lnTo>
                    <a:lnTo>
                      <a:pt x="954785" y="608076"/>
                    </a:lnTo>
                    <a:lnTo>
                      <a:pt x="921257" y="601980"/>
                    </a:lnTo>
                    <a:close/>
                  </a:path>
                  <a:path w="955039" h="613410">
                    <a:moveTo>
                      <a:pt x="156972" y="0"/>
                    </a:moveTo>
                    <a:lnTo>
                      <a:pt x="909828" y="0"/>
                    </a:lnTo>
                  </a:path>
                  <a:path w="955039" h="613410">
                    <a:moveTo>
                      <a:pt x="183642" y="405383"/>
                    </a:moveTo>
                    <a:lnTo>
                      <a:pt x="0" y="405383"/>
                    </a:lnTo>
                  </a:path>
                  <a:path w="955039" h="613410">
                    <a:moveTo>
                      <a:pt x="38100" y="344424"/>
                    </a:moveTo>
                    <a:lnTo>
                      <a:pt x="37337" y="339851"/>
                    </a:lnTo>
                    <a:lnTo>
                      <a:pt x="33528" y="338327"/>
                    </a:lnTo>
                    <a:lnTo>
                      <a:pt x="31242" y="338327"/>
                    </a:lnTo>
                    <a:lnTo>
                      <a:pt x="26670" y="339851"/>
                    </a:lnTo>
                    <a:lnTo>
                      <a:pt x="22859" y="346710"/>
                    </a:lnTo>
                    <a:lnTo>
                      <a:pt x="19050" y="358139"/>
                    </a:lnTo>
                    <a:lnTo>
                      <a:pt x="17525" y="369569"/>
                    </a:lnTo>
                    <a:lnTo>
                      <a:pt x="17525" y="377951"/>
                    </a:lnTo>
                    <a:lnTo>
                      <a:pt x="19050" y="382524"/>
                    </a:lnTo>
                    <a:lnTo>
                      <a:pt x="22859" y="384810"/>
                    </a:lnTo>
                    <a:lnTo>
                      <a:pt x="24384" y="384810"/>
                    </a:lnTo>
                    <a:lnTo>
                      <a:pt x="17525" y="369569"/>
                    </a:lnTo>
                  </a:path>
                  <a:path w="955039" h="613410">
                    <a:moveTo>
                      <a:pt x="64770" y="338327"/>
                    </a:moveTo>
                    <a:lnTo>
                      <a:pt x="51053" y="338327"/>
                    </a:lnTo>
                    <a:lnTo>
                      <a:pt x="46481" y="358139"/>
                    </a:lnTo>
                    <a:lnTo>
                      <a:pt x="48006" y="355854"/>
                    </a:lnTo>
                    <a:lnTo>
                      <a:pt x="52578" y="353568"/>
                    </a:lnTo>
                    <a:lnTo>
                      <a:pt x="56387" y="353568"/>
                    </a:lnTo>
                    <a:lnTo>
                      <a:pt x="60198" y="355854"/>
                    </a:lnTo>
                    <a:lnTo>
                      <a:pt x="61721" y="360425"/>
                    </a:lnTo>
                    <a:lnTo>
                      <a:pt x="62484" y="367283"/>
                    </a:lnTo>
                    <a:lnTo>
                      <a:pt x="61721" y="371856"/>
                    </a:lnTo>
                    <a:lnTo>
                      <a:pt x="58674" y="377951"/>
                    </a:lnTo>
                    <a:lnTo>
                      <a:pt x="55625" y="382524"/>
                    </a:lnTo>
                    <a:lnTo>
                      <a:pt x="51053" y="384810"/>
                    </a:lnTo>
                    <a:lnTo>
                      <a:pt x="47243" y="384810"/>
                    </a:lnTo>
                    <a:lnTo>
                      <a:pt x="43434" y="382524"/>
                    </a:lnTo>
                    <a:lnTo>
                      <a:pt x="41909" y="381000"/>
                    </a:lnTo>
                    <a:lnTo>
                      <a:pt x="41909" y="37566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819" name="object 411">
                <a:extLst>
                  <a:ext uri="{FF2B5EF4-FFF2-40B4-BE49-F238E27FC236}">
                    <a16:creationId xmlns:a16="http://schemas.microsoft.com/office/drawing/2014/main" id="{49A2B3A6-55BC-CC2D-D17E-48104E7EF91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03351" y="2223897"/>
                <a:ext cx="85343" cy="73913"/>
              </a:xfrm>
              <a:prstGeom prst="rect">
                <a:avLst/>
              </a:prstGeom>
            </p:spPr>
          </p:pic>
          <p:sp>
            <p:nvSpPr>
              <p:cNvPr id="1820" name="object 412">
                <a:extLst>
                  <a:ext uri="{FF2B5EF4-FFF2-40B4-BE49-F238E27FC236}">
                    <a16:creationId xmlns:a16="http://schemas.microsoft.com/office/drawing/2014/main" id="{D28C602A-7CED-AE2E-AFDB-5290C03D597E}"/>
                  </a:ext>
                </a:extLst>
              </p:cNvPr>
              <p:cNvSpPr/>
              <p:nvPr/>
            </p:nvSpPr>
            <p:spPr>
              <a:xfrm>
                <a:off x="1265681" y="229133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69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21" name="object 413">
                <a:extLst>
                  <a:ext uri="{FF2B5EF4-FFF2-40B4-BE49-F238E27FC236}">
                    <a16:creationId xmlns:a16="http://schemas.microsoft.com/office/drawing/2014/main" id="{E10DD8F3-FF3E-2429-59D0-A17D6C5D85DF}"/>
                  </a:ext>
                </a:extLst>
              </p:cNvPr>
              <p:cNvSpPr/>
              <p:nvPr/>
            </p:nvSpPr>
            <p:spPr>
              <a:xfrm>
                <a:off x="1265681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11430"/>
                    </a:moveTo>
                    <a:lnTo>
                      <a:pt x="33528" y="0"/>
                    </a:lnTo>
                    <a:lnTo>
                      <a:pt x="0" y="5333"/>
                    </a:lnTo>
                    <a:lnTo>
                      <a:pt x="33528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22" name="object 414">
                <a:extLst>
                  <a:ext uri="{FF2B5EF4-FFF2-40B4-BE49-F238E27FC236}">
                    <a16:creationId xmlns:a16="http://schemas.microsoft.com/office/drawing/2014/main" id="{97E2F5BF-3111-4080-8B7D-962DA9C48154}"/>
                  </a:ext>
                </a:extLst>
              </p:cNvPr>
              <p:cNvSpPr/>
              <p:nvPr/>
            </p:nvSpPr>
            <p:spPr>
              <a:xfrm>
                <a:off x="1265681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0"/>
                    </a:moveTo>
                    <a:lnTo>
                      <a:pt x="33528" y="11430"/>
                    </a:lnTo>
                    <a:lnTo>
                      <a:pt x="0" y="5333"/>
                    </a:lnTo>
                    <a:lnTo>
                      <a:pt x="3352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23" name="object 415">
                <a:extLst>
                  <a:ext uri="{FF2B5EF4-FFF2-40B4-BE49-F238E27FC236}">
                    <a16:creationId xmlns:a16="http://schemas.microsoft.com/office/drawing/2014/main" id="{155E68F0-F6ED-82E8-8C6C-C513A9BDC8E4}"/>
                  </a:ext>
                </a:extLst>
              </p:cNvPr>
              <p:cNvSpPr/>
              <p:nvPr/>
            </p:nvSpPr>
            <p:spPr>
              <a:xfrm>
                <a:off x="1210055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5333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8" y="533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24" name="object 416">
                <a:extLst>
                  <a:ext uri="{FF2B5EF4-FFF2-40B4-BE49-F238E27FC236}">
                    <a16:creationId xmlns:a16="http://schemas.microsoft.com/office/drawing/2014/main" id="{325F6F7A-B46C-FA8A-8CF6-E3EE226A4A03}"/>
                  </a:ext>
                </a:extLst>
              </p:cNvPr>
              <p:cNvSpPr/>
              <p:nvPr/>
            </p:nvSpPr>
            <p:spPr>
              <a:xfrm>
                <a:off x="938022" y="1885950"/>
                <a:ext cx="306070" cy="411480"/>
              </a:xfrm>
              <a:custGeom>
                <a:avLst/>
                <a:gdLst/>
                <a:ahLst/>
                <a:cxnLst/>
                <a:rect l="l" t="t" r="r" b="b"/>
                <a:pathLst>
                  <a:path w="306069" h="411480">
                    <a:moveTo>
                      <a:pt x="272034" y="400050"/>
                    </a:moveTo>
                    <a:lnTo>
                      <a:pt x="272034" y="411480"/>
                    </a:lnTo>
                    <a:lnTo>
                      <a:pt x="305562" y="405383"/>
                    </a:lnTo>
                    <a:lnTo>
                      <a:pt x="272034" y="400050"/>
                    </a:lnTo>
                    <a:close/>
                  </a:path>
                  <a:path w="306069" h="411480">
                    <a:moveTo>
                      <a:pt x="0" y="0"/>
                    </a:moveTo>
                    <a:lnTo>
                      <a:pt x="27203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825" name="object 417">
                <a:extLst>
                  <a:ext uri="{FF2B5EF4-FFF2-40B4-BE49-F238E27FC236}">
                    <a16:creationId xmlns:a16="http://schemas.microsoft.com/office/drawing/2014/main" id="{A817B73C-9EEA-B520-A229-C55667AB3E7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06220" y="1952625"/>
                <a:ext cx="135635" cy="136398"/>
              </a:xfrm>
              <a:prstGeom prst="rect">
                <a:avLst/>
              </a:prstGeom>
            </p:spPr>
          </p:pic>
          <p:sp>
            <p:nvSpPr>
              <p:cNvPr id="1826" name="object 418">
                <a:extLst>
                  <a:ext uri="{FF2B5EF4-FFF2-40B4-BE49-F238E27FC236}">
                    <a16:creationId xmlns:a16="http://schemas.microsoft.com/office/drawing/2014/main" id="{121775C5-1D45-A951-1ED6-A25C75297025}"/>
                  </a:ext>
                </a:extLst>
              </p:cNvPr>
              <p:cNvSpPr/>
              <p:nvPr/>
            </p:nvSpPr>
            <p:spPr>
              <a:xfrm>
                <a:off x="903731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11430"/>
                    </a:moveTo>
                    <a:lnTo>
                      <a:pt x="34290" y="0"/>
                    </a:lnTo>
                    <a:lnTo>
                      <a:pt x="0" y="6096"/>
                    </a:lnTo>
                    <a:lnTo>
                      <a:pt x="34290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27" name="object 419">
                <a:extLst>
                  <a:ext uri="{FF2B5EF4-FFF2-40B4-BE49-F238E27FC236}">
                    <a16:creationId xmlns:a16="http://schemas.microsoft.com/office/drawing/2014/main" id="{F1DC9C53-EF41-8A43-3DFA-C2CB55D61FEA}"/>
                  </a:ext>
                </a:extLst>
              </p:cNvPr>
              <p:cNvSpPr/>
              <p:nvPr/>
            </p:nvSpPr>
            <p:spPr>
              <a:xfrm>
                <a:off x="903731" y="1879854"/>
                <a:ext cx="34099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0994" h="11430">
                    <a:moveTo>
                      <a:pt x="34290" y="0"/>
                    </a:moveTo>
                    <a:lnTo>
                      <a:pt x="34290" y="11430"/>
                    </a:lnTo>
                    <a:lnTo>
                      <a:pt x="0" y="6096"/>
                    </a:lnTo>
                    <a:lnTo>
                      <a:pt x="34290" y="0"/>
                    </a:lnTo>
                    <a:close/>
                  </a:path>
                  <a:path w="340994" h="11430">
                    <a:moveTo>
                      <a:pt x="339852" y="6096"/>
                    </a:moveTo>
                    <a:lnTo>
                      <a:pt x="340614" y="609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28" name="object 420">
                <a:extLst>
                  <a:ext uri="{FF2B5EF4-FFF2-40B4-BE49-F238E27FC236}">
                    <a16:creationId xmlns:a16="http://schemas.microsoft.com/office/drawing/2014/main" id="{479FE9ED-91C2-6AF9-A085-FCCF4AD885AE}"/>
                  </a:ext>
                </a:extLst>
              </p:cNvPr>
              <p:cNvSpPr/>
              <p:nvPr/>
            </p:nvSpPr>
            <p:spPr>
              <a:xfrm>
                <a:off x="1265681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11430"/>
                    </a:moveTo>
                    <a:lnTo>
                      <a:pt x="33528" y="0"/>
                    </a:lnTo>
                    <a:lnTo>
                      <a:pt x="0" y="6096"/>
                    </a:lnTo>
                    <a:lnTo>
                      <a:pt x="33528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29" name="object 421">
                <a:extLst>
                  <a:ext uri="{FF2B5EF4-FFF2-40B4-BE49-F238E27FC236}">
                    <a16:creationId xmlns:a16="http://schemas.microsoft.com/office/drawing/2014/main" id="{71BCFBF6-BB13-D85A-B549-D54AF35531FB}"/>
                  </a:ext>
                </a:extLst>
              </p:cNvPr>
              <p:cNvSpPr/>
              <p:nvPr/>
            </p:nvSpPr>
            <p:spPr>
              <a:xfrm>
                <a:off x="1265681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0"/>
                    </a:moveTo>
                    <a:lnTo>
                      <a:pt x="33528" y="11430"/>
                    </a:lnTo>
                    <a:lnTo>
                      <a:pt x="0" y="6096"/>
                    </a:lnTo>
                    <a:lnTo>
                      <a:pt x="3352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30" name="object 422">
                <a:extLst>
                  <a:ext uri="{FF2B5EF4-FFF2-40B4-BE49-F238E27FC236}">
                    <a16:creationId xmlns:a16="http://schemas.microsoft.com/office/drawing/2014/main" id="{A50458DE-42A5-6BFE-0CFE-0C45AF5BD203}"/>
                  </a:ext>
                </a:extLst>
              </p:cNvPr>
              <p:cNvSpPr/>
              <p:nvPr/>
            </p:nvSpPr>
            <p:spPr>
              <a:xfrm>
                <a:off x="1210055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6096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8" y="60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31" name="object 423">
                <a:extLst>
                  <a:ext uri="{FF2B5EF4-FFF2-40B4-BE49-F238E27FC236}">
                    <a16:creationId xmlns:a16="http://schemas.microsoft.com/office/drawing/2014/main" id="{B5F0F1A7-742F-CB9E-743D-4CB289CE7CF7}"/>
                  </a:ext>
                </a:extLst>
              </p:cNvPr>
              <p:cNvSpPr/>
              <p:nvPr/>
            </p:nvSpPr>
            <p:spPr>
              <a:xfrm>
                <a:off x="1210055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3528" y="609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32" name="object 424">
                <a:extLst>
                  <a:ext uri="{FF2B5EF4-FFF2-40B4-BE49-F238E27FC236}">
                    <a16:creationId xmlns:a16="http://schemas.microsoft.com/office/drawing/2014/main" id="{7AFF532A-C6D9-24D2-EEE9-A3EA35CE6088}"/>
                  </a:ext>
                </a:extLst>
              </p:cNvPr>
              <p:cNvSpPr/>
              <p:nvPr/>
            </p:nvSpPr>
            <p:spPr>
              <a:xfrm>
                <a:off x="2108073" y="229095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1"/>
                    </a:lnTo>
                    <a:lnTo>
                      <a:pt x="650" y="650"/>
                    </a:lnTo>
                    <a:lnTo>
                      <a:pt x="381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833" name="object 425">
                <a:extLst>
                  <a:ext uri="{FF2B5EF4-FFF2-40B4-BE49-F238E27FC236}">
                    <a16:creationId xmlns:a16="http://schemas.microsoft.com/office/drawing/2014/main" id="{06738855-F564-7A8B-9D13-5D823495336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001392" y="2223897"/>
                <a:ext cx="85343" cy="73913"/>
              </a:xfrm>
              <a:prstGeom prst="rect">
                <a:avLst/>
              </a:prstGeom>
            </p:spPr>
          </p:pic>
          <p:pic>
            <p:nvPicPr>
              <p:cNvPr id="1834" name="object 426">
                <a:extLst>
                  <a:ext uri="{FF2B5EF4-FFF2-40B4-BE49-F238E27FC236}">
                    <a16:creationId xmlns:a16="http://schemas.microsoft.com/office/drawing/2014/main" id="{BF075459-791B-C959-37D1-A4C9BE414A6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08200" y="1952625"/>
                <a:ext cx="135635" cy="136398"/>
              </a:xfrm>
              <a:prstGeom prst="rect">
                <a:avLst/>
              </a:prstGeom>
            </p:spPr>
          </p:pic>
          <p:sp>
            <p:nvSpPr>
              <p:cNvPr id="1835" name="object 427">
                <a:extLst>
                  <a:ext uri="{FF2B5EF4-FFF2-40B4-BE49-F238E27FC236}">
                    <a16:creationId xmlns:a16="http://schemas.microsoft.com/office/drawing/2014/main" id="{582C46B5-DA24-3586-9C94-1D9B471FC37C}"/>
                  </a:ext>
                </a:extLst>
              </p:cNvPr>
              <p:cNvSpPr/>
              <p:nvPr/>
            </p:nvSpPr>
            <p:spPr>
              <a:xfrm>
                <a:off x="2052066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6096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4289" y="60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36" name="object 428">
                <a:extLst>
                  <a:ext uri="{FF2B5EF4-FFF2-40B4-BE49-F238E27FC236}">
                    <a16:creationId xmlns:a16="http://schemas.microsoft.com/office/drawing/2014/main" id="{D6216D7A-9458-EAD9-DA67-AC2C97638456}"/>
                  </a:ext>
                </a:extLst>
              </p:cNvPr>
              <p:cNvSpPr/>
              <p:nvPr/>
            </p:nvSpPr>
            <p:spPr>
              <a:xfrm>
                <a:off x="2052066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4289" y="609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37" name="object 429">
                <a:extLst>
                  <a:ext uri="{FF2B5EF4-FFF2-40B4-BE49-F238E27FC236}">
                    <a16:creationId xmlns:a16="http://schemas.microsoft.com/office/drawing/2014/main" id="{50BBD589-1990-5C1A-0061-79C94BD1595C}"/>
                  </a:ext>
                </a:extLst>
              </p:cNvPr>
              <p:cNvSpPr/>
              <p:nvPr/>
            </p:nvSpPr>
            <p:spPr>
              <a:xfrm>
                <a:off x="2085975" y="18855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>
                    <a:moveTo>
                      <a:pt x="381" y="0"/>
                    </a:moveTo>
                    <a:lnTo>
                      <a:pt x="650" y="111"/>
                    </a:lnTo>
                    <a:lnTo>
                      <a:pt x="762" y="380"/>
                    </a:lnTo>
                    <a:lnTo>
                      <a:pt x="650" y="650"/>
                    </a:lnTo>
                    <a:lnTo>
                      <a:pt x="381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38" name="object 430">
                <a:extLst>
                  <a:ext uri="{FF2B5EF4-FFF2-40B4-BE49-F238E27FC236}">
                    <a16:creationId xmlns:a16="http://schemas.microsoft.com/office/drawing/2014/main" id="{9D162EF2-21B8-341A-9985-DBA2D3BD4D86}"/>
                  </a:ext>
                </a:extLst>
              </p:cNvPr>
              <p:cNvSpPr/>
              <p:nvPr/>
            </p:nvSpPr>
            <p:spPr>
              <a:xfrm>
                <a:off x="2445257" y="1872234"/>
                <a:ext cx="601980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601980" h="995680">
                    <a:moveTo>
                      <a:pt x="505206" y="553974"/>
                    </a:moveTo>
                    <a:lnTo>
                      <a:pt x="505206" y="0"/>
                    </a:lnTo>
                  </a:path>
                  <a:path w="601980" h="995680">
                    <a:moveTo>
                      <a:pt x="483108" y="553974"/>
                    </a:moveTo>
                    <a:lnTo>
                      <a:pt x="483108" y="0"/>
                    </a:lnTo>
                  </a:path>
                  <a:path w="601980" h="995680">
                    <a:moveTo>
                      <a:pt x="7619" y="565404"/>
                    </a:moveTo>
                    <a:lnTo>
                      <a:pt x="7619" y="563118"/>
                    </a:lnTo>
                    <a:lnTo>
                      <a:pt x="9906" y="558546"/>
                    </a:lnTo>
                    <a:lnTo>
                      <a:pt x="12192" y="556260"/>
                    </a:lnTo>
                    <a:lnTo>
                      <a:pt x="15240" y="553974"/>
                    </a:lnTo>
                    <a:lnTo>
                      <a:pt x="20574" y="553974"/>
                    </a:lnTo>
                    <a:lnTo>
                      <a:pt x="22860" y="556260"/>
                    </a:lnTo>
                    <a:lnTo>
                      <a:pt x="23622" y="558546"/>
                    </a:lnTo>
                    <a:lnTo>
                      <a:pt x="24384" y="563118"/>
                    </a:lnTo>
                    <a:lnTo>
                      <a:pt x="23622" y="567690"/>
                    </a:lnTo>
                    <a:lnTo>
                      <a:pt x="21336" y="572262"/>
                    </a:lnTo>
                    <a:lnTo>
                      <a:pt x="17525" y="579120"/>
                    </a:lnTo>
                    <a:lnTo>
                      <a:pt x="0" y="601218"/>
                    </a:lnTo>
                    <a:lnTo>
                      <a:pt x="19050" y="601218"/>
                    </a:lnTo>
                  </a:path>
                  <a:path w="601980" h="995680">
                    <a:moveTo>
                      <a:pt x="48768" y="553974"/>
                    </a:moveTo>
                    <a:lnTo>
                      <a:pt x="29718" y="585978"/>
                    </a:lnTo>
                    <a:lnTo>
                      <a:pt x="49530" y="585978"/>
                    </a:lnTo>
                  </a:path>
                  <a:path w="601980" h="995680">
                    <a:moveTo>
                      <a:pt x="48768" y="553974"/>
                    </a:moveTo>
                    <a:lnTo>
                      <a:pt x="40386" y="601218"/>
                    </a:lnTo>
                  </a:path>
                  <a:path w="601980" h="995680">
                    <a:moveTo>
                      <a:pt x="76962" y="569976"/>
                    </a:moveTo>
                    <a:lnTo>
                      <a:pt x="70104" y="553974"/>
                    </a:lnTo>
                    <a:lnTo>
                      <a:pt x="71628" y="553974"/>
                    </a:lnTo>
                    <a:lnTo>
                      <a:pt x="75437" y="556260"/>
                    </a:lnTo>
                    <a:lnTo>
                      <a:pt x="76962" y="560832"/>
                    </a:lnTo>
                    <a:lnTo>
                      <a:pt x="76962" y="569976"/>
                    </a:lnTo>
                    <a:lnTo>
                      <a:pt x="75437" y="581406"/>
                    </a:lnTo>
                    <a:lnTo>
                      <a:pt x="71628" y="592836"/>
                    </a:lnTo>
                    <a:lnTo>
                      <a:pt x="67818" y="599694"/>
                    </a:lnTo>
                    <a:lnTo>
                      <a:pt x="63246" y="601218"/>
                    </a:lnTo>
                    <a:lnTo>
                      <a:pt x="60198" y="601218"/>
                    </a:lnTo>
                    <a:lnTo>
                      <a:pt x="57150" y="599694"/>
                    </a:lnTo>
                    <a:lnTo>
                      <a:pt x="56387" y="594360"/>
                    </a:lnTo>
                  </a:path>
                  <a:path w="601980" h="995680">
                    <a:moveTo>
                      <a:pt x="86106" y="601218"/>
                    </a:moveTo>
                    <a:lnTo>
                      <a:pt x="108204" y="553974"/>
                    </a:lnTo>
                    <a:lnTo>
                      <a:pt x="89154" y="553974"/>
                    </a:lnTo>
                  </a:path>
                  <a:path w="601980" h="995680">
                    <a:moveTo>
                      <a:pt x="111252" y="596646"/>
                    </a:moveTo>
                    <a:lnTo>
                      <a:pt x="109728" y="599694"/>
                    </a:lnTo>
                    <a:lnTo>
                      <a:pt x="110490" y="601218"/>
                    </a:lnTo>
                    <a:lnTo>
                      <a:pt x="112014" y="599694"/>
                    </a:lnTo>
                    <a:lnTo>
                      <a:pt x="111252" y="596646"/>
                    </a:lnTo>
                    <a:close/>
                  </a:path>
                  <a:path w="601980" h="995680">
                    <a:moveTo>
                      <a:pt x="145542" y="553974"/>
                    </a:moveTo>
                    <a:lnTo>
                      <a:pt x="132587" y="553974"/>
                    </a:lnTo>
                    <a:lnTo>
                      <a:pt x="127254" y="574548"/>
                    </a:lnTo>
                    <a:lnTo>
                      <a:pt x="129540" y="572262"/>
                    </a:lnTo>
                    <a:lnTo>
                      <a:pt x="133350" y="569976"/>
                    </a:lnTo>
                    <a:lnTo>
                      <a:pt x="137160" y="569976"/>
                    </a:lnTo>
                    <a:lnTo>
                      <a:pt x="141731" y="572262"/>
                    </a:lnTo>
                    <a:lnTo>
                      <a:pt x="143256" y="576834"/>
                    </a:lnTo>
                    <a:lnTo>
                      <a:pt x="143256" y="583692"/>
                    </a:lnTo>
                    <a:lnTo>
                      <a:pt x="142494" y="587502"/>
                    </a:lnTo>
                    <a:lnTo>
                      <a:pt x="140208" y="594360"/>
                    </a:lnTo>
                    <a:lnTo>
                      <a:pt x="136398" y="599694"/>
                    </a:lnTo>
                    <a:lnTo>
                      <a:pt x="131825" y="601218"/>
                    </a:lnTo>
                    <a:lnTo>
                      <a:pt x="128016" y="601218"/>
                    </a:lnTo>
                    <a:lnTo>
                      <a:pt x="124206" y="599694"/>
                    </a:lnTo>
                    <a:lnTo>
                      <a:pt x="123443" y="596646"/>
                    </a:lnTo>
                    <a:lnTo>
                      <a:pt x="122681" y="592836"/>
                    </a:lnTo>
                  </a:path>
                  <a:path w="601980" h="995680">
                    <a:moveTo>
                      <a:pt x="443484" y="822960"/>
                    </a:moveTo>
                    <a:lnTo>
                      <a:pt x="484631" y="823722"/>
                    </a:lnTo>
                    <a:lnTo>
                      <a:pt x="443484" y="810768"/>
                    </a:lnTo>
                    <a:lnTo>
                      <a:pt x="484631" y="812292"/>
                    </a:lnTo>
                    <a:lnTo>
                      <a:pt x="443484" y="799338"/>
                    </a:lnTo>
                  </a:path>
                  <a:path w="601980" h="995680">
                    <a:moveTo>
                      <a:pt x="484631" y="800100"/>
                    </a:moveTo>
                    <a:lnTo>
                      <a:pt x="443484" y="792480"/>
                    </a:lnTo>
                    <a:lnTo>
                      <a:pt x="443484" y="781812"/>
                    </a:lnTo>
                    <a:lnTo>
                      <a:pt x="445769" y="778764"/>
                    </a:lnTo>
                    <a:lnTo>
                      <a:pt x="448056" y="778002"/>
                    </a:lnTo>
                    <a:lnTo>
                      <a:pt x="451866" y="778002"/>
                    </a:lnTo>
                    <a:lnTo>
                      <a:pt x="464819" y="796290"/>
                    </a:lnTo>
                  </a:path>
                  <a:path w="601980" h="995680">
                    <a:moveTo>
                      <a:pt x="484631" y="775716"/>
                    </a:moveTo>
                    <a:lnTo>
                      <a:pt x="443484" y="768096"/>
                    </a:lnTo>
                    <a:lnTo>
                      <a:pt x="484631" y="766572"/>
                    </a:lnTo>
                    <a:lnTo>
                      <a:pt x="443484" y="749808"/>
                    </a:lnTo>
                    <a:lnTo>
                      <a:pt x="484631" y="756666"/>
                    </a:lnTo>
                  </a:path>
                  <a:path w="601980" h="995680">
                    <a:moveTo>
                      <a:pt x="443484" y="705612"/>
                    </a:moveTo>
                    <a:lnTo>
                      <a:pt x="470916" y="721614"/>
                    </a:lnTo>
                    <a:lnTo>
                      <a:pt x="470916" y="704850"/>
                    </a:lnTo>
                  </a:path>
                  <a:path w="601980" h="995680">
                    <a:moveTo>
                      <a:pt x="443484" y="705612"/>
                    </a:moveTo>
                    <a:lnTo>
                      <a:pt x="484631" y="713232"/>
                    </a:lnTo>
                  </a:path>
                  <a:path w="601980" h="995680">
                    <a:moveTo>
                      <a:pt x="553212" y="947928"/>
                    </a:moveTo>
                    <a:lnTo>
                      <a:pt x="553212" y="954024"/>
                    </a:lnTo>
                  </a:path>
                  <a:path w="601980" h="995680">
                    <a:moveTo>
                      <a:pt x="435102" y="947928"/>
                    </a:moveTo>
                    <a:lnTo>
                      <a:pt x="435102" y="954024"/>
                    </a:lnTo>
                  </a:path>
                  <a:path w="601980" h="995680">
                    <a:moveTo>
                      <a:pt x="544830" y="954024"/>
                    </a:moveTo>
                    <a:lnTo>
                      <a:pt x="544830" y="963168"/>
                    </a:lnTo>
                  </a:path>
                  <a:path w="601980" h="995680">
                    <a:moveTo>
                      <a:pt x="561594" y="963168"/>
                    </a:moveTo>
                    <a:lnTo>
                      <a:pt x="561594" y="967740"/>
                    </a:lnTo>
                  </a:path>
                  <a:path w="601980" h="995680">
                    <a:moveTo>
                      <a:pt x="443484" y="954024"/>
                    </a:moveTo>
                    <a:lnTo>
                      <a:pt x="443484" y="963168"/>
                    </a:lnTo>
                  </a:path>
                  <a:path w="601980" h="995680">
                    <a:moveTo>
                      <a:pt x="435102" y="954024"/>
                    </a:moveTo>
                    <a:lnTo>
                      <a:pt x="553212" y="954024"/>
                    </a:lnTo>
                  </a:path>
                  <a:path w="601980" h="995680">
                    <a:moveTo>
                      <a:pt x="553212" y="989076"/>
                    </a:moveTo>
                    <a:lnTo>
                      <a:pt x="553212" y="995172"/>
                    </a:lnTo>
                  </a:path>
                  <a:path w="601980" h="995680">
                    <a:moveTo>
                      <a:pt x="544830" y="986028"/>
                    </a:moveTo>
                    <a:lnTo>
                      <a:pt x="544830" y="989076"/>
                    </a:lnTo>
                  </a:path>
                  <a:path w="601980" h="995680">
                    <a:moveTo>
                      <a:pt x="569976" y="980694"/>
                    </a:moveTo>
                    <a:lnTo>
                      <a:pt x="569976" y="986028"/>
                    </a:lnTo>
                  </a:path>
                  <a:path w="601980" h="995680">
                    <a:moveTo>
                      <a:pt x="435102" y="989076"/>
                    </a:moveTo>
                    <a:lnTo>
                      <a:pt x="435102" y="995172"/>
                    </a:lnTo>
                  </a:path>
                  <a:path w="601980" h="995680">
                    <a:moveTo>
                      <a:pt x="443484" y="986028"/>
                    </a:moveTo>
                    <a:lnTo>
                      <a:pt x="443484" y="989076"/>
                    </a:lnTo>
                  </a:path>
                  <a:path w="601980" h="995680">
                    <a:moveTo>
                      <a:pt x="435102" y="989076"/>
                    </a:moveTo>
                    <a:lnTo>
                      <a:pt x="553212" y="989076"/>
                    </a:lnTo>
                  </a:path>
                  <a:path w="601980" h="995680">
                    <a:moveTo>
                      <a:pt x="435102" y="995172"/>
                    </a:moveTo>
                    <a:lnTo>
                      <a:pt x="553212" y="995172"/>
                    </a:lnTo>
                  </a:path>
                  <a:path w="601980" h="995680">
                    <a:moveTo>
                      <a:pt x="544830" y="967740"/>
                    </a:moveTo>
                    <a:lnTo>
                      <a:pt x="544830" y="980694"/>
                    </a:lnTo>
                  </a:path>
                  <a:path w="601980" h="995680">
                    <a:moveTo>
                      <a:pt x="443484" y="967740"/>
                    </a:moveTo>
                    <a:lnTo>
                      <a:pt x="443484" y="980694"/>
                    </a:lnTo>
                  </a:path>
                  <a:path w="601980" h="995680">
                    <a:moveTo>
                      <a:pt x="505968" y="865632"/>
                    </a:moveTo>
                    <a:lnTo>
                      <a:pt x="509016" y="854964"/>
                    </a:lnTo>
                    <a:lnTo>
                      <a:pt x="504444" y="845058"/>
                    </a:lnTo>
                    <a:lnTo>
                      <a:pt x="493775" y="841248"/>
                    </a:lnTo>
                    <a:lnTo>
                      <a:pt x="483869" y="845058"/>
                    </a:lnTo>
                    <a:lnTo>
                      <a:pt x="479298" y="854964"/>
                    </a:lnTo>
                    <a:lnTo>
                      <a:pt x="482346" y="865632"/>
                    </a:lnTo>
                  </a:path>
                  <a:path w="601980" h="995680">
                    <a:moveTo>
                      <a:pt x="509778" y="865632"/>
                    </a:moveTo>
                    <a:lnTo>
                      <a:pt x="509778" y="873252"/>
                    </a:lnTo>
                  </a:path>
                  <a:path w="601980" h="995680">
                    <a:moveTo>
                      <a:pt x="509016" y="865632"/>
                    </a:moveTo>
                    <a:lnTo>
                      <a:pt x="509778" y="865632"/>
                    </a:lnTo>
                  </a:path>
                  <a:path w="601980" h="995680">
                    <a:moveTo>
                      <a:pt x="479298" y="865632"/>
                    </a:moveTo>
                    <a:lnTo>
                      <a:pt x="478536" y="865632"/>
                    </a:lnTo>
                  </a:path>
                  <a:path w="601980" h="995680">
                    <a:moveTo>
                      <a:pt x="478536" y="873252"/>
                    </a:moveTo>
                    <a:lnTo>
                      <a:pt x="478536" y="865632"/>
                    </a:lnTo>
                  </a:path>
                  <a:path w="601980" h="995680">
                    <a:moveTo>
                      <a:pt x="509016" y="865632"/>
                    </a:moveTo>
                    <a:lnTo>
                      <a:pt x="479298" y="865632"/>
                    </a:lnTo>
                  </a:path>
                  <a:path w="601980" h="995680">
                    <a:moveTo>
                      <a:pt x="516636" y="880110"/>
                    </a:moveTo>
                    <a:lnTo>
                      <a:pt x="516636" y="873252"/>
                    </a:lnTo>
                  </a:path>
                  <a:path w="601980" h="995680">
                    <a:moveTo>
                      <a:pt x="534162" y="881634"/>
                    </a:moveTo>
                    <a:lnTo>
                      <a:pt x="579882" y="881634"/>
                    </a:lnTo>
                  </a:path>
                  <a:path w="601980" h="995680">
                    <a:moveTo>
                      <a:pt x="556260" y="893064"/>
                    </a:moveTo>
                    <a:lnTo>
                      <a:pt x="579882" y="893064"/>
                    </a:lnTo>
                  </a:path>
                  <a:path w="601980" h="995680">
                    <a:moveTo>
                      <a:pt x="543306" y="886206"/>
                    </a:moveTo>
                    <a:lnTo>
                      <a:pt x="543306" y="932688"/>
                    </a:lnTo>
                  </a:path>
                  <a:path w="601980" h="995680">
                    <a:moveTo>
                      <a:pt x="553212" y="896112"/>
                    </a:moveTo>
                    <a:lnTo>
                      <a:pt x="553212" y="947928"/>
                    </a:lnTo>
                  </a:path>
                  <a:path w="601980" h="995680">
                    <a:moveTo>
                      <a:pt x="539496" y="935736"/>
                    </a:moveTo>
                    <a:lnTo>
                      <a:pt x="543306" y="932688"/>
                    </a:lnTo>
                  </a:path>
                  <a:path w="601980" h="995680">
                    <a:moveTo>
                      <a:pt x="543306" y="932688"/>
                    </a:moveTo>
                    <a:lnTo>
                      <a:pt x="539496" y="935736"/>
                    </a:lnTo>
                  </a:path>
                  <a:path w="601980" h="995680">
                    <a:moveTo>
                      <a:pt x="553212" y="896112"/>
                    </a:moveTo>
                    <a:lnTo>
                      <a:pt x="556260" y="893064"/>
                    </a:lnTo>
                  </a:path>
                  <a:path w="601980" h="995680">
                    <a:moveTo>
                      <a:pt x="543306" y="886206"/>
                    </a:moveTo>
                    <a:lnTo>
                      <a:pt x="534162" y="886206"/>
                    </a:lnTo>
                  </a:path>
                  <a:path w="601980" h="995680">
                    <a:moveTo>
                      <a:pt x="547878" y="881634"/>
                    </a:moveTo>
                    <a:lnTo>
                      <a:pt x="543306" y="886206"/>
                    </a:lnTo>
                  </a:path>
                  <a:path w="601980" h="995680">
                    <a:moveTo>
                      <a:pt x="579882" y="893064"/>
                    </a:moveTo>
                    <a:lnTo>
                      <a:pt x="579882" y="881634"/>
                    </a:lnTo>
                  </a:path>
                  <a:path w="601980" h="995680">
                    <a:moveTo>
                      <a:pt x="509016" y="934212"/>
                    </a:moveTo>
                    <a:lnTo>
                      <a:pt x="510540" y="935736"/>
                    </a:lnTo>
                  </a:path>
                  <a:path w="601980" h="995680">
                    <a:moveTo>
                      <a:pt x="479298" y="934212"/>
                    </a:moveTo>
                    <a:lnTo>
                      <a:pt x="477774" y="935736"/>
                    </a:lnTo>
                  </a:path>
                  <a:path w="601980" h="995680">
                    <a:moveTo>
                      <a:pt x="509016" y="934212"/>
                    </a:moveTo>
                    <a:lnTo>
                      <a:pt x="479298" y="934212"/>
                    </a:lnTo>
                  </a:path>
                  <a:path w="601980" h="995680">
                    <a:moveTo>
                      <a:pt x="509016" y="934212"/>
                    </a:moveTo>
                    <a:lnTo>
                      <a:pt x="509016" y="880110"/>
                    </a:lnTo>
                  </a:path>
                  <a:path w="601980" h="995680">
                    <a:moveTo>
                      <a:pt x="479298" y="934212"/>
                    </a:moveTo>
                    <a:lnTo>
                      <a:pt x="479298" y="880110"/>
                    </a:lnTo>
                  </a:path>
                  <a:path w="601980" h="995680">
                    <a:moveTo>
                      <a:pt x="470916" y="873252"/>
                    </a:moveTo>
                    <a:lnTo>
                      <a:pt x="470916" y="880110"/>
                    </a:lnTo>
                  </a:path>
                  <a:path w="601980" h="995680">
                    <a:moveTo>
                      <a:pt x="445008" y="932688"/>
                    </a:moveTo>
                    <a:lnTo>
                      <a:pt x="445008" y="886206"/>
                    </a:lnTo>
                  </a:path>
                  <a:path w="601980" h="995680">
                    <a:moveTo>
                      <a:pt x="435102" y="949452"/>
                    </a:moveTo>
                    <a:lnTo>
                      <a:pt x="435102" y="896112"/>
                    </a:lnTo>
                  </a:path>
                  <a:path w="601980" h="995680">
                    <a:moveTo>
                      <a:pt x="435102" y="947928"/>
                    </a:moveTo>
                    <a:lnTo>
                      <a:pt x="435864" y="947928"/>
                    </a:lnTo>
                  </a:path>
                  <a:path w="601980" h="995680">
                    <a:moveTo>
                      <a:pt x="435102" y="947928"/>
                    </a:moveTo>
                    <a:lnTo>
                      <a:pt x="435864" y="947928"/>
                    </a:lnTo>
                  </a:path>
                  <a:path w="601980" h="995680">
                    <a:moveTo>
                      <a:pt x="445008" y="932688"/>
                    </a:moveTo>
                    <a:lnTo>
                      <a:pt x="448818" y="935736"/>
                    </a:lnTo>
                  </a:path>
                  <a:path w="601980" h="995680">
                    <a:moveTo>
                      <a:pt x="458724" y="947928"/>
                    </a:moveTo>
                    <a:lnTo>
                      <a:pt x="435102" y="947928"/>
                    </a:lnTo>
                  </a:path>
                  <a:path w="601980" h="995680">
                    <a:moveTo>
                      <a:pt x="457962" y="935736"/>
                    </a:moveTo>
                    <a:lnTo>
                      <a:pt x="448818" y="935736"/>
                    </a:lnTo>
                  </a:path>
                  <a:path w="601980" h="995680">
                    <a:moveTo>
                      <a:pt x="445008" y="886206"/>
                    </a:moveTo>
                    <a:lnTo>
                      <a:pt x="453390" y="886206"/>
                    </a:lnTo>
                  </a:path>
                  <a:path w="601980" h="995680">
                    <a:moveTo>
                      <a:pt x="445008" y="886206"/>
                    </a:moveTo>
                    <a:lnTo>
                      <a:pt x="439674" y="881634"/>
                    </a:lnTo>
                  </a:path>
                  <a:path w="601980" h="995680">
                    <a:moveTo>
                      <a:pt x="539496" y="935736"/>
                    </a:moveTo>
                    <a:lnTo>
                      <a:pt x="462534" y="935736"/>
                    </a:lnTo>
                  </a:path>
                  <a:path w="601980" h="995680">
                    <a:moveTo>
                      <a:pt x="435102" y="947928"/>
                    </a:moveTo>
                    <a:lnTo>
                      <a:pt x="553212" y="947928"/>
                    </a:lnTo>
                  </a:path>
                  <a:path w="601980" h="995680">
                    <a:moveTo>
                      <a:pt x="516636" y="873252"/>
                    </a:moveTo>
                    <a:lnTo>
                      <a:pt x="470916" y="873252"/>
                    </a:lnTo>
                  </a:path>
                  <a:path w="601980" h="995680">
                    <a:moveTo>
                      <a:pt x="516636" y="880110"/>
                    </a:moveTo>
                    <a:lnTo>
                      <a:pt x="470916" y="880110"/>
                    </a:lnTo>
                  </a:path>
                  <a:path w="601980" h="995680">
                    <a:moveTo>
                      <a:pt x="516636" y="875538"/>
                    </a:moveTo>
                    <a:lnTo>
                      <a:pt x="470916" y="875538"/>
                    </a:lnTo>
                  </a:path>
                  <a:path w="601980" h="995680">
                    <a:moveTo>
                      <a:pt x="601980" y="910590"/>
                    </a:moveTo>
                    <a:lnTo>
                      <a:pt x="601980" y="925830"/>
                    </a:lnTo>
                  </a:path>
                  <a:path w="601980" h="995680">
                    <a:moveTo>
                      <a:pt x="601980" y="910590"/>
                    </a:moveTo>
                    <a:lnTo>
                      <a:pt x="560069" y="910590"/>
                    </a:lnTo>
                  </a:path>
                  <a:path w="601980" h="995680">
                    <a:moveTo>
                      <a:pt x="560069" y="910590"/>
                    </a:moveTo>
                    <a:lnTo>
                      <a:pt x="560069" y="929640"/>
                    </a:lnTo>
                  </a:path>
                  <a:path w="601980" h="995680">
                    <a:moveTo>
                      <a:pt x="426719" y="963168"/>
                    </a:moveTo>
                    <a:lnTo>
                      <a:pt x="426719" y="967740"/>
                    </a:lnTo>
                  </a:path>
                  <a:path w="601980" h="995680">
                    <a:moveTo>
                      <a:pt x="418338" y="980694"/>
                    </a:moveTo>
                    <a:lnTo>
                      <a:pt x="418338" y="986028"/>
                    </a:lnTo>
                  </a:path>
                  <a:path w="601980" h="995680">
                    <a:moveTo>
                      <a:pt x="407669" y="893064"/>
                    </a:moveTo>
                    <a:lnTo>
                      <a:pt x="407669" y="881634"/>
                    </a:lnTo>
                  </a:path>
                  <a:path w="601980" h="995680">
                    <a:moveTo>
                      <a:pt x="431292" y="893064"/>
                    </a:moveTo>
                    <a:lnTo>
                      <a:pt x="407669" y="893064"/>
                    </a:lnTo>
                  </a:path>
                  <a:path w="601980" h="995680">
                    <a:moveTo>
                      <a:pt x="427481" y="910590"/>
                    </a:moveTo>
                    <a:lnTo>
                      <a:pt x="427481" y="929640"/>
                    </a:lnTo>
                  </a:path>
                  <a:path w="601980" h="995680">
                    <a:moveTo>
                      <a:pt x="427481" y="910590"/>
                    </a:moveTo>
                    <a:lnTo>
                      <a:pt x="386334" y="910590"/>
                    </a:lnTo>
                  </a:path>
                  <a:path w="601980" h="995680">
                    <a:moveTo>
                      <a:pt x="386334" y="910590"/>
                    </a:moveTo>
                    <a:lnTo>
                      <a:pt x="386334" y="925830"/>
                    </a:lnTo>
                  </a:path>
                  <a:path w="601980" h="995680">
                    <a:moveTo>
                      <a:pt x="426719" y="967740"/>
                    </a:moveTo>
                    <a:lnTo>
                      <a:pt x="561594" y="967740"/>
                    </a:lnTo>
                  </a:path>
                  <a:path w="601980" h="995680">
                    <a:moveTo>
                      <a:pt x="426719" y="963168"/>
                    </a:moveTo>
                    <a:lnTo>
                      <a:pt x="561594" y="963168"/>
                    </a:lnTo>
                  </a:path>
                  <a:path w="601980" h="995680">
                    <a:moveTo>
                      <a:pt x="418338" y="980694"/>
                    </a:moveTo>
                    <a:lnTo>
                      <a:pt x="569976" y="980694"/>
                    </a:lnTo>
                  </a:path>
                  <a:path w="601980" h="995680">
                    <a:moveTo>
                      <a:pt x="418338" y="986028"/>
                    </a:moveTo>
                    <a:lnTo>
                      <a:pt x="569976" y="986028"/>
                    </a:lnTo>
                  </a:path>
                  <a:path w="601980" h="995680">
                    <a:moveTo>
                      <a:pt x="431292" y="893064"/>
                    </a:moveTo>
                    <a:lnTo>
                      <a:pt x="435102" y="896112"/>
                    </a:lnTo>
                  </a:path>
                  <a:path w="601980" h="995680">
                    <a:moveTo>
                      <a:pt x="407669" y="881634"/>
                    </a:moveTo>
                    <a:lnTo>
                      <a:pt x="453390" y="88163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39" name="object 431">
                <a:extLst>
                  <a:ext uri="{FF2B5EF4-FFF2-40B4-BE49-F238E27FC236}">
                    <a16:creationId xmlns:a16="http://schemas.microsoft.com/office/drawing/2014/main" id="{ED664B45-91FC-C736-B0EB-94C53A49C586}"/>
                  </a:ext>
                </a:extLst>
              </p:cNvPr>
              <p:cNvSpPr/>
              <p:nvPr/>
            </p:nvSpPr>
            <p:spPr>
              <a:xfrm>
                <a:off x="2905505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7" y="6096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7" y="60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40" name="object 432">
                <a:extLst>
                  <a:ext uri="{FF2B5EF4-FFF2-40B4-BE49-F238E27FC236}">
                    <a16:creationId xmlns:a16="http://schemas.microsoft.com/office/drawing/2014/main" id="{6BB37C10-A4E1-F1D4-0CF3-4C01EB5E1775}"/>
                  </a:ext>
                </a:extLst>
              </p:cNvPr>
              <p:cNvSpPr/>
              <p:nvPr/>
            </p:nvSpPr>
            <p:spPr>
              <a:xfrm>
                <a:off x="2905505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3527" y="6096"/>
                    </a:lnTo>
                    <a:lnTo>
                      <a:pt x="0" y="0"/>
                    </a:lnTo>
                    <a:close/>
                  </a:path>
                  <a:path w="34289" h="11430">
                    <a:moveTo>
                      <a:pt x="33527" y="6096"/>
                    </a:moveTo>
                    <a:lnTo>
                      <a:pt x="34289" y="609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41" name="object 433">
                <a:extLst>
                  <a:ext uri="{FF2B5EF4-FFF2-40B4-BE49-F238E27FC236}">
                    <a16:creationId xmlns:a16="http://schemas.microsoft.com/office/drawing/2014/main" id="{D9FAB274-11C8-0961-D3E3-3F56F6F02FCB}"/>
                  </a:ext>
                </a:extLst>
              </p:cNvPr>
              <p:cNvSpPr/>
              <p:nvPr/>
            </p:nvSpPr>
            <p:spPr>
              <a:xfrm>
                <a:off x="2939033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11430"/>
                    </a:moveTo>
                    <a:lnTo>
                      <a:pt x="33528" y="0"/>
                    </a:lnTo>
                    <a:lnTo>
                      <a:pt x="0" y="6096"/>
                    </a:lnTo>
                    <a:lnTo>
                      <a:pt x="33528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42" name="object 434">
                <a:extLst>
                  <a:ext uri="{FF2B5EF4-FFF2-40B4-BE49-F238E27FC236}">
                    <a16:creationId xmlns:a16="http://schemas.microsoft.com/office/drawing/2014/main" id="{7B8A69C1-5639-5EC5-EA8A-A142230CD73A}"/>
                  </a:ext>
                </a:extLst>
              </p:cNvPr>
              <p:cNvSpPr/>
              <p:nvPr/>
            </p:nvSpPr>
            <p:spPr>
              <a:xfrm>
                <a:off x="2141982" y="1885950"/>
                <a:ext cx="830580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830580" h="613410">
                    <a:moveTo>
                      <a:pt x="830580" y="601979"/>
                    </a:moveTo>
                    <a:lnTo>
                      <a:pt x="830580" y="613409"/>
                    </a:lnTo>
                    <a:lnTo>
                      <a:pt x="797051" y="608076"/>
                    </a:lnTo>
                    <a:lnTo>
                      <a:pt x="830580" y="601979"/>
                    </a:lnTo>
                    <a:close/>
                  </a:path>
                  <a:path w="830580" h="613410">
                    <a:moveTo>
                      <a:pt x="0" y="0"/>
                    </a:moveTo>
                    <a:lnTo>
                      <a:pt x="75285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843" name="object 435">
                <a:extLst>
                  <a:ext uri="{FF2B5EF4-FFF2-40B4-BE49-F238E27FC236}">
                    <a16:creationId xmlns:a16="http://schemas.microsoft.com/office/drawing/2014/main" id="{0FF12836-4BF5-2579-39B9-5607E9042A80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0210" y="1952625"/>
                <a:ext cx="135636" cy="136398"/>
              </a:xfrm>
              <a:prstGeom prst="rect">
                <a:avLst/>
              </a:prstGeom>
            </p:spPr>
          </p:pic>
          <p:pic>
            <p:nvPicPr>
              <p:cNvPr id="1844" name="object 436">
                <a:extLst>
                  <a:ext uri="{FF2B5EF4-FFF2-40B4-BE49-F238E27FC236}">
                    <a16:creationId xmlns:a16="http://schemas.microsoft.com/office/drawing/2014/main" id="{068907A6-F8A9-1FE5-05BB-6BF2EED8B8DF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827020" y="2223897"/>
                <a:ext cx="182880" cy="73913"/>
              </a:xfrm>
              <a:prstGeom prst="rect">
                <a:avLst/>
              </a:prstGeom>
            </p:spPr>
          </p:pic>
          <p:sp>
            <p:nvSpPr>
              <p:cNvPr id="1845" name="object 437">
                <a:extLst>
                  <a:ext uri="{FF2B5EF4-FFF2-40B4-BE49-F238E27FC236}">
                    <a16:creationId xmlns:a16="http://schemas.microsoft.com/office/drawing/2014/main" id="{F757C81B-D881-A36A-CB75-5A45A3E06D69}"/>
                  </a:ext>
                </a:extLst>
              </p:cNvPr>
              <p:cNvSpPr/>
              <p:nvPr/>
            </p:nvSpPr>
            <p:spPr>
              <a:xfrm>
                <a:off x="2894838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6096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8" y="60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46" name="object 438">
                <a:extLst>
                  <a:ext uri="{FF2B5EF4-FFF2-40B4-BE49-F238E27FC236}">
                    <a16:creationId xmlns:a16="http://schemas.microsoft.com/office/drawing/2014/main" id="{1F058CD5-0B9C-FE21-319D-D3EBDD8F31B4}"/>
                  </a:ext>
                </a:extLst>
              </p:cNvPr>
              <p:cNvSpPr/>
              <p:nvPr/>
            </p:nvSpPr>
            <p:spPr>
              <a:xfrm>
                <a:off x="2894838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3528" y="609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47" name="object 439">
                <a:extLst>
                  <a:ext uri="{FF2B5EF4-FFF2-40B4-BE49-F238E27FC236}">
                    <a16:creationId xmlns:a16="http://schemas.microsoft.com/office/drawing/2014/main" id="{D501ABC3-81BB-9CFD-A4C2-E95C7A443805}"/>
                  </a:ext>
                </a:extLst>
              </p:cNvPr>
              <p:cNvSpPr/>
              <p:nvPr/>
            </p:nvSpPr>
            <p:spPr>
              <a:xfrm>
                <a:off x="2950464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1430">
                    <a:moveTo>
                      <a:pt x="33528" y="11429"/>
                    </a:moveTo>
                    <a:lnTo>
                      <a:pt x="33528" y="0"/>
                    </a:lnTo>
                    <a:lnTo>
                      <a:pt x="0" y="6095"/>
                    </a:lnTo>
                    <a:lnTo>
                      <a:pt x="33528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48" name="object 440">
                <a:extLst>
                  <a:ext uri="{FF2B5EF4-FFF2-40B4-BE49-F238E27FC236}">
                    <a16:creationId xmlns:a16="http://schemas.microsoft.com/office/drawing/2014/main" id="{9F09B2F6-9D56-59F6-B4A1-901B5B4C6DE4}"/>
                  </a:ext>
                </a:extLst>
              </p:cNvPr>
              <p:cNvSpPr/>
              <p:nvPr/>
            </p:nvSpPr>
            <p:spPr>
              <a:xfrm>
                <a:off x="2950464" y="1879854"/>
                <a:ext cx="1836420" cy="1100455"/>
              </a:xfrm>
              <a:custGeom>
                <a:avLst/>
                <a:gdLst/>
                <a:ahLst/>
                <a:cxnLst/>
                <a:rect l="l" t="t" r="r" b="b"/>
                <a:pathLst>
                  <a:path w="1836420" h="1100455">
                    <a:moveTo>
                      <a:pt x="33528" y="0"/>
                    </a:moveTo>
                    <a:lnTo>
                      <a:pt x="33528" y="11429"/>
                    </a:lnTo>
                    <a:lnTo>
                      <a:pt x="0" y="6095"/>
                    </a:lnTo>
                    <a:lnTo>
                      <a:pt x="33528" y="0"/>
                    </a:lnTo>
                    <a:close/>
                  </a:path>
                  <a:path w="1836420" h="1100455">
                    <a:moveTo>
                      <a:pt x="381762" y="169925"/>
                    </a:moveTo>
                    <a:lnTo>
                      <a:pt x="390906" y="115823"/>
                    </a:lnTo>
                    <a:lnTo>
                      <a:pt x="405384" y="115823"/>
                    </a:lnTo>
                    <a:lnTo>
                      <a:pt x="409194" y="118109"/>
                    </a:lnTo>
                    <a:lnTo>
                      <a:pt x="410718" y="121157"/>
                    </a:lnTo>
                    <a:lnTo>
                      <a:pt x="410718" y="125729"/>
                    </a:lnTo>
                    <a:lnTo>
                      <a:pt x="387096" y="141731"/>
                    </a:lnTo>
                  </a:path>
                  <a:path w="1836420" h="1100455">
                    <a:moveTo>
                      <a:pt x="400812" y="141731"/>
                    </a:moveTo>
                    <a:lnTo>
                      <a:pt x="404622" y="144018"/>
                    </a:lnTo>
                    <a:lnTo>
                      <a:pt x="406146" y="146303"/>
                    </a:lnTo>
                    <a:lnTo>
                      <a:pt x="406908" y="151637"/>
                    </a:lnTo>
                    <a:lnTo>
                      <a:pt x="405384" y="159257"/>
                    </a:lnTo>
                    <a:lnTo>
                      <a:pt x="402336" y="164591"/>
                    </a:lnTo>
                    <a:lnTo>
                      <a:pt x="400812" y="166877"/>
                    </a:lnTo>
                    <a:lnTo>
                      <a:pt x="395477" y="169925"/>
                    </a:lnTo>
                    <a:lnTo>
                      <a:pt x="381762" y="169925"/>
                    </a:lnTo>
                  </a:path>
                  <a:path w="1836420" h="1100455">
                    <a:moveTo>
                      <a:pt x="1832610" y="989838"/>
                    </a:moveTo>
                    <a:lnTo>
                      <a:pt x="1832610" y="1099565"/>
                    </a:lnTo>
                  </a:path>
                  <a:path w="1836420" h="1100455">
                    <a:moveTo>
                      <a:pt x="1836420" y="989076"/>
                    </a:moveTo>
                    <a:lnTo>
                      <a:pt x="1836420" y="1100327"/>
                    </a:lnTo>
                  </a:path>
                  <a:path w="1836420" h="1100455">
                    <a:moveTo>
                      <a:pt x="1683258" y="993647"/>
                    </a:moveTo>
                    <a:lnTo>
                      <a:pt x="1683258" y="987551"/>
                    </a:lnTo>
                  </a:path>
                  <a:path w="1836420" h="1100455">
                    <a:moveTo>
                      <a:pt x="1565148" y="993647"/>
                    </a:moveTo>
                    <a:lnTo>
                      <a:pt x="1565148" y="987551"/>
                    </a:lnTo>
                  </a:path>
                  <a:path w="1836420" h="1100455">
                    <a:moveTo>
                      <a:pt x="1624584" y="600456"/>
                    </a:moveTo>
                    <a:lnTo>
                      <a:pt x="1624584" y="69799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49" name="object 441">
                <a:extLst>
                  <a:ext uri="{FF2B5EF4-FFF2-40B4-BE49-F238E27FC236}">
                    <a16:creationId xmlns:a16="http://schemas.microsoft.com/office/drawing/2014/main" id="{03304F25-4974-63AA-BA60-1AC4DAC2FA64}"/>
                  </a:ext>
                </a:extLst>
              </p:cNvPr>
              <p:cNvSpPr/>
              <p:nvPr/>
            </p:nvSpPr>
            <p:spPr>
              <a:xfrm>
                <a:off x="4574666" y="26109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0" name="object 442">
                <a:extLst>
                  <a:ext uri="{FF2B5EF4-FFF2-40B4-BE49-F238E27FC236}">
                    <a16:creationId xmlns:a16="http://schemas.microsoft.com/office/drawing/2014/main" id="{CB15D209-4CB7-ADD3-9887-25183882F0FF}"/>
                  </a:ext>
                </a:extLst>
              </p:cNvPr>
              <p:cNvSpPr/>
              <p:nvPr/>
            </p:nvSpPr>
            <p:spPr>
              <a:xfrm>
                <a:off x="4575047" y="2644902"/>
                <a:ext cx="0" cy="135890"/>
              </a:xfrm>
              <a:custGeom>
                <a:avLst/>
                <a:gdLst/>
                <a:ahLst/>
                <a:cxnLst/>
                <a:rect l="l" t="t" r="r" b="b"/>
                <a:pathLst>
                  <a:path h="135889">
                    <a:moveTo>
                      <a:pt x="0" y="0"/>
                    </a:moveTo>
                    <a:lnTo>
                      <a:pt x="0" y="1356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1" name="object 443">
                <a:extLst>
                  <a:ext uri="{FF2B5EF4-FFF2-40B4-BE49-F238E27FC236}">
                    <a16:creationId xmlns:a16="http://schemas.microsoft.com/office/drawing/2014/main" id="{5664FBB3-CCD0-F576-0178-8A285EFBB1A9}"/>
                  </a:ext>
                </a:extLst>
              </p:cNvPr>
              <p:cNvSpPr/>
              <p:nvPr/>
            </p:nvSpPr>
            <p:spPr>
              <a:xfrm>
                <a:off x="4574666" y="28136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2" name="object 444">
                <a:extLst>
                  <a:ext uri="{FF2B5EF4-FFF2-40B4-BE49-F238E27FC236}">
                    <a16:creationId xmlns:a16="http://schemas.microsoft.com/office/drawing/2014/main" id="{BBCFEDC9-72DE-0244-C862-EE55596CD673}"/>
                  </a:ext>
                </a:extLst>
              </p:cNvPr>
              <p:cNvSpPr/>
              <p:nvPr/>
            </p:nvSpPr>
            <p:spPr>
              <a:xfrm>
                <a:off x="4575047" y="2847594"/>
                <a:ext cx="17653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76529" h="97789">
                    <a:moveTo>
                      <a:pt x="0" y="0"/>
                    </a:moveTo>
                    <a:lnTo>
                      <a:pt x="0" y="97536"/>
                    </a:lnTo>
                  </a:path>
                  <a:path w="176529" h="97789">
                    <a:moveTo>
                      <a:pt x="176022" y="97536"/>
                    </a:moveTo>
                    <a:lnTo>
                      <a:pt x="1760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3" name="object 445">
                <a:extLst>
                  <a:ext uri="{FF2B5EF4-FFF2-40B4-BE49-F238E27FC236}">
                    <a16:creationId xmlns:a16="http://schemas.microsoft.com/office/drawing/2014/main" id="{FF420E1F-4E06-97BD-4EBE-BDADCDF93E30}"/>
                  </a:ext>
                </a:extLst>
              </p:cNvPr>
              <p:cNvSpPr/>
              <p:nvPr/>
            </p:nvSpPr>
            <p:spPr>
              <a:xfrm>
                <a:off x="4750689" y="28136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4" name="object 446">
                <a:extLst>
                  <a:ext uri="{FF2B5EF4-FFF2-40B4-BE49-F238E27FC236}">
                    <a16:creationId xmlns:a16="http://schemas.microsoft.com/office/drawing/2014/main" id="{F7EDF876-8EBB-73D4-373C-09FFD2C967D4}"/>
                  </a:ext>
                </a:extLst>
              </p:cNvPr>
              <p:cNvSpPr/>
              <p:nvPr/>
            </p:nvSpPr>
            <p:spPr>
              <a:xfrm>
                <a:off x="4751070" y="2644902"/>
                <a:ext cx="0" cy="135890"/>
              </a:xfrm>
              <a:custGeom>
                <a:avLst/>
                <a:gdLst/>
                <a:ahLst/>
                <a:cxnLst/>
                <a:rect l="l" t="t" r="r" b="b"/>
                <a:pathLst>
                  <a:path h="135889">
                    <a:moveTo>
                      <a:pt x="0" y="13563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5" name="object 447">
                <a:extLst>
                  <a:ext uri="{FF2B5EF4-FFF2-40B4-BE49-F238E27FC236}">
                    <a16:creationId xmlns:a16="http://schemas.microsoft.com/office/drawing/2014/main" id="{11FB771F-1990-CA66-16B3-C531C8434647}"/>
                  </a:ext>
                </a:extLst>
              </p:cNvPr>
              <p:cNvSpPr/>
              <p:nvPr/>
            </p:nvSpPr>
            <p:spPr>
              <a:xfrm>
                <a:off x="4750689" y="26109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6" name="object 448">
                <a:extLst>
                  <a:ext uri="{FF2B5EF4-FFF2-40B4-BE49-F238E27FC236}">
                    <a16:creationId xmlns:a16="http://schemas.microsoft.com/office/drawing/2014/main" id="{BC7CE399-2D6A-451C-A858-6348DD85AA6B}"/>
                  </a:ext>
                </a:extLst>
              </p:cNvPr>
              <p:cNvSpPr/>
              <p:nvPr/>
            </p:nvSpPr>
            <p:spPr>
              <a:xfrm>
                <a:off x="3519677" y="2480310"/>
                <a:ext cx="1231900" cy="605790"/>
              </a:xfrm>
              <a:custGeom>
                <a:avLst/>
                <a:gdLst/>
                <a:ahLst/>
                <a:cxnLst/>
                <a:rect l="l" t="t" r="r" b="b"/>
                <a:pathLst>
                  <a:path w="1231900" h="605789">
                    <a:moveTo>
                      <a:pt x="1231392" y="97536"/>
                    </a:moveTo>
                    <a:lnTo>
                      <a:pt x="1231392" y="0"/>
                    </a:lnTo>
                  </a:path>
                  <a:path w="1231900" h="605789">
                    <a:moveTo>
                      <a:pt x="236982" y="0"/>
                    </a:moveTo>
                    <a:lnTo>
                      <a:pt x="236982" y="97536"/>
                    </a:lnTo>
                  </a:path>
                  <a:path w="1231900" h="605789">
                    <a:moveTo>
                      <a:pt x="236982" y="131064"/>
                    </a:moveTo>
                    <a:lnTo>
                      <a:pt x="237744" y="131064"/>
                    </a:lnTo>
                  </a:path>
                  <a:path w="1231900" h="605789">
                    <a:moveTo>
                      <a:pt x="236982" y="164592"/>
                    </a:moveTo>
                    <a:lnTo>
                      <a:pt x="236982" y="300228"/>
                    </a:lnTo>
                  </a:path>
                  <a:path w="1231900" h="605789">
                    <a:moveTo>
                      <a:pt x="236982" y="333756"/>
                    </a:moveTo>
                    <a:lnTo>
                      <a:pt x="237744" y="333756"/>
                    </a:lnTo>
                  </a:path>
                  <a:path w="1231900" h="605789">
                    <a:moveTo>
                      <a:pt x="236982" y="367284"/>
                    </a:moveTo>
                    <a:lnTo>
                      <a:pt x="236982" y="464820"/>
                    </a:lnTo>
                  </a:path>
                  <a:path w="1231900" h="605789">
                    <a:moveTo>
                      <a:pt x="1080516" y="424434"/>
                    </a:moveTo>
                    <a:lnTo>
                      <a:pt x="1206246" y="424434"/>
                    </a:lnTo>
                  </a:path>
                  <a:path w="1231900" h="605789">
                    <a:moveTo>
                      <a:pt x="1082039" y="424434"/>
                    </a:moveTo>
                    <a:lnTo>
                      <a:pt x="1204722" y="424434"/>
                    </a:lnTo>
                  </a:path>
                  <a:path w="1231900" h="605789">
                    <a:moveTo>
                      <a:pt x="995934" y="393192"/>
                    </a:moveTo>
                    <a:lnTo>
                      <a:pt x="1114044" y="393192"/>
                    </a:lnTo>
                  </a:path>
                  <a:path w="1231900" h="605789">
                    <a:moveTo>
                      <a:pt x="1093470" y="544068"/>
                    </a:moveTo>
                    <a:lnTo>
                      <a:pt x="1091184" y="546354"/>
                    </a:lnTo>
                    <a:lnTo>
                      <a:pt x="1090422" y="547878"/>
                    </a:lnTo>
                    <a:lnTo>
                      <a:pt x="1089660" y="550164"/>
                    </a:lnTo>
                    <a:lnTo>
                      <a:pt x="1088898" y="553974"/>
                    </a:lnTo>
                    <a:lnTo>
                      <a:pt x="1088898" y="558546"/>
                    </a:lnTo>
                    <a:lnTo>
                      <a:pt x="1089660" y="560070"/>
                    </a:lnTo>
                    <a:lnTo>
                      <a:pt x="1090422" y="560832"/>
                    </a:lnTo>
                    <a:lnTo>
                      <a:pt x="1092708" y="560832"/>
                    </a:lnTo>
                    <a:lnTo>
                      <a:pt x="1094994" y="558546"/>
                    </a:lnTo>
                    <a:lnTo>
                      <a:pt x="1095756" y="557022"/>
                    </a:lnTo>
                    <a:lnTo>
                      <a:pt x="1096518" y="553974"/>
                    </a:lnTo>
                    <a:lnTo>
                      <a:pt x="1097280" y="550164"/>
                    </a:lnTo>
                    <a:lnTo>
                      <a:pt x="1097280" y="546354"/>
                    </a:lnTo>
                    <a:lnTo>
                      <a:pt x="1096518" y="544830"/>
                    </a:lnTo>
                    <a:lnTo>
                      <a:pt x="1094994" y="544068"/>
                    </a:lnTo>
                    <a:lnTo>
                      <a:pt x="1093470" y="544068"/>
                    </a:lnTo>
                    <a:close/>
                  </a:path>
                  <a:path w="1231900" h="605789">
                    <a:moveTo>
                      <a:pt x="1092708" y="557784"/>
                    </a:moveTo>
                    <a:lnTo>
                      <a:pt x="1094232" y="562356"/>
                    </a:lnTo>
                  </a:path>
                  <a:path w="1231900" h="605789">
                    <a:moveTo>
                      <a:pt x="1101089" y="549402"/>
                    </a:moveTo>
                    <a:lnTo>
                      <a:pt x="1099566" y="557784"/>
                    </a:lnTo>
                    <a:lnTo>
                      <a:pt x="1099566" y="560070"/>
                    </a:lnTo>
                    <a:lnTo>
                      <a:pt x="1100327" y="560832"/>
                    </a:lnTo>
                    <a:lnTo>
                      <a:pt x="1101852" y="560832"/>
                    </a:lnTo>
                    <a:lnTo>
                      <a:pt x="1104900" y="557784"/>
                    </a:lnTo>
                  </a:path>
                  <a:path w="1231900" h="605789">
                    <a:moveTo>
                      <a:pt x="1105662" y="549402"/>
                    </a:moveTo>
                    <a:lnTo>
                      <a:pt x="1104138" y="560832"/>
                    </a:lnTo>
                  </a:path>
                  <a:path w="1231900" h="605789">
                    <a:moveTo>
                      <a:pt x="1114806" y="549402"/>
                    </a:moveTo>
                    <a:lnTo>
                      <a:pt x="1113282" y="560832"/>
                    </a:lnTo>
                  </a:path>
                  <a:path w="1231900" h="605789">
                    <a:moveTo>
                      <a:pt x="1114806" y="551688"/>
                    </a:moveTo>
                    <a:lnTo>
                      <a:pt x="1114044" y="550164"/>
                    </a:lnTo>
                    <a:lnTo>
                      <a:pt x="1113282" y="549402"/>
                    </a:lnTo>
                    <a:lnTo>
                      <a:pt x="1111758" y="549402"/>
                    </a:lnTo>
                    <a:lnTo>
                      <a:pt x="1109472" y="551688"/>
                    </a:lnTo>
                    <a:lnTo>
                      <a:pt x="1108710" y="553974"/>
                    </a:lnTo>
                    <a:lnTo>
                      <a:pt x="1108710" y="558546"/>
                    </a:lnTo>
                    <a:lnTo>
                      <a:pt x="1109472" y="560070"/>
                    </a:lnTo>
                    <a:lnTo>
                      <a:pt x="1110234" y="560832"/>
                    </a:lnTo>
                    <a:lnTo>
                      <a:pt x="1110996" y="560832"/>
                    </a:lnTo>
                    <a:lnTo>
                      <a:pt x="1112520" y="560070"/>
                    </a:lnTo>
                    <a:lnTo>
                      <a:pt x="1113282" y="558546"/>
                    </a:lnTo>
                  </a:path>
                  <a:path w="1231900" h="605789">
                    <a:moveTo>
                      <a:pt x="1125474" y="544068"/>
                    </a:moveTo>
                    <a:lnTo>
                      <a:pt x="1122426" y="560832"/>
                    </a:lnTo>
                  </a:path>
                  <a:path w="1231900" h="605789">
                    <a:moveTo>
                      <a:pt x="1123950" y="551688"/>
                    </a:moveTo>
                    <a:lnTo>
                      <a:pt x="1123188" y="550164"/>
                    </a:lnTo>
                    <a:lnTo>
                      <a:pt x="1122426" y="549402"/>
                    </a:lnTo>
                    <a:lnTo>
                      <a:pt x="1120902" y="549402"/>
                    </a:lnTo>
                    <a:lnTo>
                      <a:pt x="1118616" y="551688"/>
                    </a:lnTo>
                    <a:lnTo>
                      <a:pt x="1117854" y="553974"/>
                    </a:lnTo>
                    <a:lnTo>
                      <a:pt x="1117092" y="555498"/>
                    </a:lnTo>
                    <a:lnTo>
                      <a:pt x="1117092" y="558546"/>
                    </a:lnTo>
                    <a:lnTo>
                      <a:pt x="1119377" y="560832"/>
                    </a:lnTo>
                    <a:lnTo>
                      <a:pt x="1120902" y="560832"/>
                    </a:lnTo>
                    <a:lnTo>
                      <a:pt x="1123188" y="558546"/>
                    </a:lnTo>
                  </a:path>
                  <a:path w="1231900" h="605789">
                    <a:moveTo>
                      <a:pt x="1127760" y="549402"/>
                    </a:moveTo>
                    <a:lnTo>
                      <a:pt x="1126236" y="560832"/>
                    </a:lnTo>
                  </a:path>
                  <a:path w="1231900" h="605789">
                    <a:moveTo>
                      <a:pt x="1126998" y="553974"/>
                    </a:moveTo>
                    <a:lnTo>
                      <a:pt x="1127760" y="551688"/>
                    </a:lnTo>
                    <a:lnTo>
                      <a:pt x="1130046" y="550164"/>
                    </a:lnTo>
                    <a:lnTo>
                      <a:pt x="1130808" y="549402"/>
                    </a:lnTo>
                    <a:lnTo>
                      <a:pt x="1132332" y="549402"/>
                    </a:lnTo>
                  </a:path>
                  <a:path w="1231900" h="605789">
                    <a:moveTo>
                      <a:pt x="1134618" y="549402"/>
                    </a:moveTo>
                    <a:lnTo>
                      <a:pt x="1133094" y="557784"/>
                    </a:lnTo>
                    <a:lnTo>
                      <a:pt x="1133094" y="560070"/>
                    </a:lnTo>
                    <a:lnTo>
                      <a:pt x="1133856" y="560832"/>
                    </a:lnTo>
                    <a:lnTo>
                      <a:pt x="1135380" y="560832"/>
                    </a:lnTo>
                    <a:lnTo>
                      <a:pt x="1138427" y="557784"/>
                    </a:lnTo>
                  </a:path>
                  <a:path w="1231900" h="605789">
                    <a:moveTo>
                      <a:pt x="1139952" y="549402"/>
                    </a:moveTo>
                    <a:lnTo>
                      <a:pt x="1137666" y="560832"/>
                    </a:lnTo>
                  </a:path>
                  <a:path w="1231900" h="605789">
                    <a:moveTo>
                      <a:pt x="1143762" y="549402"/>
                    </a:moveTo>
                    <a:lnTo>
                      <a:pt x="1140714" y="566166"/>
                    </a:lnTo>
                  </a:path>
                  <a:path w="1231900" h="605789">
                    <a:moveTo>
                      <a:pt x="1143000" y="551688"/>
                    </a:moveTo>
                    <a:lnTo>
                      <a:pt x="1145286" y="549402"/>
                    </a:lnTo>
                    <a:lnTo>
                      <a:pt x="1146810" y="549402"/>
                    </a:lnTo>
                    <a:lnTo>
                      <a:pt x="1147572" y="550164"/>
                    </a:lnTo>
                    <a:lnTo>
                      <a:pt x="1148334" y="551688"/>
                    </a:lnTo>
                    <a:lnTo>
                      <a:pt x="1148334" y="555498"/>
                    </a:lnTo>
                    <a:lnTo>
                      <a:pt x="1147572" y="558546"/>
                    </a:lnTo>
                    <a:lnTo>
                      <a:pt x="1145286" y="560832"/>
                    </a:lnTo>
                    <a:lnTo>
                      <a:pt x="1143762" y="560832"/>
                    </a:lnTo>
                    <a:lnTo>
                      <a:pt x="1143000" y="560070"/>
                    </a:lnTo>
                    <a:lnTo>
                      <a:pt x="1142238" y="558546"/>
                    </a:lnTo>
                  </a:path>
                  <a:path w="1231900" h="605789">
                    <a:moveTo>
                      <a:pt x="1154430" y="549402"/>
                    </a:moveTo>
                    <a:lnTo>
                      <a:pt x="1152144" y="551688"/>
                    </a:lnTo>
                    <a:lnTo>
                      <a:pt x="1151382" y="553974"/>
                    </a:lnTo>
                    <a:lnTo>
                      <a:pt x="1151382" y="558546"/>
                    </a:lnTo>
                    <a:lnTo>
                      <a:pt x="1152144" y="560070"/>
                    </a:lnTo>
                    <a:lnTo>
                      <a:pt x="1152906" y="560832"/>
                    </a:lnTo>
                    <a:lnTo>
                      <a:pt x="1154430" y="560832"/>
                    </a:lnTo>
                    <a:lnTo>
                      <a:pt x="1156716" y="558546"/>
                    </a:lnTo>
                    <a:lnTo>
                      <a:pt x="1157477" y="555498"/>
                    </a:lnTo>
                    <a:lnTo>
                      <a:pt x="1157477" y="551688"/>
                    </a:lnTo>
                    <a:lnTo>
                      <a:pt x="1156716" y="550164"/>
                    </a:lnTo>
                    <a:lnTo>
                      <a:pt x="1155954" y="549402"/>
                    </a:lnTo>
                    <a:lnTo>
                      <a:pt x="1154430" y="549402"/>
                    </a:lnTo>
                    <a:close/>
                  </a:path>
                  <a:path w="1231900" h="605789">
                    <a:moveTo>
                      <a:pt x="1162812" y="544068"/>
                    </a:moveTo>
                    <a:lnTo>
                      <a:pt x="1160526" y="560832"/>
                    </a:lnTo>
                  </a:path>
                  <a:path w="1231900" h="605789">
                    <a:moveTo>
                      <a:pt x="1164336" y="553974"/>
                    </a:moveTo>
                    <a:lnTo>
                      <a:pt x="1170432" y="553974"/>
                    </a:lnTo>
                    <a:lnTo>
                      <a:pt x="1170432" y="550926"/>
                    </a:lnTo>
                    <a:lnTo>
                      <a:pt x="1168908" y="549402"/>
                    </a:lnTo>
                    <a:lnTo>
                      <a:pt x="1167384" y="549402"/>
                    </a:lnTo>
                    <a:lnTo>
                      <a:pt x="1165098" y="551688"/>
                    </a:lnTo>
                    <a:lnTo>
                      <a:pt x="1164336" y="553974"/>
                    </a:lnTo>
                    <a:lnTo>
                      <a:pt x="1164336" y="558546"/>
                    </a:lnTo>
                    <a:lnTo>
                      <a:pt x="1165098" y="560070"/>
                    </a:lnTo>
                    <a:lnTo>
                      <a:pt x="1165860" y="560832"/>
                    </a:lnTo>
                    <a:lnTo>
                      <a:pt x="1167384" y="560832"/>
                    </a:lnTo>
                    <a:lnTo>
                      <a:pt x="1169670" y="558546"/>
                    </a:lnTo>
                  </a:path>
                  <a:path w="1231900" h="605789">
                    <a:moveTo>
                      <a:pt x="1231392" y="522732"/>
                    </a:moveTo>
                    <a:lnTo>
                      <a:pt x="1035558" y="522732"/>
                    </a:lnTo>
                  </a:path>
                  <a:path w="1231900" h="605789">
                    <a:moveTo>
                      <a:pt x="1231392" y="605790"/>
                    </a:moveTo>
                    <a:lnTo>
                      <a:pt x="1035558" y="605790"/>
                    </a:lnTo>
                  </a:path>
                  <a:path w="1231900" h="605789">
                    <a:moveTo>
                      <a:pt x="1080516" y="434340"/>
                    </a:moveTo>
                    <a:lnTo>
                      <a:pt x="1206246" y="434340"/>
                    </a:lnTo>
                  </a:path>
                  <a:path w="1231900" h="605789">
                    <a:moveTo>
                      <a:pt x="1082039" y="433578"/>
                    </a:moveTo>
                    <a:lnTo>
                      <a:pt x="1204722" y="433578"/>
                    </a:lnTo>
                  </a:path>
                  <a:path w="1231900" h="605789">
                    <a:moveTo>
                      <a:pt x="494538" y="564642"/>
                    </a:moveTo>
                    <a:lnTo>
                      <a:pt x="493013" y="560070"/>
                    </a:lnTo>
                    <a:lnTo>
                      <a:pt x="487680" y="557784"/>
                    </a:lnTo>
                    <a:lnTo>
                      <a:pt x="483108" y="560070"/>
                    </a:lnTo>
                    <a:lnTo>
                      <a:pt x="480822" y="564642"/>
                    </a:lnTo>
                    <a:lnTo>
                      <a:pt x="483108" y="569214"/>
                    </a:lnTo>
                    <a:lnTo>
                      <a:pt x="487680" y="571500"/>
                    </a:lnTo>
                    <a:lnTo>
                      <a:pt x="493013" y="569214"/>
                    </a:lnTo>
                    <a:lnTo>
                      <a:pt x="494538" y="564642"/>
                    </a:lnTo>
                    <a:close/>
                  </a:path>
                  <a:path w="1231900" h="605789">
                    <a:moveTo>
                      <a:pt x="501396" y="579120"/>
                    </a:moveTo>
                    <a:lnTo>
                      <a:pt x="477012" y="579120"/>
                    </a:lnTo>
                  </a:path>
                  <a:path w="1231900" h="605789">
                    <a:moveTo>
                      <a:pt x="501396" y="550164"/>
                    </a:moveTo>
                    <a:lnTo>
                      <a:pt x="477012" y="550164"/>
                    </a:lnTo>
                  </a:path>
                  <a:path w="1231900" h="605789">
                    <a:moveTo>
                      <a:pt x="500634" y="564642"/>
                    </a:moveTo>
                    <a:lnTo>
                      <a:pt x="496824" y="555498"/>
                    </a:lnTo>
                    <a:lnTo>
                      <a:pt x="487680" y="551688"/>
                    </a:lnTo>
                    <a:lnTo>
                      <a:pt x="478536" y="555498"/>
                    </a:lnTo>
                    <a:lnTo>
                      <a:pt x="474725" y="564642"/>
                    </a:lnTo>
                    <a:lnTo>
                      <a:pt x="478536" y="573786"/>
                    </a:lnTo>
                    <a:lnTo>
                      <a:pt x="487680" y="577596"/>
                    </a:lnTo>
                    <a:lnTo>
                      <a:pt x="496824" y="573786"/>
                    </a:lnTo>
                    <a:lnTo>
                      <a:pt x="500634" y="564642"/>
                    </a:lnTo>
                    <a:close/>
                  </a:path>
                  <a:path w="1231900" h="605789">
                    <a:moveTo>
                      <a:pt x="910589" y="512826"/>
                    </a:moveTo>
                    <a:lnTo>
                      <a:pt x="465582" y="512826"/>
                    </a:lnTo>
                  </a:path>
                  <a:path w="1231900" h="605789">
                    <a:moveTo>
                      <a:pt x="910589" y="508254"/>
                    </a:moveTo>
                    <a:lnTo>
                      <a:pt x="465582" y="508254"/>
                    </a:lnTo>
                  </a:path>
                  <a:path w="1231900" h="605789">
                    <a:moveTo>
                      <a:pt x="264413" y="424434"/>
                    </a:moveTo>
                    <a:lnTo>
                      <a:pt x="1027938" y="424434"/>
                    </a:lnTo>
                  </a:path>
                  <a:path w="1231900" h="605789">
                    <a:moveTo>
                      <a:pt x="262889" y="424434"/>
                    </a:moveTo>
                    <a:lnTo>
                      <a:pt x="1029462" y="424434"/>
                    </a:lnTo>
                  </a:path>
                  <a:path w="1231900" h="605789">
                    <a:moveTo>
                      <a:pt x="264413" y="433578"/>
                    </a:moveTo>
                    <a:lnTo>
                      <a:pt x="1027938" y="433578"/>
                    </a:lnTo>
                  </a:path>
                  <a:path w="1231900" h="605789">
                    <a:moveTo>
                      <a:pt x="262889" y="434340"/>
                    </a:moveTo>
                    <a:lnTo>
                      <a:pt x="1029462" y="434340"/>
                    </a:lnTo>
                  </a:path>
                  <a:path w="1231900" h="605789">
                    <a:moveTo>
                      <a:pt x="156210" y="550926"/>
                    </a:moveTo>
                    <a:lnTo>
                      <a:pt x="182880" y="550926"/>
                    </a:lnTo>
                  </a:path>
                  <a:path w="1231900" h="605789">
                    <a:moveTo>
                      <a:pt x="156210" y="576072"/>
                    </a:moveTo>
                    <a:lnTo>
                      <a:pt x="182880" y="576072"/>
                    </a:lnTo>
                  </a:path>
                  <a:path w="1231900" h="605789">
                    <a:moveTo>
                      <a:pt x="156210" y="553212"/>
                    </a:moveTo>
                    <a:lnTo>
                      <a:pt x="182880" y="553212"/>
                    </a:lnTo>
                  </a:path>
                  <a:path w="1231900" h="605789">
                    <a:moveTo>
                      <a:pt x="161544" y="560832"/>
                    </a:moveTo>
                    <a:lnTo>
                      <a:pt x="175260" y="560832"/>
                    </a:lnTo>
                  </a:path>
                  <a:path w="1231900" h="605789">
                    <a:moveTo>
                      <a:pt x="161544" y="568452"/>
                    </a:moveTo>
                    <a:lnTo>
                      <a:pt x="175260" y="568452"/>
                    </a:lnTo>
                  </a:path>
                  <a:path w="1231900" h="605789">
                    <a:moveTo>
                      <a:pt x="445008" y="512826"/>
                    </a:moveTo>
                    <a:lnTo>
                      <a:pt x="0" y="512826"/>
                    </a:lnTo>
                  </a:path>
                  <a:path w="1231900" h="605789">
                    <a:moveTo>
                      <a:pt x="445008" y="508254"/>
                    </a:moveTo>
                    <a:lnTo>
                      <a:pt x="0" y="508254"/>
                    </a:lnTo>
                  </a:path>
                  <a:path w="1231900" h="605789">
                    <a:moveTo>
                      <a:pt x="124206" y="605028"/>
                    </a:moveTo>
                    <a:lnTo>
                      <a:pt x="226313" y="60502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7" name="object 449">
                <a:extLst>
                  <a:ext uri="{FF2B5EF4-FFF2-40B4-BE49-F238E27FC236}">
                    <a16:creationId xmlns:a16="http://schemas.microsoft.com/office/drawing/2014/main" id="{20D5DDB3-1225-A1AD-DCB7-3FBDD0DC4745}"/>
                  </a:ext>
                </a:extLst>
              </p:cNvPr>
              <p:cNvSpPr/>
              <p:nvPr/>
            </p:nvSpPr>
            <p:spPr>
              <a:xfrm>
                <a:off x="3779901" y="308495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8" name="object 450">
                <a:extLst>
                  <a:ext uri="{FF2B5EF4-FFF2-40B4-BE49-F238E27FC236}">
                    <a16:creationId xmlns:a16="http://schemas.microsoft.com/office/drawing/2014/main" id="{9CC2AD01-8109-2116-4C0B-6D831DB14A99}"/>
                  </a:ext>
                </a:extLst>
              </p:cNvPr>
              <p:cNvSpPr/>
              <p:nvPr/>
            </p:nvSpPr>
            <p:spPr>
              <a:xfrm>
                <a:off x="3643883" y="3004566"/>
                <a:ext cx="306705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81280">
                    <a:moveTo>
                      <a:pt x="169925" y="80771"/>
                    </a:moveTo>
                    <a:lnTo>
                      <a:pt x="170687" y="80771"/>
                    </a:lnTo>
                  </a:path>
                  <a:path w="306704" h="81280">
                    <a:moveTo>
                      <a:pt x="203453" y="80771"/>
                    </a:moveTo>
                    <a:lnTo>
                      <a:pt x="306324" y="80771"/>
                    </a:lnTo>
                  </a:path>
                  <a:path w="306704" h="81280">
                    <a:moveTo>
                      <a:pt x="0" y="0"/>
                    </a:moveTo>
                    <a:lnTo>
                      <a:pt x="10210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59" name="object 451">
                <a:extLst>
                  <a:ext uri="{FF2B5EF4-FFF2-40B4-BE49-F238E27FC236}">
                    <a16:creationId xmlns:a16="http://schemas.microsoft.com/office/drawing/2014/main" id="{8312F4D6-A7F8-DBDD-AD20-EF21ECB1829C}"/>
                  </a:ext>
                </a:extLst>
              </p:cNvPr>
              <p:cNvSpPr/>
              <p:nvPr/>
            </p:nvSpPr>
            <p:spPr>
              <a:xfrm>
                <a:off x="3779901" y="30041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0" name="object 452">
                <a:extLst>
                  <a:ext uri="{FF2B5EF4-FFF2-40B4-BE49-F238E27FC236}">
                    <a16:creationId xmlns:a16="http://schemas.microsoft.com/office/drawing/2014/main" id="{DDF9473E-7FF7-FF0F-9500-5724C1BFC21A}"/>
                  </a:ext>
                </a:extLst>
              </p:cNvPr>
              <p:cNvSpPr/>
              <p:nvPr/>
            </p:nvSpPr>
            <p:spPr>
              <a:xfrm>
                <a:off x="3638550" y="2940558"/>
                <a:ext cx="311785" cy="123189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123189">
                    <a:moveTo>
                      <a:pt x="175260" y="64008"/>
                    </a:moveTo>
                    <a:lnTo>
                      <a:pt x="176022" y="64008"/>
                    </a:lnTo>
                  </a:path>
                  <a:path w="311785" h="123189">
                    <a:moveTo>
                      <a:pt x="208787" y="64008"/>
                    </a:moveTo>
                    <a:lnTo>
                      <a:pt x="311658" y="64008"/>
                    </a:lnTo>
                  </a:path>
                  <a:path w="311785" h="123189">
                    <a:moveTo>
                      <a:pt x="40386" y="0"/>
                    </a:moveTo>
                    <a:lnTo>
                      <a:pt x="38862" y="0"/>
                    </a:lnTo>
                  </a:path>
                  <a:path w="311785" h="123189">
                    <a:moveTo>
                      <a:pt x="38862" y="21336"/>
                    </a:moveTo>
                    <a:lnTo>
                      <a:pt x="40386" y="21336"/>
                    </a:lnTo>
                  </a:path>
                  <a:path w="311785" h="123189">
                    <a:moveTo>
                      <a:pt x="37337" y="90678"/>
                    </a:moveTo>
                    <a:lnTo>
                      <a:pt x="37337" y="92964"/>
                    </a:lnTo>
                  </a:path>
                  <a:path w="311785" h="123189">
                    <a:moveTo>
                      <a:pt x="37337" y="92964"/>
                    </a:moveTo>
                    <a:lnTo>
                      <a:pt x="37337" y="115824"/>
                    </a:lnTo>
                  </a:path>
                  <a:path w="311785" h="123189">
                    <a:moveTo>
                      <a:pt x="38862" y="89916"/>
                    </a:moveTo>
                    <a:lnTo>
                      <a:pt x="37337" y="90678"/>
                    </a:lnTo>
                  </a:path>
                  <a:path w="311785" h="123189">
                    <a:moveTo>
                      <a:pt x="38862" y="89154"/>
                    </a:moveTo>
                    <a:lnTo>
                      <a:pt x="40386" y="89154"/>
                    </a:lnTo>
                  </a:path>
                  <a:path w="311785" h="123189">
                    <a:moveTo>
                      <a:pt x="40386" y="21336"/>
                    </a:moveTo>
                    <a:lnTo>
                      <a:pt x="40386" y="90678"/>
                    </a:lnTo>
                  </a:path>
                  <a:path w="311785" h="123189">
                    <a:moveTo>
                      <a:pt x="38862" y="21336"/>
                    </a:moveTo>
                    <a:lnTo>
                      <a:pt x="38862" y="90678"/>
                    </a:lnTo>
                  </a:path>
                  <a:path w="311785" h="123189">
                    <a:moveTo>
                      <a:pt x="38862" y="21336"/>
                    </a:moveTo>
                    <a:lnTo>
                      <a:pt x="38862" y="0"/>
                    </a:lnTo>
                  </a:path>
                  <a:path w="311785" h="123189">
                    <a:moveTo>
                      <a:pt x="40386" y="21336"/>
                    </a:moveTo>
                    <a:lnTo>
                      <a:pt x="40386" y="0"/>
                    </a:lnTo>
                  </a:path>
                  <a:path w="311785" h="123189">
                    <a:moveTo>
                      <a:pt x="0" y="85343"/>
                    </a:moveTo>
                    <a:lnTo>
                      <a:pt x="0" y="122681"/>
                    </a:lnTo>
                  </a:path>
                  <a:path w="311785" h="123189">
                    <a:moveTo>
                      <a:pt x="762" y="85343"/>
                    </a:moveTo>
                    <a:lnTo>
                      <a:pt x="762" y="1226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1" name="object 453">
                <a:extLst>
                  <a:ext uri="{FF2B5EF4-FFF2-40B4-BE49-F238E27FC236}">
                    <a16:creationId xmlns:a16="http://schemas.microsoft.com/office/drawing/2014/main" id="{322C6966-CA52-32E9-6B54-586C48A3C079}"/>
                  </a:ext>
                </a:extLst>
              </p:cNvPr>
              <p:cNvSpPr/>
              <p:nvPr/>
            </p:nvSpPr>
            <p:spPr>
              <a:xfrm>
                <a:off x="3639692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2" name="object 454">
                <a:extLst>
                  <a:ext uri="{FF2B5EF4-FFF2-40B4-BE49-F238E27FC236}">
                    <a16:creationId xmlns:a16="http://schemas.microsoft.com/office/drawing/2014/main" id="{D2032554-B6E2-8EFB-BFAC-0B0E6E23CF25}"/>
                  </a:ext>
                </a:extLst>
              </p:cNvPr>
              <p:cNvSpPr/>
              <p:nvPr/>
            </p:nvSpPr>
            <p:spPr>
              <a:xfrm>
                <a:off x="3636264" y="3025902"/>
                <a:ext cx="381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7464">
                    <a:moveTo>
                      <a:pt x="0" y="33527"/>
                    </a:moveTo>
                    <a:lnTo>
                      <a:pt x="2286" y="33527"/>
                    </a:lnTo>
                  </a:path>
                  <a:path w="3810" h="37464">
                    <a:moveTo>
                      <a:pt x="3048" y="37337"/>
                    </a:moveTo>
                    <a:lnTo>
                      <a:pt x="2286" y="37337"/>
                    </a:lnTo>
                  </a:path>
                  <a:path w="3810" h="37464">
                    <a:moveTo>
                      <a:pt x="3048" y="36575"/>
                    </a:moveTo>
                    <a:lnTo>
                      <a:pt x="3048" y="37337"/>
                    </a:lnTo>
                  </a:path>
                  <a:path w="3810" h="37464">
                    <a:moveTo>
                      <a:pt x="3810" y="36575"/>
                    </a:moveTo>
                    <a:lnTo>
                      <a:pt x="3048" y="36575"/>
                    </a:lnTo>
                  </a:path>
                  <a:path w="3810" h="37464">
                    <a:moveTo>
                      <a:pt x="3048" y="0"/>
                    </a:moveTo>
                    <a:lnTo>
                      <a:pt x="228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3" name="object 455">
                <a:extLst>
                  <a:ext uri="{FF2B5EF4-FFF2-40B4-BE49-F238E27FC236}">
                    <a16:creationId xmlns:a16="http://schemas.microsoft.com/office/drawing/2014/main" id="{33821C16-5077-8AD5-6C36-D37B51D22D82}"/>
                  </a:ext>
                </a:extLst>
              </p:cNvPr>
              <p:cNvSpPr/>
              <p:nvPr/>
            </p:nvSpPr>
            <p:spPr>
              <a:xfrm>
                <a:off x="3639692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4" name="object 456">
                <a:extLst>
                  <a:ext uri="{FF2B5EF4-FFF2-40B4-BE49-F238E27FC236}">
                    <a16:creationId xmlns:a16="http://schemas.microsoft.com/office/drawing/2014/main" id="{502BDEA7-E15A-F896-4362-65667F7097FA}"/>
                  </a:ext>
                </a:extLst>
              </p:cNvPr>
              <p:cNvSpPr/>
              <p:nvPr/>
            </p:nvSpPr>
            <p:spPr>
              <a:xfrm>
                <a:off x="3462527" y="2961894"/>
                <a:ext cx="21907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219075" h="123825">
                    <a:moveTo>
                      <a:pt x="173736" y="68580"/>
                    </a:moveTo>
                    <a:lnTo>
                      <a:pt x="176022" y="68580"/>
                    </a:lnTo>
                  </a:path>
                  <a:path w="219075" h="123825">
                    <a:moveTo>
                      <a:pt x="176784" y="65531"/>
                    </a:moveTo>
                    <a:lnTo>
                      <a:pt x="177546" y="65531"/>
                    </a:lnTo>
                  </a:path>
                  <a:path w="219075" h="123825">
                    <a:moveTo>
                      <a:pt x="176784" y="65531"/>
                    </a:moveTo>
                    <a:lnTo>
                      <a:pt x="176784" y="64007"/>
                    </a:lnTo>
                  </a:path>
                  <a:path w="219075" h="123825">
                    <a:moveTo>
                      <a:pt x="177546" y="42672"/>
                    </a:moveTo>
                    <a:lnTo>
                      <a:pt x="177546" y="123443"/>
                    </a:lnTo>
                  </a:path>
                  <a:path w="219075" h="123825">
                    <a:moveTo>
                      <a:pt x="177546" y="42672"/>
                    </a:moveTo>
                    <a:lnTo>
                      <a:pt x="181356" y="42672"/>
                    </a:lnTo>
                  </a:path>
                  <a:path w="219075" h="123825">
                    <a:moveTo>
                      <a:pt x="177546" y="123443"/>
                    </a:moveTo>
                    <a:lnTo>
                      <a:pt x="181356" y="123443"/>
                    </a:lnTo>
                  </a:path>
                  <a:path w="219075" h="123825">
                    <a:moveTo>
                      <a:pt x="181356" y="42672"/>
                    </a:moveTo>
                    <a:lnTo>
                      <a:pt x="181356" y="123443"/>
                    </a:lnTo>
                  </a:path>
                  <a:path w="219075" h="123825">
                    <a:moveTo>
                      <a:pt x="218694" y="79248"/>
                    </a:moveTo>
                    <a:lnTo>
                      <a:pt x="218694" y="86868"/>
                    </a:lnTo>
                  </a:path>
                  <a:path w="219075" h="123825">
                    <a:moveTo>
                      <a:pt x="132587" y="60960"/>
                    </a:moveTo>
                    <a:lnTo>
                      <a:pt x="127254" y="60960"/>
                    </a:lnTo>
                  </a:path>
                  <a:path w="219075" h="123825">
                    <a:moveTo>
                      <a:pt x="127254" y="60960"/>
                    </a:moveTo>
                    <a:lnTo>
                      <a:pt x="127254" y="104393"/>
                    </a:lnTo>
                  </a:path>
                  <a:path w="219075" h="123825">
                    <a:moveTo>
                      <a:pt x="132587" y="104393"/>
                    </a:moveTo>
                    <a:lnTo>
                      <a:pt x="127254" y="104393"/>
                    </a:lnTo>
                  </a:path>
                  <a:path w="219075" h="123825">
                    <a:moveTo>
                      <a:pt x="138684" y="57150"/>
                    </a:moveTo>
                    <a:lnTo>
                      <a:pt x="132587" y="57150"/>
                    </a:lnTo>
                  </a:path>
                  <a:path w="219075" h="123825">
                    <a:moveTo>
                      <a:pt x="138684" y="108966"/>
                    </a:moveTo>
                    <a:lnTo>
                      <a:pt x="132587" y="108966"/>
                    </a:lnTo>
                  </a:path>
                  <a:path w="219075" h="123825">
                    <a:moveTo>
                      <a:pt x="138684" y="57150"/>
                    </a:moveTo>
                    <a:lnTo>
                      <a:pt x="138684" y="108966"/>
                    </a:lnTo>
                  </a:path>
                  <a:path w="219075" h="123825">
                    <a:moveTo>
                      <a:pt x="132587" y="108966"/>
                    </a:moveTo>
                    <a:lnTo>
                      <a:pt x="132587" y="57150"/>
                    </a:lnTo>
                  </a:path>
                  <a:path w="219075" h="123825">
                    <a:moveTo>
                      <a:pt x="138684" y="68580"/>
                    </a:moveTo>
                    <a:lnTo>
                      <a:pt x="173736" y="68580"/>
                    </a:lnTo>
                  </a:path>
                  <a:path w="219075" h="123825">
                    <a:moveTo>
                      <a:pt x="138684" y="97536"/>
                    </a:moveTo>
                    <a:lnTo>
                      <a:pt x="173736" y="97536"/>
                    </a:lnTo>
                  </a:path>
                  <a:path w="219075" h="123825">
                    <a:moveTo>
                      <a:pt x="23622" y="0"/>
                    </a:moveTo>
                    <a:lnTo>
                      <a:pt x="25908" y="0"/>
                    </a:lnTo>
                  </a:path>
                  <a:path w="219075" h="123825">
                    <a:moveTo>
                      <a:pt x="26670" y="71628"/>
                    </a:moveTo>
                    <a:lnTo>
                      <a:pt x="26670" y="94487"/>
                    </a:lnTo>
                  </a:path>
                  <a:path w="219075" h="123825">
                    <a:moveTo>
                      <a:pt x="26670" y="69342"/>
                    </a:moveTo>
                    <a:lnTo>
                      <a:pt x="26670" y="71628"/>
                    </a:lnTo>
                  </a:path>
                  <a:path w="219075" h="123825">
                    <a:moveTo>
                      <a:pt x="23622" y="67818"/>
                    </a:moveTo>
                    <a:lnTo>
                      <a:pt x="25908" y="67818"/>
                    </a:lnTo>
                  </a:path>
                  <a:path w="219075" h="123825">
                    <a:moveTo>
                      <a:pt x="25908" y="68580"/>
                    </a:moveTo>
                    <a:lnTo>
                      <a:pt x="26670" y="69342"/>
                    </a:lnTo>
                  </a:path>
                  <a:path w="219075" h="123825">
                    <a:moveTo>
                      <a:pt x="25908" y="0"/>
                    </a:moveTo>
                    <a:lnTo>
                      <a:pt x="25908" y="69342"/>
                    </a:lnTo>
                  </a:path>
                  <a:path w="219075" h="123825">
                    <a:moveTo>
                      <a:pt x="23622" y="0"/>
                    </a:moveTo>
                    <a:lnTo>
                      <a:pt x="23622" y="69342"/>
                    </a:lnTo>
                  </a:path>
                  <a:path w="219075" h="123825">
                    <a:moveTo>
                      <a:pt x="1524" y="0"/>
                    </a:moveTo>
                    <a:lnTo>
                      <a:pt x="3810" y="0"/>
                    </a:lnTo>
                  </a:path>
                  <a:path w="219075" h="123825">
                    <a:moveTo>
                      <a:pt x="0" y="69342"/>
                    </a:moveTo>
                    <a:lnTo>
                      <a:pt x="0" y="94487"/>
                    </a:lnTo>
                  </a:path>
                  <a:path w="219075" h="123825">
                    <a:moveTo>
                      <a:pt x="1524" y="68580"/>
                    </a:moveTo>
                    <a:lnTo>
                      <a:pt x="762" y="69342"/>
                    </a:lnTo>
                  </a:path>
                  <a:path w="219075" h="123825">
                    <a:moveTo>
                      <a:pt x="1524" y="67818"/>
                    </a:moveTo>
                    <a:lnTo>
                      <a:pt x="3810" y="67818"/>
                    </a:lnTo>
                  </a:path>
                  <a:path w="219075" h="123825">
                    <a:moveTo>
                      <a:pt x="3810" y="0"/>
                    </a:moveTo>
                    <a:lnTo>
                      <a:pt x="3810" y="69342"/>
                    </a:lnTo>
                  </a:path>
                  <a:path w="219075" h="123825">
                    <a:moveTo>
                      <a:pt x="1524" y="0"/>
                    </a:moveTo>
                    <a:lnTo>
                      <a:pt x="1524" y="69342"/>
                    </a:lnTo>
                  </a:path>
                  <a:path w="219075" h="123825">
                    <a:moveTo>
                      <a:pt x="0" y="69342"/>
                    </a:moveTo>
                    <a:lnTo>
                      <a:pt x="26670" y="69342"/>
                    </a:lnTo>
                  </a:path>
                  <a:path w="219075" h="123825">
                    <a:moveTo>
                      <a:pt x="0" y="94487"/>
                    </a:moveTo>
                    <a:lnTo>
                      <a:pt x="26670" y="94487"/>
                    </a:lnTo>
                  </a:path>
                  <a:path w="219075" h="123825">
                    <a:moveTo>
                      <a:pt x="0" y="71628"/>
                    </a:moveTo>
                    <a:lnTo>
                      <a:pt x="26670" y="71628"/>
                    </a:lnTo>
                  </a:path>
                  <a:path w="219075" h="123825">
                    <a:moveTo>
                      <a:pt x="50292" y="19812"/>
                    </a:moveTo>
                    <a:lnTo>
                      <a:pt x="50292" y="38100"/>
                    </a:lnTo>
                  </a:path>
                  <a:path w="219075" h="123825">
                    <a:moveTo>
                      <a:pt x="57150" y="19812"/>
                    </a:moveTo>
                    <a:lnTo>
                      <a:pt x="57150" y="38100"/>
                    </a:lnTo>
                  </a:path>
                  <a:path w="219075" h="123825">
                    <a:moveTo>
                      <a:pt x="36575" y="19812"/>
                    </a:moveTo>
                    <a:lnTo>
                      <a:pt x="36575" y="38100"/>
                    </a:lnTo>
                  </a:path>
                  <a:path w="219075" h="123825">
                    <a:moveTo>
                      <a:pt x="43434" y="19812"/>
                    </a:moveTo>
                    <a:lnTo>
                      <a:pt x="43434" y="38100"/>
                    </a:lnTo>
                  </a:path>
                  <a:path w="219075" h="123825">
                    <a:moveTo>
                      <a:pt x="36575" y="38100"/>
                    </a:moveTo>
                    <a:lnTo>
                      <a:pt x="43434" y="38100"/>
                    </a:lnTo>
                  </a:path>
                  <a:path w="219075" h="123825">
                    <a:moveTo>
                      <a:pt x="57150" y="38100"/>
                    </a:moveTo>
                    <a:lnTo>
                      <a:pt x="50292" y="38100"/>
                    </a:lnTo>
                  </a:path>
                  <a:path w="219075" h="123825">
                    <a:moveTo>
                      <a:pt x="36575" y="19812"/>
                    </a:moveTo>
                    <a:lnTo>
                      <a:pt x="43434" y="19812"/>
                    </a:lnTo>
                  </a:path>
                  <a:path w="219075" h="123825">
                    <a:moveTo>
                      <a:pt x="57150" y="19812"/>
                    </a:moveTo>
                    <a:lnTo>
                      <a:pt x="50292" y="19812"/>
                    </a:lnTo>
                  </a:path>
                  <a:path w="219075" h="123825">
                    <a:moveTo>
                      <a:pt x="43434" y="31242"/>
                    </a:moveTo>
                    <a:lnTo>
                      <a:pt x="50292" y="31242"/>
                    </a:lnTo>
                  </a:path>
                  <a:path w="219075" h="123825">
                    <a:moveTo>
                      <a:pt x="43434" y="26669"/>
                    </a:moveTo>
                    <a:lnTo>
                      <a:pt x="50292" y="26669"/>
                    </a:lnTo>
                  </a:path>
                  <a:path w="219075" h="123825">
                    <a:moveTo>
                      <a:pt x="124968" y="66293"/>
                    </a:moveTo>
                    <a:lnTo>
                      <a:pt x="124968" y="99822"/>
                    </a:lnTo>
                  </a:path>
                  <a:path w="219075" h="123825">
                    <a:moveTo>
                      <a:pt x="92963" y="57150"/>
                    </a:moveTo>
                    <a:lnTo>
                      <a:pt x="92963" y="108966"/>
                    </a:lnTo>
                  </a:path>
                  <a:path w="219075" h="123825">
                    <a:moveTo>
                      <a:pt x="64008" y="121157"/>
                    </a:moveTo>
                    <a:lnTo>
                      <a:pt x="64008" y="44957"/>
                    </a:lnTo>
                  </a:path>
                  <a:path w="219075" h="123825">
                    <a:moveTo>
                      <a:pt x="92201" y="83057"/>
                    </a:moveTo>
                    <a:lnTo>
                      <a:pt x="88392" y="73913"/>
                    </a:lnTo>
                    <a:lnTo>
                      <a:pt x="79248" y="70104"/>
                    </a:lnTo>
                    <a:lnTo>
                      <a:pt x="70866" y="73913"/>
                    </a:lnTo>
                    <a:lnTo>
                      <a:pt x="67056" y="83057"/>
                    </a:lnTo>
                    <a:lnTo>
                      <a:pt x="70866" y="92201"/>
                    </a:lnTo>
                    <a:lnTo>
                      <a:pt x="79248" y="96012"/>
                    </a:lnTo>
                    <a:lnTo>
                      <a:pt x="88392" y="92201"/>
                    </a:lnTo>
                    <a:lnTo>
                      <a:pt x="92201" y="83057"/>
                    </a:lnTo>
                    <a:close/>
                  </a:path>
                  <a:path w="219075" h="123825">
                    <a:moveTo>
                      <a:pt x="65532" y="63245"/>
                    </a:moveTo>
                    <a:lnTo>
                      <a:pt x="65532" y="10210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5" name="object 457">
                <a:extLst>
                  <a:ext uri="{FF2B5EF4-FFF2-40B4-BE49-F238E27FC236}">
                    <a16:creationId xmlns:a16="http://schemas.microsoft.com/office/drawing/2014/main" id="{43449EF6-37C0-C3DF-CBDD-8E9DBDB58621}"/>
                  </a:ext>
                </a:extLst>
              </p:cNvPr>
              <p:cNvSpPr/>
              <p:nvPr/>
            </p:nvSpPr>
            <p:spPr>
              <a:xfrm>
                <a:off x="3529202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6" name="object 458">
                <a:extLst>
                  <a:ext uri="{FF2B5EF4-FFF2-40B4-BE49-F238E27FC236}">
                    <a16:creationId xmlns:a16="http://schemas.microsoft.com/office/drawing/2014/main" id="{795E908C-48AB-7540-0FF5-2452C0626FFF}"/>
                  </a:ext>
                </a:extLst>
              </p:cNvPr>
              <p:cNvSpPr/>
              <p:nvPr/>
            </p:nvSpPr>
            <p:spPr>
              <a:xfrm>
                <a:off x="3528060" y="3025902"/>
                <a:ext cx="317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7464">
                    <a:moveTo>
                      <a:pt x="1524" y="36575"/>
                    </a:moveTo>
                    <a:lnTo>
                      <a:pt x="2286" y="37337"/>
                    </a:lnTo>
                  </a:path>
                  <a:path w="3175" h="37464">
                    <a:moveTo>
                      <a:pt x="2286" y="37337"/>
                    </a:moveTo>
                    <a:lnTo>
                      <a:pt x="3048" y="37337"/>
                    </a:lnTo>
                  </a:path>
                  <a:path w="3175" h="37464">
                    <a:moveTo>
                      <a:pt x="0" y="36575"/>
                    </a:moveTo>
                    <a:lnTo>
                      <a:pt x="1524" y="36575"/>
                    </a:lnTo>
                  </a:path>
                  <a:path w="3175" h="37464">
                    <a:moveTo>
                      <a:pt x="2286" y="0"/>
                    </a:moveTo>
                    <a:lnTo>
                      <a:pt x="304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7" name="object 459">
                <a:extLst>
                  <a:ext uri="{FF2B5EF4-FFF2-40B4-BE49-F238E27FC236}">
                    <a16:creationId xmlns:a16="http://schemas.microsoft.com/office/drawing/2014/main" id="{067EA9F7-18B8-23F4-A375-68049E122801}"/>
                  </a:ext>
                </a:extLst>
              </p:cNvPr>
              <p:cNvSpPr/>
              <p:nvPr/>
            </p:nvSpPr>
            <p:spPr>
              <a:xfrm>
                <a:off x="3529202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8" name="object 460">
                <a:extLst>
                  <a:ext uri="{FF2B5EF4-FFF2-40B4-BE49-F238E27FC236}">
                    <a16:creationId xmlns:a16="http://schemas.microsoft.com/office/drawing/2014/main" id="{5CFBB934-2D44-4E56-8317-2846BDE36ED2}"/>
                  </a:ext>
                </a:extLst>
              </p:cNvPr>
              <p:cNvSpPr/>
              <p:nvPr/>
            </p:nvSpPr>
            <p:spPr>
              <a:xfrm>
                <a:off x="3468623" y="2961894"/>
                <a:ext cx="52832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528320" h="124460">
                    <a:moveTo>
                      <a:pt x="59436" y="64769"/>
                    </a:moveTo>
                    <a:lnTo>
                      <a:pt x="59436" y="65531"/>
                    </a:lnTo>
                  </a:path>
                  <a:path w="528320" h="124460">
                    <a:moveTo>
                      <a:pt x="59436" y="65531"/>
                    </a:moveTo>
                    <a:lnTo>
                      <a:pt x="60960" y="65531"/>
                    </a:lnTo>
                  </a:path>
                  <a:path w="528320" h="124460">
                    <a:moveTo>
                      <a:pt x="60960" y="65531"/>
                    </a:moveTo>
                    <a:lnTo>
                      <a:pt x="61722" y="64007"/>
                    </a:lnTo>
                  </a:path>
                  <a:path w="528320" h="124460">
                    <a:moveTo>
                      <a:pt x="62484" y="101345"/>
                    </a:moveTo>
                    <a:lnTo>
                      <a:pt x="62484" y="89154"/>
                    </a:lnTo>
                  </a:path>
                  <a:path w="528320" h="124460">
                    <a:moveTo>
                      <a:pt x="62484" y="76962"/>
                    </a:moveTo>
                    <a:lnTo>
                      <a:pt x="62484" y="64007"/>
                    </a:lnTo>
                  </a:path>
                  <a:path w="528320" h="124460">
                    <a:moveTo>
                      <a:pt x="61722" y="101345"/>
                    </a:moveTo>
                    <a:lnTo>
                      <a:pt x="61722" y="87630"/>
                    </a:lnTo>
                  </a:path>
                  <a:path w="528320" h="124460">
                    <a:moveTo>
                      <a:pt x="61722" y="79248"/>
                    </a:moveTo>
                    <a:lnTo>
                      <a:pt x="61722" y="64007"/>
                    </a:lnTo>
                  </a:path>
                  <a:path w="528320" h="124460">
                    <a:moveTo>
                      <a:pt x="86867" y="68580"/>
                    </a:moveTo>
                    <a:lnTo>
                      <a:pt x="62484" y="68580"/>
                    </a:lnTo>
                  </a:path>
                  <a:path w="528320" h="124460">
                    <a:moveTo>
                      <a:pt x="86867" y="97536"/>
                    </a:moveTo>
                    <a:lnTo>
                      <a:pt x="62484" y="97536"/>
                    </a:lnTo>
                  </a:path>
                  <a:path w="528320" h="124460">
                    <a:moveTo>
                      <a:pt x="86867" y="108966"/>
                    </a:moveTo>
                    <a:lnTo>
                      <a:pt x="93725" y="108966"/>
                    </a:lnTo>
                  </a:path>
                  <a:path w="528320" h="124460">
                    <a:moveTo>
                      <a:pt x="59436" y="63245"/>
                    </a:moveTo>
                    <a:lnTo>
                      <a:pt x="57912" y="60960"/>
                    </a:lnTo>
                  </a:path>
                  <a:path w="528320" h="124460">
                    <a:moveTo>
                      <a:pt x="59436" y="102107"/>
                    </a:moveTo>
                    <a:lnTo>
                      <a:pt x="57912" y="104393"/>
                    </a:lnTo>
                  </a:path>
                  <a:path w="528320" h="124460">
                    <a:moveTo>
                      <a:pt x="86867" y="57150"/>
                    </a:moveTo>
                    <a:lnTo>
                      <a:pt x="93725" y="57150"/>
                    </a:lnTo>
                  </a:path>
                  <a:path w="528320" h="124460">
                    <a:moveTo>
                      <a:pt x="80772" y="83057"/>
                    </a:moveTo>
                    <a:lnTo>
                      <a:pt x="78486" y="78486"/>
                    </a:lnTo>
                    <a:lnTo>
                      <a:pt x="73151" y="76200"/>
                    </a:lnTo>
                    <a:lnTo>
                      <a:pt x="68579" y="78486"/>
                    </a:lnTo>
                    <a:lnTo>
                      <a:pt x="66293" y="83057"/>
                    </a:lnTo>
                    <a:lnTo>
                      <a:pt x="68579" y="87630"/>
                    </a:lnTo>
                    <a:lnTo>
                      <a:pt x="73151" y="89916"/>
                    </a:lnTo>
                    <a:lnTo>
                      <a:pt x="78486" y="87630"/>
                    </a:lnTo>
                    <a:lnTo>
                      <a:pt x="80772" y="83057"/>
                    </a:lnTo>
                    <a:close/>
                  </a:path>
                  <a:path w="528320" h="124460">
                    <a:moveTo>
                      <a:pt x="101346" y="66293"/>
                    </a:moveTo>
                    <a:lnTo>
                      <a:pt x="101346" y="99822"/>
                    </a:lnTo>
                  </a:path>
                  <a:path w="528320" h="124460">
                    <a:moveTo>
                      <a:pt x="99060" y="60960"/>
                    </a:moveTo>
                    <a:lnTo>
                      <a:pt x="99060" y="104393"/>
                    </a:lnTo>
                  </a:path>
                  <a:path w="528320" h="124460">
                    <a:moveTo>
                      <a:pt x="93725" y="104393"/>
                    </a:moveTo>
                    <a:lnTo>
                      <a:pt x="99060" y="104393"/>
                    </a:lnTo>
                  </a:path>
                  <a:path w="528320" h="124460">
                    <a:moveTo>
                      <a:pt x="93725" y="60960"/>
                    </a:moveTo>
                    <a:lnTo>
                      <a:pt x="99060" y="60960"/>
                    </a:lnTo>
                  </a:path>
                  <a:path w="528320" h="124460">
                    <a:moveTo>
                      <a:pt x="93725" y="57150"/>
                    </a:moveTo>
                    <a:lnTo>
                      <a:pt x="93725" y="108966"/>
                    </a:lnTo>
                  </a:path>
                  <a:path w="528320" h="124460">
                    <a:moveTo>
                      <a:pt x="53339" y="44957"/>
                    </a:moveTo>
                    <a:lnTo>
                      <a:pt x="53339" y="121157"/>
                    </a:lnTo>
                  </a:path>
                  <a:path w="528320" h="124460">
                    <a:moveTo>
                      <a:pt x="50291" y="124206"/>
                    </a:moveTo>
                    <a:lnTo>
                      <a:pt x="50291" y="41910"/>
                    </a:lnTo>
                  </a:path>
                  <a:path w="528320" h="124460">
                    <a:moveTo>
                      <a:pt x="19050" y="124206"/>
                    </a:moveTo>
                    <a:lnTo>
                      <a:pt x="19050" y="41910"/>
                    </a:lnTo>
                  </a:path>
                  <a:path w="528320" h="124460">
                    <a:moveTo>
                      <a:pt x="16001" y="123443"/>
                    </a:moveTo>
                    <a:lnTo>
                      <a:pt x="16001" y="42672"/>
                    </a:lnTo>
                  </a:path>
                  <a:path w="528320" h="124460">
                    <a:moveTo>
                      <a:pt x="50291" y="124206"/>
                    </a:moveTo>
                    <a:lnTo>
                      <a:pt x="53339" y="121157"/>
                    </a:lnTo>
                  </a:path>
                  <a:path w="528320" h="124460">
                    <a:moveTo>
                      <a:pt x="19050" y="124206"/>
                    </a:moveTo>
                    <a:lnTo>
                      <a:pt x="50291" y="124206"/>
                    </a:lnTo>
                  </a:path>
                  <a:path w="528320" h="124460">
                    <a:moveTo>
                      <a:pt x="16001" y="123443"/>
                    </a:moveTo>
                    <a:lnTo>
                      <a:pt x="19050" y="123443"/>
                    </a:lnTo>
                  </a:path>
                  <a:path w="528320" h="124460">
                    <a:moveTo>
                      <a:pt x="37337" y="33528"/>
                    </a:moveTo>
                    <a:lnTo>
                      <a:pt x="37337" y="40386"/>
                    </a:lnTo>
                  </a:path>
                  <a:path w="528320" h="124460">
                    <a:moveTo>
                      <a:pt x="44196" y="33528"/>
                    </a:moveTo>
                    <a:lnTo>
                      <a:pt x="44196" y="40386"/>
                    </a:lnTo>
                  </a:path>
                  <a:path w="528320" h="124460">
                    <a:moveTo>
                      <a:pt x="37337" y="40386"/>
                    </a:moveTo>
                    <a:lnTo>
                      <a:pt x="36575" y="41910"/>
                    </a:lnTo>
                  </a:path>
                  <a:path w="528320" h="124460">
                    <a:moveTo>
                      <a:pt x="37337" y="40386"/>
                    </a:moveTo>
                    <a:lnTo>
                      <a:pt x="44196" y="40386"/>
                    </a:lnTo>
                  </a:path>
                  <a:path w="528320" h="124460">
                    <a:moveTo>
                      <a:pt x="50291" y="41910"/>
                    </a:moveTo>
                    <a:lnTo>
                      <a:pt x="53339" y="44957"/>
                    </a:lnTo>
                  </a:path>
                  <a:path w="528320" h="124460">
                    <a:moveTo>
                      <a:pt x="19050" y="41910"/>
                    </a:moveTo>
                    <a:lnTo>
                      <a:pt x="50291" y="41910"/>
                    </a:lnTo>
                  </a:path>
                  <a:path w="528320" h="124460">
                    <a:moveTo>
                      <a:pt x="16001" y="42672"/>
                    </a:moveTo>
                    <a:lnTo>
                      <a:pt x="19050" y="42672"/>
                    </a:lnTo>
                  </a:path>
                  <a:path w="528320" h="124460">
                    <a:moveTo>
                      <a:pt x="37337" y="33528"/>
                    </a:moveTo>
                    <a:lnTo>
                      <a:pt x="44196" y="33528"/>
                    </a:lnTo>
                  </a:path>
                  <a:path w="528320" h="124460">
                    <a:moveTo>
                      <a:pt x="38100" y="33528"/>
                    </a:moveTo>
                    <a:lnTo>
                      <a:pt x="43434" y="33528"/>
                    </a:lnTo>
                  </a:path>
                  <a:path w="528320" h="124460">
                    <a:moveTo>
                      <a:pt x="37337" y="33528"/>
                    </a:moveTo>
                    <a:lnTo>
                      <a:pt x="38100" y="33528"/>
                    </a:lnTo>
                  </a:path>
                  <a:path w="528320" h="124460">
                    <a:moveTo>
                      <a:pt x="44196" y="33528"/>
                    </a:moveTo>
                    <a:lnTo>
                      <a:pt x="43434" y="33528"/>
                    </a:lnTo>
                  </a:path>
                  <a:path w="528320" h="124460">
                    <a:moveTo>
                      <a:pt x="13715" y="79248"/>
                    </a:moveTo>
                    <a:lnTo>
                      <a:pt x="13715" y="86868"/>
                    </a:lnTo>
                  </a:path>
                  <a:path w="528320" h="124460">
                    <a:moveTo>
                      <a:pt x="44196" y="40386"/>
                    </a:moveTo>
                    <a:lnTo>
                      <a:pt x="44958" y="41910"/>
                    </a:lnTo>
                  </a:path>
                  <a:path w="528320" h="124460">
                    <a:moveTo>
                      <a:pt x="53339" y="44957"/>
                    </a:moveTo>
                    <a:lnTo>
                      <a:pt x="57912" y="44957"/>
                    </a:lnTo>
                  </a:path>
                  <a:path w="528320" h="124460">
                    <a:moveTo>
                      <a:pt x="53339" y="121157"/>
                    </a:moveTo>
                    <a:lnTo>
                      <a:pt x="57912" y="121157"/>
                    </a:lnTo>
                  </a:path>
                  <a:path w="528320" h="124460">
                    <a:moveTo>
                      <a:pt x="101346" y="66293"/>
                    </a:moveTo>
                    <a:lnTo>
                      <a:pt x="118872" y="66293"/>
                    </a:lnTo>
                  </a:path>
                  <a:path w="528320" h="124460">
                    <a:moveTo>
                      <a:pt x="101346" y="99822"/>
                    </a:moveTo>
                    <a:lnTo>
                      <a:pt x="118872" y="99822"/>
                    </a:lnTo>
                  </a:path>
                  <a:path w="528320" h="124460">
                    <a:moveTo>
                      <a:pt x="0" y="79248"/>
                    </a:moveTo>
                    <a:lnTo>
                      <a:pt x="0" y="86868"/>
                    </a:lnTo>
                  </a:path>
                  <a:path w="528320" h="124460">
                    <a:moveTo>
                      <a:pt x="0" y="86868"/>
                    </a:moveTo>
                    <a:lnTo>
                      <a:pt x="13715" y="86868"/>
                    </a:lnTo>
                  </a:path>
                  <a:path w="528320" h="124460">
                    <a:moveTo>
                      <a:pt x="0" y="79248"/>
                    </a:moveTo>
                    <a:lnTo>
                      <a:pt x="13715" y="79248"/>
                    </a:lnTo>
                  </a:path>
                  <a:path w="528320" h="124460">
                    <a:moveTo>
                      <a:pt x="99060" y="70104"/>
                    </a:moveTo>
                    <a:lnTo>
                      <a:pt x="121158" y="70104"/>
                    </a:lnTo>
                  </a:path>
                  <a:path w="528320" h="124460">
                    <a:moveTo>
                      <a:pt x="99060" y="96012"/>
                    </a:moveTo>
                    <a:lnTo>
                      <a:pt x="121158" y="96012"/>
                    </a:lnTo>
                  </a:path>
                  <a:path w="528320" h="124460">
                    <a:moveTo>
                      <a:pt x="483870" y="0"/>
                    </a:moveTo>
                    <a:lnTo>
                      <a:pt x="485393" y="0"/>
                    </a:lnTo>
                  </a:path>
                  <a:path w="528320" h="124460">
                    <a:moveTo>
                      <a:pt x="486917" y="71628"/>
                    </a:moveTo>
                    <a:lnTo>
                      <a:pt x="486917" y="94487"/>
                    </a:lnTo>
                  </a:path>
                  <a:path w="528320" h="124460">
                    <a:moveTo>
                      <a:pt x="486917" y="69342"/>
                    </a:moveTo>
                    <a:lnTo>
                      <a:pt x="486917" y="71628"/>
                    </a:lnTo>
                  </a:path>
                  <a:path w="528320" h="124460">
                    <a:moveTo>
                      <a:pt x="483870" y="67818"/>
                    </a:moveTo>
                    <a:lnTo>
                      <a:pt x="485393" y="67818"/>
                    </a:lnTo>
                  </a:path>
                  <a:path w="528320" h="124460">
                    <a:moveTo>
                      <a:pt x="485393" y="68580"/>
                    </a:moveTo>
                    <a:lnTo>
                      <a:pt x="486917" y="69342"/>
                    </a:lnTo>
                  </a:path>
                  <a:path w="528320" h="124460">
                    <a:moveTo>
                      <a:pt x="485393" y="0"/>
                    </a:moveTo>
                    <a:lnTo>
                      <a:pt x="485393" y="69342"/>
                    </a:lnTo>
                  </a:path>
                  <a:path w="528320" h="124460">
                    <a:moveTo>
                      <a:pt x="483870" y="0"/>
                    </a:moveTo>
                    <a:lnTo>
                      <a:pt x="483870" y="69342"/>
                    </a:lnTo>
                  </a:path>
                  <a:path w="528320" h="124460">
                    <a:moveTo>
                      <a:pt x="461772" y="0"/>
                    </a:moveTo>
                    <a:lnTo>
                      <a:pt x="463296" y="0"/>
                    </a:lnTo>
                  </a:path>
                  <a:path w="528320" h="124460">
                    <a:moveTo>
                      <a:pt x="460248" y="69342"/>
                    </a:moveTo>
                    <a:lnTo>
                      <a:pt x="460248" y="94487"/>
                    </a:lnTo>
                  </a:path>
                  <a:path w="528320" h="124460">
                    <a:moveTo>
                      <a:pt x="461772" y="68580"/>
                    </a:moveTo>
                    <a:lnTo>
                      <a:pt x="460248" y="69342"/>
                    </a:lnTo>
                  </a:path>
                  <a:path w="528320" h="124460">
                    <a:moveTo>
                      <a:pt x="461772" y="67818"/>
                    </a:moveTo>
                    <a:lnTo>
                      <a:pt x="463296" y="67818"/>
                    </a:lnTo>
                  </a:path>
                  <a:path w="528320" h="124460">
                    <a:moveTo>
                      <a:pt x="463296" y="0"/>
                    </a:moveTo>
                    <a:lnTo>
                      <a:pt x="463296" y="69342"/>
                    </a:lnTo>
                  </a:path>
                  <a:path w="528320" h="124460">
                    <a:moveTo>
                      <a:pt x="461772" y="0"/>
                    </a:moveTo>
                    <a:lnTo>
                      <a:pt x="461772" y="69342"/>
                    </a:lnTo>
                  </a:path>
                  <a:path w="528320" h="124460">
                    <a:moveTo>
                      <a:pt x="460248" y="69342"/>
                    </a:moveTo>
                    <a:lnTo>
                      <a:pt x="486917" y="69342"/>
                    </a:lnTo>
                  </a:path>
                  <a:path w="528320" h="124460">
                    <a:moveTo>
                      <a:pt x="460248" y="94487"/>
                    </a:moveTo>
                    <a:lnTo>
                      <a:pt x="486917" y="94487"/>
                    </a:lnTo>
                  </a:path>
                  <a:path w="528320" h="124460">
                    <a:moveTo>
                      <a:pt x="460248" y="71628"/>
                    </a:moveTo>
                    <a:lnTo>
                      <a:pt x="486917" y="71628"/>
                    </a:lnTo>
                  </a:path>
                  <a:path w="528320" h="124460">
                    <a:moveTo>
                      <a:pt x="509777" y="19812"/>
                    </a:moveTo>
                    <a:lnTo>
                      <a:pt x="509777" y="38100"/>
                    </a:lnTo>
                  </a:path>
                  <a:path w="528320" h="124460">
                    <a:moveTo>
                      <a:pt x="516636" y="19812"/>
                    </a:moveTo>
                    <a:lnTo>
                      <a:pt x="516636" y="38100"/>
                    </a:lnTo>
                  </a:path>
                  <a:path w="528320" h="124460">
                    <a:moveTo>
                      <a:pt x="496062" y="19812"/>
                    </a:moveTo>
                    <a:lnTo>
                      <a:pt x="496062" y="38100"/>
                    </a:lnTo>
                  </a:path>
                  <a:path w="528320" h="124460">
                    <a:moveTo>
                      <a:pt x="502920" y="19812"/>
                    </a:moveTo>
                    <a:lnTo>
                      <a:pt x="502920" y="38100"/>
                    </a:lnTo>
                  </a:path>
                  <a:path w="528320" h="124460">
                    <a:moveTo>
                      <a:pt x="516636" y="38100"/>
                    </a:moveTo>
                    <a:lnTo>
                      <a:pt x="509777" y="38100"/>
                    </a:lnTo>
                  </a:path>
                  <a:path w="528320" h="124460">
                    <a:moveTo>
                      <a:pt x="496062" y="38100"/>
                    </a:moveTo>
                    <a:lnTo>
                      <a:pt x="502920" y="38100"/>
                    </a:lnTo>
                  </a:path>
                  <a:path w="528320" h="124460">
                    <a:moveTo>
                      <a:pt x="516636" y="19812"/>
                    </a:moveTo>
                    <a:lnTo>
                      <a:pt x="509777" y="19812"/>
                    </a:lnTo>
                  </a:path>
                  <a:path w="528320" h="124460">
                    <a:moveTo>
                      <a:pt x="496062" y="19812"/>
                    </a:moveTo>
                    <a:lnTo>
                      <a:pt x="502920" y="19812"/>
                    </a:lnTo>
                  </a:path>
                  <a:path w="528320" h="124460">
                    <a:moveTo>
                      <a:pt x="502920" y="31242"/>
                    </a:moveTo>
                    <a:lnTo>
                      <a:pt x="509777" y="31242"/>
                    </a:lnTo>
                  </a:path>
                  <a:path w="528320" h="124460">
                    <a:moveTo>
                      <a:pt x="502920" y="26669"/>
                    </a:moveTo>
                    <a:lnTo>
                      <a:pt x="509777" y="26669"/>
                    </a:lnTo>
                  </a:path>
                  <a:path w="528320" h="124460">
                    <a:moveTo>
                      <a:pt x="518922" y="121157"/>
                    </a:moveTo>
                    <a:lnTo>
                      <a:pt x="523493" y="121157"/>
                    </a:lnTo>
                  </a:path>
                  <a:path w="528320" h="124460">
                    <a:moveTo>
                      <a:pt x="518922" y="44957"/>
                    </a:moveTo>
                    <a:lnTo>
                      <a:pt x="523493" y="44957"/>
                    </a:lnTo>
                  </a:path>
                  <a:path w="528320" h="124460">
                    <a:moveTo>
                      <a:pt x="509777" y="33528"/>
                    </a:moveTo>
                    <a:lnTo>
                      <a:pt x="509015" y="33528"/>
                    </a:lnTo>
                  </a:path>
                  <a:path w="528320" h="124460">
                    <a:moveTo>
                      <a:pt x="502920" y="33528"/>
                    </a:moveTo>
                    <a:lnTo>
                      <a:pt x="503681" y="33528"/>
                    </a:lnTo>
                  </a:path>
                  <a:path w="528320" h="124460">
                    <a:moveTo>
                      <a:pt x="502920" y="33528"/>
                    </a:moveTo>
                    <a:lnTo>
                      <a:pt x="509015" y="33528"/>
                    </a:lnTo>
                  </a:path>
                  <a:path w="528320" h="124460">
                    <a:moveTo>
                      <a:pt x="502920" y="33528"/>
                    </a:moveTo>
                    <a:lnTo>
                      <a:pt x="509777" y="33528"/>
                    </a:lnTo>
                  </a:path>
                  <a:path w="528320" h="124460">
                    <a:moveTo>
                      <a:pt x="515874" y="41910"/>
                    </a:moveTo>
                    <a:lnTo>
                      <a:pt x="518922" y="44957"/>
                    </a:lnTo>
                  </a:path>
                  <a:path w="528320" h="124460">
                    <a:moveTo>
                      <a:pt x="502920" y="40386"/>
                    </a:moveTo>
                    <a:lnTo>
                      <a:pt x="509777" y="40386"/>
                    </a:lnTo>
                  </a:path>
                  <a:path w="528320" h="124460">
                    <a:moveTo>
                      <a:pt x="502920" y="40386"/>
                    </a:moveTo>
                    <a:lnTo>
                      <a:pt x="502158" y="41910"/>
                    </a:lnTo>
                  </a:path>
                  <a:path w="528320" h="124460">
                    <a:moveTo>
                      <a:pt x="509777" y="33528"/>
                    </a:moveTo>
                    <a:lnTo>
                      <a:pt x="509777" y="40386"/>
                    </a:lnTo>
                  </a:path>
                  <a:path w="528320" h="124460">
                    <a:moveTo>
                      <a:pt x="502920" y="33528"/>
                    </a:moveTo>
                    <a:lnTo>
                      <a:pt x="502920" y="40386"/>
                    </a:lnTo>
                  </a:path>
                  <a:path w="528320" h="124460">
                    <a:moveTo>
                      <a:pt x="515874" y="124206"/>
                    </a:moveTo>
                    <a:lnTo>
                      <a:pt x="518922" y="121157"/>
                    </a:lnTo>
                  </a:path>
                  <a:path w="528320" h="124460">
                    <a:moveTo>
                      <a:pt x="515874" y="124206"/>
                    </a:moveTo>
                    <a:lnTo>
                      <a:pt x="515874" y="41910"/>
                    </a:lnTo>
                  </a:path>
                  <a:path w="528320" h="124460">
                    <a:moveTo>
                      <a:pt x="518922" y="44957"/>
                    </a:moveTo>
                    <a:lnTo>
                      <a:pt x="518922" y="121157"/>
                    </a:lnTo>
                  </a:path>
                  <a:path w="528320" h="124460">
                    <a:moveTo>
                      <a:pt x="509777" y="40386"/>
                    </a:moveTo>
                    <a:lnTo>
                      <a:pt x="510539" y="41910"/>
                    </a:lnTo>
                  </a:path>
                  <a:path w="528320" h="124460">
                    <a:moveTo>
                      <a:pt x="525017" y="102107"/>
                    </a:moveTo>
                    <a:lnTo>
                      <a:pt x="523493" y="104393"/>
                    </a:lnTo>
                  </a:path>
                  <a:path w="528320" h="124460">
                    <a:moveTo>
                      <a:pt x="525017" y="63245"/>
                    </a:moveTo>
                    <a:lnTo>
                      <a:pt x="523493" y="60960"/>
                    </a:lnTo>
                  </a:path>
                  <a:path w="528320" h="124460">
                    <a:moveTo>
                      <a:pt x="526541" y="79248"/>
                    </a:moveTo>
                    <a:lnTo>
                      <a:pt x="526541" y="64007"/>
                    </a:lnTo>
                  </a:path>
                  <a:path w="528320" h="124460">
                    <a:moveTo>
                      <a:pt x="526541" y="101345"/>
                    </a:moveTo>
                    <a:lnTo>
                      <a:pt x="526541" y="87630"/>
                    </a:lnTo>
                  </a:path>
                  <a:path w="528320" h="124460">
                    <a:moveTo>
                      <a:pt x="528065" y="76962"/>
                    </a:moveTo>
                    <a:lnTo>
                      <a:pt x="528065" y="64007"/>
                    </a:lnTo>
                  </a:path>
                  <a:path w="528320" h="124460">
                    <a:moveTo>
                      <a:pt x="528065" y="101345"/>
                    </a:moveTo>
                    <a:lnTo>
                      <a:pt x="528065" y="89154"/>
                    </a:lnTo>
                  </a:path>
                  <a:path w="528320" h="124460">
                    <a:moveTo>
                      <a:pt x="526541" y="65531"/>
                    </a:moveTo>
                    <a:lnTo>
                      <a:pt x="526541" y="64007"/>
                    </a:lnTo>
                  </a:path>
                  <a:path w="528320" h="124460">
                    <a:moveTo>
                      <a:pt x="525017" y="65531"/>
                    </a:moveTo>
                    <a:lnTo>
                      <a:pt x="526541" y="65531"/>
                    </a:lnTo>
                  </a:path>
                  <a:path w="528320" h="124460">
                    <a:moveTo>
                      <a:pt x="525017" y="64769"/>
                    </a:moveTo>
                    <a:lnTo>
                      <a:pt x="525017" y="6553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69" name="object 461">
                <a:extLst>
                  <a:ext uri="{FF2B5EF4-FFF2-40B4-BE49-F238E27FC236}">
                    <a16:creationId xmlns:a16="http://schemas.microsoft.com/office/drawing/2014/main" id="{52A2E104-4B9E-AC63-571A-5EA193EBB82B}"/>
                  </a:ext>
                </a:extLst>
              </p:cNvPr>
              <p:cNvSpPr/>
              <p:nvPr/>
            </p:nvSpPr>
            <p:spPr>
              <a:xfrm>
                <a:off x="3994784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0" name="object 462">
                <a:extLst>
                  <a:ext uri="{FF2B5EF4-FFF2-40B4-BE49-F238E27FC236}">
                    <a16:creationId xmlns:a16="http://schemas.microsoft.com/office/drawing/2014/main" id="{4711C52B-656B-7089-4C8A-2502BE4B1427}"/>
                  </a:ext>
                </a:extLst>
              </p:cNvPr>
              <p:cNvSpPr/>
              <p:nvPr/>
            </p:nvSpPr>
            <p:spPr>
              <a:xfrm>
                <a:off x="3993641" y="3025902"/>
                <a:ext cx="3175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6830">
                    <a:moveTo>
                      <a:pt x="1524" y="0"/>
                    </a:moveTo>
                    <a:lnTo>
                      <a:pt x="3048" y="0"/>
                    </a:lnTo>
                  </a:path>
                  <a:path w="3175" h="36830">
                    <a:moveTo>
                      <a:pt x="0" y="36575"/>
                    </a:moveTo>
                    <a:lnTo>
                      <a:pt x="1524" y="3657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1" name="object 463">
                <a:extLst>
                  <a:ext uri="{FF2B5EF4-FFF2-40B4-BE49-F238E27FC236}">
                    <a16:creationId xmlns:a16="http://schemas.microsoft.com/office/drawing/2014/main" id="{6B84135E-E9DB-F4E6-CB61-56F3119A3219}"/>
                  </a:ext>
                </a:extLst>
              </p:cNvPr>
              <p:cNvSpPr/>
              <p:nvPr/>
            </p:nvSpPr>
            <p:spPr>
              <a:xfrm>
                <a:off x="3993260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2" name="object 464">
                <a:extLst>
                  <a:ext uri="{FF2B5EF4-FFF2-40B4-BE49-F238E27FC236}">
                    <a16:creationId xmlns:a16="http://schemas.microsoft.com/office/drawing/2014/main" id="{0E8F5840-7334-F14C-E293-F94CD2C93127}"/>
                  </a:ext>
                </a:extLst>
              </p:cNvPr>
              <p:cNvSpPr/>
              <p:nvPr/>
            </p:nvSpPr>
            <p:spPr>
              <a:xfrm>
                <a:off x="3995165" y="3062477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0" y="761"/>
                    </a:moveTo>
                    <a:lnTo>
                      <a:pt x="1524" y="761"/>
                    </a:lnTo>
                  </a:path>
                  <a:path w="1904" h="1269">
                    <a:moveTo>
                      <a:pt x="0" y="0"/>
                    </a:moveTo>
                    <a:lnTo>
                      <a:pt x="0" y="76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3" name="object 465">
                <a:extLst>
                  <a:ext uri="{FF2B5EF4-FFF2-40B4-BE49-F238E27FC236}">
                    <a16:creationId xmlns:a16="http://schemas.microsoft.com/office/drawing/2014/main" id="{679CB4C7-2818-87B3-6D74-F2D277D4405A}"/>
                  </a:ext>
                </a:extLst>
              </p:cNvPr>
              <p:cNvSpPr/>
              <p:nvPr/>
            </p:nvSpPr>
            <p:spPr>
              <a:xfrm>
                <a:off x="3994784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4" name="object 466">
                <a:extLst>
                  <a:ext uri="{FF2B5EF4-FFF2-40B4-BE49-F238E27FC236}">
                    <a16:creationId xmlns:a16="http://schemas.microsoft.com/office/drawing/2014/main" id="{0F4F0DFF-68F0-3D7B-68DB-A86E7A88DE96}"/>
                  </a:ext>
                </a:extLst>
              </p:cNvPr>
              <p:cNvSpPr/>
              <p:nvPr/>
            </p:nvSpPr>
            <p:spPr>
              <a:xfrm>
                <a:off x="3745991" y="2902458"/>
                <a:ext cx="247650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184150">
                    <a:moveTo>
                      <a:pt x="247650" y="122681"/>
                    </a:moveTo>
                    <a:lnTo>
                      <a:pt x="247650" y="161544"/>
                    </a:lnTo>
                  </a:path>
                  <a:path w="247650" h="184150">
                    <a:moveTo>
                      <a:pt x="246125" y="180594"/>
                    </a:moveTo>
                    <a:lnTo>
                      <a:pt x="246125" y="104393"/>
                    </a:lnTo>
                  </a:path>
                  <a:path w="247650" h="184150">
                    <a:moveTo>
                      <a:pt x="188213" y="138684"/>
                    </a:moveTo>
                    <a:lnTo>
                      <a:pt x="201930" y="138684"/>
                    </a:lnTo>
                  </a:path>
                  <a:path w="247650" h="184150">
                    <a:moveTo>
                      <a:pt x="188213" y="146304"/>
                    </a:moveTo>
                    <a:lnTo>
                      <a:pt x="201930" y="146304"/>
                    </a:lnTo>
                  </a:path>
                  <a:path w="247650" h="184150">
                    <a:moveTo>
                      <a:pt x="188213" y="138684"/>
                    </a:moveTo>
                    <a:lnTo>
                      <a:pt x="188213" y="146304"/>
                    </a:lnTo>
                  </a:path>
                  <a:path w="247650" h="184150">
                    <a:moveTo>
                      <a:pt x="204216" y="102108"/>
                    </a:moveTo>
                    <a:lnTo>
                      <a:pt x="207263" y="102108"/>
                    </a:lnTo>
                  </a:path>
                  <a:path w="247650" h="184150">
                    <a:moveTo>
                      <a:pt x="204216" y="182880"/>
                    </a:moveTo>
                    <a:lnTo>
                      <a:pt x="207263" y="182880"/>
                    </a:lnTo>
                  </a:path>
                  <a:path w="247650" h="184150">
                    <a:moveTo>
                      <a:pt x="204216" y="182880"/>
                    </a:moveTo>
                    <a:lnTo>
                      <a:pt x="204216" y="102108"/>
                    </a:lnTo>
                  </a:path>
                  <a:path w="247650" h="184150">
                    <a:moveTo>
                      <a:pt x="207263" y="183642"/>
                    </a:moveTo>
                    <a:lnTo>
                      <a:pt x="207263" y="101346"/>
                    </a:lnTo>
                  </a:path>
                  <a:path w="247650" h="184150">
                    <a:moveTo>
                      <a:pt x="201930" y="138684"/>
                    </a:moveTo>
                    <a:lnTo>
                      <a:pt x="201930" y="146304"/>
                    </a:lnTo>
                  </a:path>
                  <a:path w="247650" h="184150">
                    <a:moveTo>
                      <a:pt x="207263" y="101346"/>
                    </a:moveTo>
                    <a:lnTo>
                      <a:pt x="238506" y="101346"/>
                    </a:lnTo>
                  </a:path>
                  <a:path w="247650" h="184150">
                    <a:moveTo>
                      <a:pt x="207263" y="183642"/>
                    </a:moveTo>
                    <a:lnTo>
                      <a:pt x="238506" y="183642"/>
                    </a:lnTo>
                  </a:path>
                  <a:path w="247650" h="184150">
                    <a:moveTo>
                      <a:pt x="0" y="0"/>
                    </a:moveTo>
                    <a:lnTo>
                      <a:pt x="2209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5" name="object 467">
                <a:extLst>
                  <a:ext uri="{FF2B5EF4-FFF2-40B4-BE49-F238E27FC236}">
                    <a16:creationId xmlns:a16="http://schemas.microsoft.com/office/drawing/2014/main" id="{AB75C7B8-7152-B1AD-34A7-AD05653B513F}"/>
                  </a:ext>
                </a:extLst>
              </p:cNvPr>
              <p:cNvSpPr/>
              <p:nvPr/>
            </p:nvSpPr>
            <p:spPr>
              <a:xfrm>
                <a:off x="3741801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6" name="object 468">
                <a:extLst>
                  <a:ext uri="{FF2B5EF4-FFF2-40B4-BE49-F238E27FC236}">
                    <a16:creationId xmlns:a16="http://schemas.microsoft.com/office/drawing/2014/main" id="{E019D685-A303-178E-8A05-B918217B7A0D}"/>
                  </a:ext>
                </a:extLst>
              </p:cNvPr>
              <p:cNvSpPr/>
              <p:nvPr/>
            </p:nvSpPr>
            <p:spPr>
              <a:xfrm>
                <a:off x="3731514" y="2902458"/>
                <a:ext cx="1333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2539">
                    <a:moveTo>
                      <a:pt x="9144" y="0"/>
                    </a:moveTo>
                    <a:lnTo>
                      <a:pt x="9144" y="2286"/>
                    </a:lnTo>
                  </a:path>
                  <a:path w="13335" h="2539">
                    <a:moveTo>
                      <a:pt x="0" y="2286"/>
                    </a:moveTo>
                    <a:lnTo>
                      <a:pt x="762" y="2286"/>
                    </a:lnTo>
                  </a:path>
                  <a:path w="13335" h="2539">
                    <a:moveTo>
                      <a:pt x="12191" y="2286"/>
                    </a:moveTo>
                    <a:lnTo>
                      <a:pt x="9906" y="2286"/>
                    </a:lnTo>
                  </a:path>
                  <a:path w="13335" h="2539">
                    <a:moveTo>
                      <a:pt x="12191" y="2286"/>
                    </a:moveTo>
                    <a:lnTo>
                      <a:pt x="9906" y="2286"/>
                    </a:lnTo>
                  </a:path>
                  <a:path w="13335" h="2539">
                    <a:moveTo>
                      <a:pt x="10668" y="2286"/>
                    </a:moveTo>
                    <a:lnTo>
                      <a:pt x="12953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7" name="object 469">
                <a:extLst>
                  <a:ext uri="{FF2B5EF4-FFF2-40B4-BE49-F238E27FC236}">
                    <a16:creationId xmlns:a16="http://schemas.microsoft.com/office/drawing/2014/main" id="{593E9722-1214-A49B-61CE-816EDCE4838F}"/>
                  </a:ext>
                </a:extLst>
              </p:cNvPr>
              <p:cNvSpPr/>
              <p:nvPr/>
            </p:nvSpPr>
            <p:spPr>
              <a:xfrm>
                <a:off x="3740277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8" name="object 470">
                <a:extLst>
                  <a:ext uri="{FF2B5EF4-FFF2-40B4-BE49-F238E27FC236}">
                    <a16:creationId xmlns:a16="http://schemas.microsoft.com/office/drawing/2014/main" id="{2E121E3D-8E66-8460-DBA2-80D4097220CE}"/>
                  </a:ext>
                </a:extLst>
              </p:cNvPr>
              <p:cNvSpPr/>
              <p:nvPr/>
            </p:nvSpPr>
            <p:spPr>
              <a:xfrm>
                <a:off x="3739134" y="2902458"/>
                <a:ext cx="25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39">
                    <a:moveTo>
                      <a:pt x="2286" y="0"/>
                    </a:moveTo>
                    <a:lnTo>
                      <a:pt x="1524" y="0"/>
                    </a:lnTo>
                  </a:path>
                  <a:path w="2539">
                    <a:moveTo>
                      <a:pt x="762" y="0"/>
                    </a:moveTo>
                    <a:lnTo>
                      <a:pt x="0" y="0"/>
                    </a:lnTo>
                  </a:path>
                  <a:path w="2539">
                    <a:moveTo>
                      <a:pt x="76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79" name="object 471">
                <a:extLst>
                  <a:ext uri="{FF2B5EF4-FFF2-40B4-BE49-F238E27FC236}">
                    <a16:creationId xmlns:a16="http://schemas.microsoft.com/office/drawing/2014/main" id="{87CFE816-50E3-F7DB-93FA-3E09C99D385F}"/>
                  </a:ext>
                </a:extLst>
              </p:cNvPr>
              <p:cNvSpPr/>
              <p:nvPr/>
            </p:nvSpPr>
            <p:spPr>
              <a:xfrm>
                <a:off x="3738753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0" name="object 472">
                <a:extLst>
                  <a:ext uri="{FF2B5EF4-FFF2-40B4-BE49-F238E27FC236}">
                    <a16:creationId xmlns:a16="http://schemas.microsoft.com/office/drawing/2014/main" id="{C443D828-324A-559F-C95F-B5FEB75CE91B}"/>
                  </a:ext>
                </a:extLst>
              </p:cNvPr>
              <p:cNvSpPr/>
              <p:nvPr/>
            </p:nvSpPr>
            <p:spPr>
              <a:xfrm>
                <a:off x="3732276" y="2902458"/>
                <a:ext cx="139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2539">
                    <a:moveTo>
                      <a:pt x="7620" y="2286"/>
                    </a:moveTo>
                    <a:lnTo>
                      <a:pt x="8382" y="2286"/>
                    </a:lnTo>
                  </a:path>
                  <a:path w="13970" h="2539">
                    <a:moveTo>
                      <a:pt x="7620" y="2286"/>
                    </a:moveTo>
                    <a:lnTo>
                      <a:pt x="8382" y="2286"/>
                    </a:lnTo>
                  </a:path>
                  <a:path w="13970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3970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3970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3970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3970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3970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3970" h="2539">
                    <a:moveTo>
                      <a:pt x="8382" y="2286"/>
                    </a:moveTo>
                    <a:lnTo>
                      <a:pt x="9144" y="2286"/>
                    </a:lnTo>
                  </a:path>
                  <a:path w="13970" h="2539">
                    <a:moveTo>
                      <a:pt x="9144" y="0"/>
                    </a:moveTo>
                    <a:lnTo>
                      <a:pt x="9144" y="2286"/>
                    </a:lnTo>
                  </a:path>
                  <a:path w="13970" h="2539">
                    <a:moveTo>
                      <a:pt x="13715" y="0"/>
                    </a:moveTo>
                    <a:lnTo>
                      <a:pt x="12191" y="0"/>
                    </a:lnTo>
                  </a:path>
                  <a:path w="13970" h="2539">
                    <a:moveTo>
                      <a:pt x="12191" y="0"/>
                    </a:moveTo>
                    <a:lnTo>
                      <a:pt x="12191" y="2286"/>
                    </a:lnTo>
                  </a:path>
                  <a:path w="13970" h="2539">
                    <a:moveTo>
                      <a:pt x="11429" y="2286"/>
                    </a:moveTo>
                    <a:lnTo>
                      <a:pt x="13715" y="2286"/>
                    </a:lnTo>
                  </a:path>
                  <a:path w="13970" h="2539">
                    <a:moveTo>
                      <a:pt x="762" y="0"/>
                    </a:moveTo>
                    <a:lnTo>
                      <a:pt x="0" y="0"/>
                    </a:lnTo>
                  </a:path>
                  <a:path w="13970" h="2539">
                    <a:moveTo>
                      <a:pt x="0" y="228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1" name="object 473">
                <a:extLst>
                  <a:ext uri="{FF2B5EF4-FFF2-40B4-BE49-F238E27FC236}">
                    <a16:creationId xmlns:a16="http://schemas.microsoft.com/office/drawing/2014/main" id="{612BB4CC-8587-0807-7A43-1C2153A6ABDD}"/>
                  </a:ext>
                </a:extLst>
              </p:cNvPr>
              <p:cNvSpPr/>
              <p:nvPr/>
            </p:nvSpPr>
            <p:spPr>
              <a:xfrm>
                <a:off x="3733419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2" name="object 474">
                <a:extLst>
                  <a:ext uri="{FF2B5EF4-FFF2-40B4-BE49-F238E27FC236}">
                    <a16:creationId xmlns:a16="http://schemas.microsoft.com/office/drawing/2014/main" id="{4AAE6598-44B0-78FA-5879-6493E5F3E2A4}"/>
                  </a:ext>
                </a:extLst>
              </p:cNvPr>
              <p:cNvSpPr/>
              <p:nvPr/>
            </p:nvSpPr>
            <p:spPr>
              <a:xfrm>
                <a:off x="3729990" y="2902458"/>
                <a:ext cx="1016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2539">
                    <a:moveTo>
                      <a:pt x="3810" y="2286"/>
                    </a:moveTo>
                    <a:lnTo>
                      <a:pt x="4572" y="2286"/>
                    </a:lnTo>
                  </a:path>
                  <a:path w="10160" h="2539">
                    <a:moveTo>
                      <a:pt x="3810" y="2286"/>
                    </a:moveTo>
                    <a:lnTo>
                      <a:pt x="4572" y="2286"/>
                    </a:lnTo>
                  </a:path>
                  <a:path w="10160" h="2539">
                    <a:moveTo>
                      <a:pt x="3810" y="2286"/>
                    </a:moveTo>
                    <a:lnTo>
                      <a:pt x="3810" y="0"/>
                    </a:lnTo>
                  </a:path>
                  <a:path w="10160" h="2539">
                    <a:moveTo>
                      <a:pt x="3810" y="2286"/>
                    </a:moveTo>
                    <a:lnTo>
                      <a:pt x="3810" y="0"/>
                    </a:lnTo>
                  </a:path>
                  <a:path w="10160" h="2539">
                    <a:moveTo>
                      <a:pt x="3810" y="0"/>
                    </a:moveTo>
                    <a:lnTo>
                      <a:pt x="3810" y="2286"/>
                    </a:lnTo>
                  </a:path>
                  <a:path w="10160" h="2539">
                    <a:moveTo>
                      <a:pt x="3810" y="0"/>
                    </a:moveTo>
                    <a:lnTo>
                      <a:pt x="3810" y="2286"/>
                    </a:lnTo>
                  </a:path>
                  <a:path w="10160" h="2539">
                    <a:moveTo>
                      <a:pt x="3048" y="0"/>
                    </a:moveTo>
                    <a:lnTo>
                      <a:pt x="2286" y="0"/>
                    </a:lnTo>
                  </a:path>
                  <a:path w="10160" h="2539">
                    <a:moveTo>
                      <a:pt x="2286" y="2286"/>
                    </a:moveTo>
                    <a:lnTo>
                      <a:pt x="2286" y="0"/>
                    </a:lnTo>
                  </a:path>
                  <a:path w="10160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0160" h="2539">
                    <a:moveTo>
                      <a:pt x="3048" y="0"/>
                    </a:moveTo>
                    <a:lnTo>
                      <a:pt x="3048" y="2286"/>
                    </a:lnTo>
                    <a:lnTo>
                      <a:pt x="3810" y="2286"/>
                    </a:lnTo>
                  </a:path>
                  <a:path w="10160" h="2539">
                    <a:moveTo>
                      <a:pt x="3048" y="2286"/>
                    </a:moveTo>
                    <a:lnTo>
                      <a:pt x="3810" y="2286"/>
                    </a:lnTo>
                  </a:path>
                  <a:path w="10160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0160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0160" h="2539">
                    <a:moveTo>
                      <a:pt x="3810" y="0"/>
                    </a:moveTo>
                    <a:lnTo>
                      <a:pt x="9906" y="0"/>
                    </a:lnTo>
                  </a:path>
                  <a:path w="10160" h="2539">
                    <a:moveTo>
                      <a:pt x="4572" y="2286"/>
                    </a:moveTo>
                    <a:lnTo>
                      <a:pt x="9144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3" name="object 475">
                <a:extLst>
                  <a:ext uri="{FF2B5EF4-FFF2-40B4-BE49-F238E27FC236}">
                    <a16:creationId xmlns:a16="http://schemas.microsoft.com/office/drawing/2014/main" id="{14357191-7E86-61B5-CDB2-50F70E357355}"/>
                  </a:ext>
                </a:extLst>
              </p:cNvPr>
              <p:cNvSpPr/>
              <p:nvPr/>
            </p:nvSpPr>
            <p:spPr>
              <a:xfrm>
                <a:off x="378218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4" name="object 476">
                <a:extLst>
                  <a:ext uri="{FF2B5EF4-FFF2-40B4-BE49-F238E27FC236}">
                    <a16:creationId xmlns:a16="http://schemas.microsoft.com/office/drawing/2014/main" id="{3AF763EE-121A-B183-824D-7FDEBC7178C5}"/>
                  </a:ext>
                </a:extLst>
              </p:cNvPr>
              <p:cNvSpPr/>
              <p:nvPr/>
            </p:nvSpPr>
            <p:spPr>
              <a:xfrm>
                <a:off x="3771900" y="2902458"/>
                <a:ext cx="1016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2539">
                    <a:moveTo>
                      <a:pt x="0" y="2286"/>
                    </a:moveTo>
                    <a:lnTo>
                      <a:pt x="762" y="2286"/>
                    </a:lnTo>
                  </a:path>
                  <a:path w="10160" h="2539">
                    <a:moveTo>
                      <a:pt x="9905" y="0"/>
                    </a:moveTo>
                    <a:lnTo>
                      <a:pt x="9144" y="0"/>
                    </a:lnTo>
                  </a:path>
                  <a:path w="10160" h="2539">
                    <a:moveTo>
                      <a:pt x="9905" y="0"/>
                    </a:moveTo>
                    <a:lnTo>
                      <a:pt x="914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5" name="object 477">
                <a:extLst>
                  <a:ext uri="{FF2B5EF4-FFF2-40B4-BE49-F238E27FC236}">
                    <a16:creationId xmlns:a16="http://schemas.microsoft.com/office/drawing/2014/main" id="{54272B06-AA89-B42F-2CA2-8E26E5DE2746}"/>
                  </a:ext>
                </a:extLst>
              </p:cNvPr>
              <p:cNvSpPr/>
              <p:nvPr/>
            </p:nvSpPr>
            <p:spPr>
              <a:xfrm>
                <a:off x="3779901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6" name="object 478">
                <a:extLst>
                  <a:ext uri="{FF2B5EF4-FFF2-40B4-BE49-F238E27FC236}">
                    <a16:creationId xmlns:a16="http://schemas.microsoft.com/office/drawing/2014/main" id="{7D1CE5D6-CE7F-EAC1-C2AF-662D7F1BF1E0}"/>
                  </a:ext>
                </a:extLst>
              </p:cNvPr>
              <p:cNvSpPr/>
              <p:nvPr/>
            </p:nvSpPr>
            <p:spPr>
              <a:xfrm>
                <a:off x="3780282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7" name="object 479">
                <a:extLst>
                  <a:ext uri="{FF2B5EF4-FFF2-40B4-BE49-F238E27FC236}">
                    <a16:creationId xmlns:a16="http://schemas.microsoft.com/office/drawing/2014/main" id="{4F1D2EDF-CD05-EDB7-DA98-00D4157CFDA0}"/>
                  </a:ext>
                </a:extLst>
              </p:cNvPr>
              <p:cNvSpPr/>
              <p:nvPr/>
            </p:nvSpPr>
            <p:spPr>
              <a:xfrm>
                <a:off x="3781425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8" name="object 480">
                <a:extLst>
                  <a:ext uri="{FF2B5EF4-FFF2-40B4-BE49-F238E27FC236}">
                    <a16:creationId xmlns:a16="http://schemas.microsoft.com/office/drawing/2014/main" id="{1A2643BD-EB51-B9ED-AFE4-16C6A2C171D2}"/>
                  </a:ext>
                </a:extLst>
              </p:cNvPr>
              <p:cNvSpPr/>
              <p:nvPr/>
            </p:nvSpPr>
            <p:spPr>
              <a:xfrm>
                <a:off x="3772661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2539">
                    <a:moveTo>
                      <a:pt x="7620" y="2286"/>
                    </a:moveTo>
                    <a:lnTo>
                      <a:pt x="8382" y="2286"/>
                    </a:lnTo>
                  </a:path>
                  <a:path w="11429" h="2539">
                    <a:moveTo>
                      <a:pt x="6858" y="2286"/>
                    </a:moveTo>
                    <a:lnTo>
                      <a:pt x="7620" y="2286"/>
                    </a:lnTo>
                  </a:path>
                  <a:path w="11429" h="2539">
                    <a:moveTo>
                      <a:pt x="6858" y="2286"/>
                    </a:moveTo>
                    <a:lnTo>
                      <a:pt x="7620" y="2286"/>
                    </a:lnTo>
                  </a:path>
                  <a:path w="11429" h="2539">
                    <a:moveTo>
                      <a:pt x="7620" y="2286"/>
                    </a:moveTo>
                    <a:lnTo>
                      <a:pt x="7620" y="0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7620" y="2286"/>
                    </a:moveTo>
                    <a:lnTo>
                      <a:pt x="7620" y="0"/>
                    </a:lnTo>
                  </a:path>
                  <a:path w="11429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29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29" h="2539">
                    <a:moveTo>
                      <a:pt x="9143" y="0"/>
                    </a:moveTo>
                    <a:lnTo>
                      <a:pt x="9143" y="2286"/>
                    </a:lnTo>
                  </a:path>
                  <a:path w="11429" h="2539">
                    <a:moveTo>
                      <a:pt x="9143" y="0"/>
                    </a:moveTo>
                    <a:lnTo>
                      <a:pt x="9143" y="2286"/>
                    </a:lnTo>
                  </a:path>
                  <a:path w="11429" h="2539">
                    <a:moveTo>
                      <a:pt x="9143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9143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29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29" h="2539">
                    <a:moveTo>
                      <a:pt x="2286" y="0"/>
                    </a:move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89" name="object 481">
                <a:extLst>
                  <a:ext uri="{FF2B5EF4-FFF2-40B4-BE49-F238E27FC236}">
                    <a16:creationId xmlns:a16="http://schemas.microsoft.com/office/drawing/2014/main" id="{6F610F78-27C5-F2D8-6B3D-D59908571C5B}"/>
                  </a:ext>
                </a:extLst>
              </p:cNvPr>
              <p:cNvSpPr/>
              <p:nvPr/>
            </p:nvSpPr>
            <p:spPr>
              <a:xfrm>
                <a:off x="377456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0" name="object 482">
                <a:extLst>
                  <a:ext uri="{FF2B5EF4-FFF2-40B4-BE49-F238E27FC236}">
                    <a16:creationId xmlns:a16="http://schemas.microsoft.com/office/drawing/2014/main" id="{427FC315-5B46-DA86-17C5-C5FB7C7F5295}"/>
                  </a:ext>
                </a:extLst>
              </p:cNvPr>
              <p:cNvSpPr/>
              <p:nvPr/>
            </p:nvSpPr>
            <p:spPr>
              <a:xfrm>
                <a:off x="3774185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1" name="object 483">
                <a:extLst>
                  <a:ext uri="{FF2B5EF4-FFF2-40B4-BE49-F238E27FC236}">
                    <a16:creationId xmlns:a16="http://schemas.microsoft.com/office/drawing/2014/main" id="{AA2792A7-5257-EC33-6BAD-3DAC3E573403}"/>
                  </a:ext>
                </a:extLst>
              </p:cNvPr>
              <p:cNvSpPr/>
              <p:nvPr/>
            </p:nvSpPr>
            <p:spPr>
              <a:xfrm>
                <a:off x="3772280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2" name="object 484">
                <a:extLst>
                  <a:ext uri="{FF2B5EF4-FFF2-40B4-BE49-F238E27FC236}">
                    <a16:creationId xmlns:a16="http://schemas.microsoft.com/office/drawing/2014/main" id="{58750CEC-6A72-D9CC-6AFF-3D8FFB56C89D}"/>
                  </a:ext>
                </a:extLst>
              </p:cNvPr>
              <p:cNvSpPr/>
              <p:nvPr/>
            </p:nvSpPr>
            <p:spPr>
              <a:xfrm>
                <a:off x="3773423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3" name="object 485">
                <a:extLst>
                  <a:ext uri="{FF2B5EF4-FFF2-40B4-BE49-F238E27FC236}">
                    <a16:creationId xmlns:a16="http://schemas.microsoft.com/office/drawing/2014/main" id="{6265DA5D-87C6-D580-FE4B-9CEE7FF91E0B}"/>
                  </a:ext>
                </a:extLst>
              </p:cNvPr>
              <p:cNvSpPr/>
              <p:nvPr/>
            </p:nvSpPr>
            <p:spPr>
              <a:xfrm>
                <a:off x="3772280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4" name="object 486">
                <a:extLst>
                  <a:ext uri="{FF2B5EF4-FFF2-40B4-BE49-F238E27FC236}">
                    <a16:creationId xmlns:a16="http://schemas.microsoft.com/office/drawing/2014/main" id="{D78010C6-AAB6-228C-2778-F1740599D7B9}"/>
                  </a:ext>
                </a:extLst>
              </p:cNvPr>
              <p:cNvSpPr/>
              <p:nvPr/>
            </p:nvSpPr>
            <p:spPr>
              <a:xfrm>
                <a:off x="3694938" y="2902458"/>
                <a:ext cx="129539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129539" h="154305">
                    <a:moveTo>
                      <a:pt x="78486" y="2286"/>
                    </a:moveTo>
                    <a:lnTo>
                      <a:pt x="79248" y="2286"/>
                    </a:lnTo>
                  </a:path>
                  <a:path w="129539" h="154305">
                    <a:moveTo>
                      <a:pt x="80010" y="0"/>
                    </a:moveTo>
                    <a:lnTo>
                      <a:pt x="80010" y="2286"/>
                    </a:lnTo>
                  </a:path>
                  <a:path w="129539" h="154305">
                    <a:moveTo>
                      <a:pt x="79248" y="2286"/>
                    </a:moveTo>
                    <a:lnTo>
                      <a:pt x="79248" y="0"/>
                    </a:lnTo>
                  </a:path>
                  <a:path w="129539" h="154305">
                    <a:moveTo>
                      <a:pt x="78486" y="0"/>
                    </a:moveTo>
                    <a:lnTo>
                      <a:pt x="78486" y="2286"/>
                    </a:lnTo>
                  </a:path>
                  <a:path w="129539" h="154305">
                    <a:moveTo>
                      <a:pt x="77724" y="2286"/>
                    </a:moveTo>
                    <a:lnTo>
                      <a:pt x="77724" y="0"/>
                    </a:lnTo>
                  </a:path>
                  <a:path w="129539" h="154305">
                    <a:moveTo>
                      <a:pt x="79248" y="0"/>
                    </a:moveTo>
                    <a:lnTo>
                      <a:pt x="79248" y="2286"/>
                    </a:lnTo>
                  </a:path>
                  <a:path w="129539" h="154305">
                    <a:moveTo>
                      <a:pt x="79248" y="2286"/>
                    </a:moveTo>
                    <a:lnTo>
                      <a:pt x="79248" y="0"/>
                    </a:lnTo>
                  </a:path>
                  <a:path w="129539" h="154305">
                    <a:moveTo>
                      <a:pt x="78486" y="0"/>
                    </a:moveTo>
                    <a:lnTo>
                      <a:pt x="78486" y="2286"/>
                    </a:lnTo>
                  </a:path>
                  <a:path w="129539" h="154305">
                    <a:moveTo>
                      <a:pt x="77724" y="2286"/>
                    </a:moveTo>
                    <a:lnTo>
                      <a:pt x="77724" y="0"/>
                    </a:lnTo>
                  </a:path>
                  <a:path w="129539" h="154305">
                    <a:moveTo>
                      <a:pt x="73151" y="0"/>
                    </a:moveTo>
                    <a:lnTo>
                      <a:pt x="74675" y="0"/>
                    </a:lnTo>
                  </a:path>
                  <a:path w="129539" h="154305">
                    <a:moveTo>
                      <a:pt x="75437" y="2286"/>
                    </a:moveTo>
                    <a:lnTo>
                      <a:pt x="73151" y="2286"/>
                    </a:lnTo>
                  </a:path>
                  <a:path w="129539" h="154305">
                    <a:moveTo>
                      <a:pt x="74675" y="0"/>
                    </a:moveTo>
                    <a:lnTo>
                      <a:pt x="74675" y="2286"/>
                    </a:lnTo>
                  </a:path>
                  <a:path w="129539" h="154305">
                    <a:moveTo>
                      <a:pt x="75437" y="2286"/>
                    </a:moveTo>
                    <a:lnTo>
                      <a:pt x="77724" y="2286"/>
                    </a:lnTo>
                  </a:path>
                  <a:path w="129539" h="154305">
                    <a:moveTo>
                      <a:pt x="76962" y="2286"/>
                    </a:moveTo>
                    <a:lnTo>
                      <a:pt x="74675" y="2286"/>
                    </a:lnTo>
                  </a:path>
                  <a:path w="129539" h="154305">
                    <a:moveTo>
                      <a:pt x="75437" y="2286"/>
                    </a:moveTo>
                    <a:lnTo>
                      <a:pt x="77724" y="2286"/>
                    </a:lnTo>
                  </a:path>
                  <a:path w="129539" h="154305">
                    <a:moveTo>
                      <a:pt x="79248" y="0"/>
                    </a:moveTo>
                    <a:lnTo>
                      <a:pt x="85344" y="0"/>
                    </a:lnTo>
                  </a:path>
                  <a:path w="129539" h="154305">
                    <a:moveTo>
                      <a:pt x="80010" y="2286"/>
                    </a:moveTo>
                    <a:lnTo>
                      <a:pt x="84582" y="2286"/>
                    </a:lnTo>
                  </a:path>
                  <a:path w="129539" h="154305">
                    <a:moveTo>
                      <a:pt x="75437" y="125730"/>
                    </a:moveTo>
                    <a:lnTo>
                      <a:pt x="75437" y="124206"/>
                    </a:lnTo>
                    <a:lnTo>
                      <a:pt x="74675" y="122681"/>
                    </a:lnTo>
                    <a:lnTo>
                      <a:pt x="73151" y="121919"/>
                    </a:lnTo>
                    <a:lnTo>
                      <a:pt x="71627" y="121919"/>
                    </a:lnTo>
                    <a:lnTo>
                      <a:pt x="70103" y="122681"/>
                    </a:lnTo>
                    <a:lnTo>
                      <a:pt x="68579" y="125730"/>
                    </a:lnTo>
                    <a:lnTo>
                      <a:pt x="67817" y="128016"/>
                    </a:lnTo>
                    <a:lnTo>
                      <a:pt x="67056" y="131825"/>
                    </a:lnTo>
                    <a:lnTo>
                      <a:pt x="67056" y="136398"/>
                    </a:lnTo>
                    <a:lnTo>
                      <a:pt x="67817" y="137922"/>
                    </a:lnTo>
                    <a:lnTo>
                      <a:pt x="68579" y="138684"/>
                    </a:lnTo>
                    <a:lnTo>
                      <a:pt x="70103" y="138684"/>
                    </a:lnTo>
                    <a:lnTo>
                      <a:pt x="71627" y="137922"/>
                    </a:lnTo>
                    <a:lnTo>
                      <a:pt x="72389" y="136398"/>
                    </a:lnTo>
                    <a:lnTo>
                      <a:pt x="73151" y="134112"/>
                    </a:lnTo>
                  </a:path>
                  <a:path w="129539" h="154305">
                    <a:moveTo>
                      <a:pt x="83058" y="127254"/>
                    </a:moveTo>
                    <a:lnTo>
                      <a:pt x="81534" y="138684"/>
                    </a:lnTo>
                  </a:path>
                  <a:path w="129539" h="154305">
                    <a:moveTo>
                      <a:pt x="83058" y="129540"/>
                    </a:moveTo>
                    <a:lnTo>
                      <a:pt x="82296" y="128016"/>
                    </a:lnTo>
                    <a:lnTo>
                      <a:pt x="81534" y="127254"/>
                    </a:lnTo>
                    <a:lnTo>
                      <a:pt x="80010" y="127254"/>
                    </a:lnTo>
                    <a:lnTo>
                      <a:pt x="77724" y="129540"/>
                    </a:lnTo>
                    <a:lnTo>
                      <a:pt x="76962" y="131825"/>
                    </a:lnTo>
                    <a:lnTo>
                      <a:pt x="76962" y="136398"/>
                    </a:lnTo>
                    <a:lnTo>
                      <a:pt x="77724" y="137922"/>
                    </a:lnTo>
                    <a:lnTo>
                      <a:pt x="78486" y="138684"/>
                    </a:lnTo>
                    <a:lnTo>
                      <a:pt x="79248" y="138684"/>
                    </a:lnTo>
                    <a:lnTo>
                      <a:pt x="80772" y="137922"/>
                    </a:lnTo>
                    <a:lnTo>
                      <a:pt x="81534" y="136398"/>
                    </a:lnTo>
                  </a:path>
                  <a:path w="129539" h="154305">
                    <a:moveTo>
                      <a:pt x="86867" y="127254"/>
                    </a:moveTo>
                    <a:lnTo>
                      <a:pt x="87629" y="138684"/>
                    </a:lnTo>
                    <a:lnTo>
                      <a:pt x="92201" y="127254"/>
                    </a:lnTo>
                  </a:path>
                  <a:path w="129539" h="154305">
                    <a:moveTo>
                      <a:pt x="95250" y="122681"/>
                    </a:moveTo>
                    <a:lnTo>
                      <a:pt x="96012" y="123443"/>
                    </a:lnTo>
                    <a:lnTo>
                      <a:pt x="96774" y="122681"/>
                    </a:lnTo>
                    <a:lnTo>
                      <a:pt x="96012" y="121919"/>
                    </a:lnTo>
                    <a:lnTo>
                      <a:pt x="95250" y="122681"/>
                    </a:lnTo>
                    <a:close/>
                  </a:path>
                  <a:path w="129539" h="154305">
                    <a:moveTo>
                      <a:pt x="94487" y="128016"/>
                    </a:moveTo>
                    <a:lnTo>
                      <a:pt x="92963" y="138684"/>
                    </a:lnTo>
                  </a:path>
                  <a:path w="129539" h="154305">
                    <a:moveTo>
                      <a:pt x="100584" y="121919"/>
                    </a:moveTo>
                    <a:lnTo>
                      <a:pt x="98298" y="135636"/>
                    </a:lnTo>
                    <a:lnTo>
                      <a:pt x="98298" y="137922"/>
                    </a:lnTo>
                    <a:lnTo>
                      <a:pt x="99060" y="138684"/>
                    </a:lnTo>
                    <a:lnTo>
                      <a:pt x="99822" y="138684"/>
                    </a:lnTo>
                  </a:path>
                  <a:path w="129539" h="154305">
                    <a:moveTo>
                      <a:pt x="98298" y="127254"/>
                    </a:moveTo>
                    <a:lnTo>
                      <a:pt x="101346" y="127254"/>
                    </a:lnTo>
                  </a:path>
                  <a:path w="129539" h="154305">
                    <a:moveTo>
                      <a:pt x="103632" y="127254"/>
                    </a:moveTo>
                    <a:lnTo>
                      <a:pt x="104394" y="138684"/>
                    </a:lnTo>
                    <a:lnTo>
                      <a:pt x="109727" y="127254"/>
                    </a:lnTo>
                  </a:path>
                  <a:path w="129539" h="154305">
                    <a:moveTo>
                      <a:pt x="104394" y="138684"/>
                    </a:moveTo>
                    <a:lnTo>
                      <a:pt x="102870" y="141731"/>
                    </a:lnTo>
                    <a:lnTo>
                      <a:pt x="102108" y="143256"/>
                    </a:lnTo>
                    <a:lnTo>
                      <a:pt x="100584" y="144018"/>
                    </a:lnTo>
                  </a:path>
                  <a:path w="129539" h="154305">
                    <a:moveTo>
                      <a:pt x="121920" y="138684"/>
                    </a:moveTo>
                    <a:lnTo>
                      <a:pt x="129539" y="121919"/>
                    </a:lnTo>
                    <a:lnTo>
                      <a:pt x="122682" y="121919"/>
                    </a:lnTo>
                  </a:path>
                  <a:path w="129539" h="154305">
                    <a:moveTo>
                      <a:pt x="6096" y="38100"/>
                    </a:moveTo>
                    <a:lnTo>
                      <a:pt x="4572" y="38100"/>
                    </a:lnTo>
                  </a:path>
                  <a:path w="129539" h="154305">
                    <a:moveTo>
                      <a:pt x="4572" y="59436"/>
                    </a:moveTo>
                    <a:lnTo>
                      <a:pt x="6096" y="59436"/>
                    </a:lnTo>
                  </a:path>
                  <a:path w="129539" h="154305">
                    <a:moveTo>
                      <a:pt x="7620" y="131064"/>
                    </a:moveTo>
                    <a:lnTo>
                      <a:pt x="7620" y="153924"/>
                    </a:lnTo>
                  </a:path>
                  <a:path w="129539" h="154305">
                    <a:moveTo>
                      <a:pt x="7620" y="128778"/>
                    </a:moveTo>
                    <a:lnTo>
                      <a:pt x="7620" y="131064"/>
                    </a:lnTo>
                  </a:path>
                  <a:path w="129539" h="154305">
                    <a:moveTo>
                      <a:pt x="4572" y="127254"/>
                    </a:moveTo>
                    <a:lnTo>
                      <a:pt x="6096" y="127254"/>
                    </a:lnTo>
                  </a:path>
                  <a:path w="129539" h="154305">
                    <a:moveTo>
                      <a:pt x="6096" y="128016"/>
                    </a:moveTo>
                    <a:lnTo>
                      <a:pt x="7620" y="128778"/>
                    </a:lnTo>
                  </a:path>
                  <a:path w="129539" h="154305">
                    <a:moveTo>
                      <a:pt x="4572" y="59436"/>
                    </a:moveTo>
                    <a:lnTo>
                      <a:pt x="4572" y="128778"/>
                    </a:lnTo>
                  </a:path>
                  <a:path w="129539" h="154305">
                    <a:moveTo>
                      <a:pt x="6096" y="59436"/>
                    </a:moveTo>
                    <a:lnTo>
                      <a:pt x="6096" y="128778"/>
                    </a:lnTo>
                  </a:path>
                  <a:path w="129539" h="154305">
                    <a:moveTo>
                      <a:pt x="4572" y="59436"/>
                    </a:moveTo>
                    <a:lnTo>
                      <a:pt x="4572" y="38100"/>
                    </a:lnTo>
                  </a:path>
                  <a:path w="129539" h="154305">
                    <a:moveTo>
                      <a:pt x="6096" y="59436"/>
                    </a:moveTo>
                    <a:lnTo>
                      <a:pt x="6096" y="38100"/>
                    </a:lnTo>
                  </a:path>
                  <a:path w="129539" h="154305">
                    <a:moveTo>
                      <a:pt x="0" y="138684"/>
                    </a:moveTo>
                    <a:lnTo>
                      <a:pt x="0" y="146304"/>
                    </a:lnTo>
                  </a:path>
                  <a:path w="129539" h="154305">
                    <a:moveTo>
                      <a:pt x="65532" y="23622"/>
                    </a:moveTo>
                    <a:lnTo>
                      <a:pt x="65532" y="35814"/>
                    </a:lnTo>
                  </a:path>
                  <a:path w="129539" h="154305">
                    <a:moveTo>
                      <a:pt x="58674" y="23622"/>
                    </a:moveTo>
                    <a:lnTo>
                      <a:pt x="58674" y="35814"/>
                    </a:lnTo>
                  </a:path>
                  <a:path w="129539" h="154305">
                    <a:moveTo>
                      <a:pt x="57150" y="20574"/>
                    </a:moveTo>
                    <a:lnTo>
                      <a:pt x="57150" y="13716"/>
                    </a:lnTo>
                  </a:path>
                  <a:path w="129539" h="154305">
                    <a:moveTo>
                      <a:pt x="67817" y="35814"/>
                    </a:moveTo>
                    <a:lnTo>
                      <a:pt x="65532" y="35814"/>
                    </a:lnTo>
                  </a:path>
                  <a:path w="129539" h="154305">
                    <a:moveTo>
                      <a:pt x="56387" y="20574"/>
                    </a:moveTo>
                    <a:lnTo>
                      <a:pt x="67817" y="20574"/>
                    </a:lnTo>
                  </a:path>
                  <a:path w="129539" h="154305">
                    <a:moveTo>
                      <a:pt x="67817" y="13716"/>
                    </a:moveTo>
                    <a:lnTo>
                      <a:pt x="67817" y="35814"/>
                    </a:lnTo>
                  </a:path>
                  <a:path w="129539" h="154305">
                    <a:moveTo>
                      <a:pt x="67056" y="20574"/>
                    </a:moveTo>
                    <a:lnTo>
                      <a:pt x="67056" y="13716"/>
                    </a:lnTo>
                  </a:path>
                  <a:path w="129539" h="154305">
                    <a:moveTo>
                      <a:pt x="56387" y="13716"/>
                    </a:moveTo>
                    <a:lnTo>
                      <a:pt x="56387" y="35814"/>
                    </a:lnTo>
                  </a:path>
                  <a:path w="129539" h="154305">
                    <a:moveTo>
                      <a:pt x="58674" y="35814"/>
                    </a:moveTo>
                    <a:lnTo>
                      <a:pt x="56387" y="35814"/>
                    </a:lnTo>
                  </a:path>
                  <a:path w="129539" h="154305">
                    <a:moveTo>
                      <a:pt x="56387" y="23622"/>
                    </a:moveTo>
                    <a:lnTo>
                      <a:pt x="67817" y="23622"/>
                    </a:lnTo>
                  </a:path>
                  <a:path w="129539" h="154305">
                    <a:moveTo>
                      <a:pt x="51053" y="13716"/>
                    </a:moveTo>
                    <a:lnTo>
                      <a:pt x="73151" y="13716"/>
                    </a:lnTo>
                  </a:path>
                  <a:path w="129539" h="154305">
                    <a:moveTo>
                      <a:pt x="51053" y="13716"/>
                    </a:moveTo>
                    <a:lnTo>
                      <a:pt x="49529" y="13716"/>
                    </a:lnTo>
                  </a:path>
                  <a:path w="129539" h="154305">
                    <a:moveTo>
                      <a:pt x="38862" y="13716"/>
                    </a:moveTo>
                    <a:lnTo>
                      <a:pt x="44958" y="13716"/>
                    </a:lnTo>
                  </a:path>
                  <a:path w="129539" h="154305">
                    <a:moveTo>
                      <a:pt x="48767" y="11430"/>
                    </a:moveTo>
                    <a:lnTo>
                      <a:pt x="46482" y="11430"/>
                    </a:lnTo>
                  </a:path>
                  <a:path w="129539" h="154305">
                    <a:moveTo>
                      <a:pt x="48767" y="11430"/>
                    </a:moveTo>
                    <a:lnTo>
                      <a:pt x="46482" y="11430"/>
                    </a:lnTo>
                  </a:path>
                  <a:path w="129539" h="154305">
                    <a:moveTo>
                      <a:pt x="47244" y="12192"/>
                    </a:moveTo>
                    <a:lnTo>
                      <a:pt x="49529" y="12192"/>
                    </a:lnTo>
                  </a:path>
                  <a:path w="129539" h="154305">
                    <a:moveTo>
                      <a:pt x="44196" y="12192"/>
                    </a:moveTo>
                    <a:lnTo>
                      <a:pt x="44196" y="11430"/>
                    </a:lnTo>
                  </a:path>
                  <a:path w="129539" h="154305">
                    <a:moveTo>
                      <a:pt x="44196" y="12192"/>
                    </a:moveTo>
                    <a:lnTo>
                      <a:pt x="44196" y="11430"/>
                    </a:lnTo>
                  </a:path>
                  <a:path w="129539" h="154305">
                    <a:moveTo>
                      <a:pt x="46482" y="11430"/>
                    </a:moveTo>
                    <a:lnTo>
                      <a:pt x="46482" y="12192"/>
                    </a:lnTo>
                  </a:path>
                  <a:path w="129539" h="154305">
                    <a:moveTo>
                      <a:pt x="45720" y="12192"/>
                    </a:moveTo>
                    <a:lnTo>
                      <a:pt x="45720" y="11430"/>
                    </a:lnTo>
                    <a:lnTo>
                      <a:pt x="44958" y="11430"/>
                    </a:lnTo>
                    <a:lnTo>
                      <a:pt x="44958" y="12192"/>
                    </a:lnTo>
                  </a:path>
                  <a:path w="129539" h="154305">
                    <a:moveTo>
                      <a:pt x="45720" y="12192"/>
                    </a:moveTo>
                    <a:lnTo>
                      <a:pt x="45720" y="11430"/>
                    </a:lnTo>
                    <a:lnTo>
                      <a:pt x="44958" y="11430"/>
                    </a:lnTo>
                    <a:lnTo>
                      <a:pt x="44958" y="12192"/>
                    </a:lnTo>
                  </a:path>
                  <a:path w="129539" h="154305">
                    <a:moveTo>
                      <a:pt x="46482" y="11430"/>
                    </a:moveTo>
                    <a:lnTo>
                      <a:pt x="45720" y="12192"/>
                    </a:lnTo>
                  </a:path>
                  <a:path w="129539" h="154305">
                    <a:moveTo>
                      <a:pt x="45720" y="13716"/>
                    </a:moveTo>
                    <a:lnTo>
                      <a:pt x="46482" y="13716"/>
                    </a:lnTo>
                  </a:path>
                  <a:path w="129539" h="154305">
                    <a:moveTo>
                      <a:pt x="44196" y="13716"/>
                    </a:moveTo>
                    <a:lnTo>
                      <a:pt x="44958" y="13716"/>
                    </a:lnTo>
                  </a:path>
                  <a:path w="129539" h="154305">
                    <a:moveTo>
                      <a:pt x="44196" y="13716"/>
                    </a:moveTo>
                    <a:lnTo>
                      <a:pt x="44958" y="13716"/>
                    </a:lnTo>
                  </a:path>
                  <a:path w="129539" h="154305">
                    <a:moveTo>
                      <a:pt x="44196" y="12192"/>
                    </a:moveTo>
                    <a:lnTo>
                      <a:pt x="44196" y="13716"/>
                    </a:lnTo>
                  </a:path>
                  <a:path w="129539" h="154305">
                    <a:moveTo>
                      <a:pt x="44196" y="12192"/>
                    </a:moveTo>
                    <a:lnTo>
                      <a:pt x="44196" y="13716"/>
                    </a:lnTo>
                  </a:path>
                  <a:path w="129539" h="154305">
                    <a:moveTo>
                      <a:pt x="45720" y="12192"/>
                    </a:moveTo>
                    <a:lnTo>
                      <a:pt x="45720" y="13716"/>
                    </a:lnTo>
                  </a:path>
                  <a:path w="129539" h="154305">
                    <a:moveTo>
                      <a:pt x="45720" y="12192"/>
                    </a:moveTo>
                    <a:lnTo>
                      <a:pt x="45720" y="13716"/>
                    </a:lnTo>
                  </a:path>
                  <a:path w="129539" h="154305">
                    <a:moveTo>
                      <a:pt x="44958" y="13716"/>
                    </a:moveTo>
                    <a:lnTo>
                      <a:pt x="44958" y="12192"/>
                    </a:lnTo>
                  </a:path>
                  <a:path w="129539" h="154305">
                    <a:moveTo>
                      <a:pt x="44958" y="13716"/>
                    </a:moveTo>
                    <a:lnTo>
                      <a:pt x="44958" y="12192"/>
                    </a:lnTo>
                  </a:path>
                  <a:path w="129539" h="154305">
                    <a:moveTo>
                      <a:pt x="46482" y="13716"/>
                    </a:moveTo>
                    <a:lnTo>
                      <a:pt x="46482" y="12192"/>
                    </a:lnTo>
                  </a:path>
                  <a:path w="129539" h="154305">
                    <a:moveTo>
                      <a:pt x="45720" y="13716"/>
                    </a:moveTo>
                    <a:lnTo>
                      <a:pt x="45720" y="12192"/>
                    </a:lnTo>
                  </a:path>
                  <a:path w="129539" h="154305">
                    <a:moveTo>
                      <a:pt x="47244" y="12192"/>
                    </a:moveTo>
                    <a:lnTo>
                      <a:pt x="47244" y="11430"/>
                    </a:lnTo>
                  </a:path>
                  <a:path w="129539" h="154305">
                    <a:moveTo>
                      <a:pt x="49529" y="12192"/>
                    </a:moveTo>
                    <a:lnTo>
                      <a:pt x="49529" y="13716"/>
                    </a:lnTo>
                  </a:path>
                  <a:path w="129539" h="154305">
                    <a:moveTo>
                      <a:pt x="48767" y="11430"/>
                    </a:moveTo>
                    <a:lnTo>
                      <a:pt x="51053" y="11430"/>
                    </a:lnTo>
                  </a:path>
                  <a:path w="129539" h="154305">
                    <a:moveTo>
                      <a:pt x="37337" y="12192"/>
                    </a:moveTo>
                    <a:lnTo>
                      <a:pt x="37337" y="11430"/>
                    </a:lnTo>
                  </a:path>
                  <a:path w="129539" h="154305">
                    <a:moveTo>
                      <a:pt x="37337" y="12192"/>
                    </a:moveTo>
                    <a:lnTo>
                      <a:pt x="37337" y="11430"/>
                    </a:lnTo>
                  </a:path>
                  <a:path w="129539" h="154305">
                    <a:moveTo>
                      <a:pt x="37337" y="13716"/>
                    </a:moveTo>
                    <a:lnTo>
                      <a:pt x="38100" y="13716"/>
                    </a:lnTo>
                  </a:path>
                  <a:path w="129539" h="154305">
                    <a:moveTo>
                      <a:pt x="37337" y="12192"/>
                    </a:moveTo>
                    <a:lnTo>
                      <a:pt x="37337" y="13716"/>
                    </a:lnTo>
                  </a:path>
                  <a:path w="129539" h="154305">
                    <a:moveTo>
                      <a:pt x="39624" y="11430"/>
                    </a:moveTo>
                    <a:lnTo>
                      <a:pt x="38862" y="11430"/>
                    </a:lnTo>
                    <a:lnTo>
                      <a:pt x="38862" y="12192"/>
                    </a:lnTo>
                  </a:path>
                  <a:path w="129539" h="154305">
                    <a:moveTo>
                      <a:pt x="39624" y="11430"/>
                    </a:moveTo>
                    <a:lnTo>
                      <a:pt x="38862" y="11430"/>
                    </a:lnTo>
                    <a:lnTo>
                      <a:pt x="38862" y="12192"/>
                    </a:lnTo>
                  </a:path>
                  <a:path w="129539" h="154305">
                    <a:moveTo>
                      <a:pt x="38862" y="12192"/>
                    </a:moveTo>
                    <a:lnTo>
                      <a:pt x="38862" y="11430"/>
                    </a:lnTo>
                    <a:lnTo>
                      <a:pt x="38100" y="11430"/>
                    </a:lnTo>
                    <a:lnTo>
                      <a:pt x="38100" y="12192"/>
                    </a:lnTo>
                  </a:path>
                  <a:path w="129539" h="154305">
                    <a:moveTo>
                      <a:pt x="38862" y="12192"/>
                    </a:moveTo>
                    <a:lnTo>
                      <a:pt x="38862" y="11430"/>
                    </a:lnTo>
                    <a:lnTo>
                      <a:pt x="38100" y="11430"/>
                    </a:lnTo>
                    <a:lnTo>
                      <a:pt x="38100" y="1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5" name="object 487">
                <a:extLst>
                  <a:ext uri="{FF2B5EF4-FFF2-40B4-BE49-F238E27FC236}">
                    <a16:creationId xmlns:a16="http://schemas.microsoft.com/office/drawing/2014/main" id="{99D1039F-C8FB-8966-36F5-138133A75CCE}"/>
                  </a:ext>
                </a:extLst>
              </p:cNvPr>
              <p:cNvSpPr/>
              <p:nvPr/>
            </p:nvSpPr>
            <p:spPr>
              <a:xfrm>
                <a:off x="3733419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6" name="object 488">
                <a:extLst>
                  <a:ext uri="{FF2B5EF4-FFF2-40B4-BE49-F238E27FC236}">
                    <a16:creationId xmlns:a16="http://schemas.microsoft.com/office/drawing/2014/main" id="{396A21CE-CFF3-9323-C2E4-E29E5706F331}"/>
                  </a:ext>
                </a:extLst>
              </p:cNvPr>
              <p:cNvSpPr/>
              <p:nvPr/>
            </p:nvSpPr>
            <p:spPr>
              <a:xfrm>
                <a:off x="3729990" y="2913888"/>
                <a:ext cx="5461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2539">
                    <a:moveTo>
                      <a:pt x="2286" y="2286"/>
                    </a:moveTo>
                    <a:lnTo>
                      <a:pt x="3048" y="2286"/>
                    </a:lnTo>
                  </a:path>
                  <a:path w="54610" h="2539">
                    <a:moveTo>
                      <a:pt x="3048" y="2286"/>
                    </a:moveTo>
                    <a:lnTo>
                      <a:pt x="3048" y="762"/>
                    </a:lnTo>
                  </a:path>
                  <a:path w="54610" h="2539">
                    <a:moveTo>
                      <a:pt x="3810" y="762"/>
                    </a:moveTo>
                    <a:lnTo>
                      <a:pt x="3810" y="2286"/>
                    </a:lnTo>
                  </a:path>
                  <a:path w="54610" h="2539">
                    <a:moveTo>
                      <a:pt x="2286" y="762"/>
                    </a:moveTo>
                    <a:lnTo>
                      <a:pt x="2286" y="2286"/>
                    </a:lnTo>
                  </a:path>
                  <a:path w="54610" h="2539">
                    <a:moveTo>
                      <a:pt x="3048" y="2286"/>
                    </a:moveTo>
                    <a:lnTo>
                      <a:pt x="3048" y="762"/>
                    </a:lnTo>
                  </a:path>
                  <a:path w="54610" h="2539">
                    <a:moveTo>
                      <a:pt x="3810" y="762"/>
                    </a:moveTo>
                    <a:lnTo>
                      <a:pt x="3810" y="2286"/>
                    </a:lnTo>
                  </a:path>
                  <a:path w="54610" h="2539">
                    <a:moveTo>
                      <a:pt x="3810" y="2286"/>
                    </a:moveTo>
                    <a:lnTo>
                      <a:pt x="3810" y="762"/>
                    </a:lnTo>
                  </a:path>
                  <a:path w="54610" h="2539">
                    <a:moveTo>
                      <a:pt x="3810" y="2286"/>
                    </a:moveTo>
                    <a:lnTo>
                      <a:pt x="3810" y="762"/>
                    </a:lnTo>
                  </a:path>
                  <a:path w="54610" h="2539">
                    <a:moveTo>
                      <a:pt x="1524" y="762"/>
                    </a:moveTo>
                    <a:lnTo>
                      <a:pt x="1524" y="0"/>
                    </a:lnTo>
                  </a:path>
                  <a:path w="54610" h="2539">
                    <a:moveTo>
                      <a:pt x="2286" y="0"/>
                    </a:moveTo>
                    <a:lnTo>
                      <a:pt x="0" y="0"/>
                    </a:lnTo>
                  </a:path>
                  <a:path w="54610" h="2539">
                    <a:moveTo>
                      <a:pt x="2286" y="0"/>
                    </a:moveTo>
                    <a:lnTo>
                      <a:pt x="0" y="0"/>
                    </a:lnTo>
                  </a:path>
                  <a:path w="54610" h="2539">
                    <a:moveTo>
                      <a:pt x="4572" y="0"/>
                    </a:moveTo>
                    <a:lnTo>
                      <a:pt x="9144" y="0"/>
                    </a:lnTo>
                  </a:path>
                  <a:path w="54610" h="2539">
                    <a:moveTo>
                      <a:pt x="38100" y="2286"/>
                    </a:moveTo>
                    <a:lnTo>
                      <a:pt x="39624" y="2286"/>
                    </a:lnTo>
                  </a:path>
                  <a:path w="54610" h="2539">
                    <a:moveTo>
                      <a:pt x="44196" y="2286"/>
                    </a:moveTo>
                    <a:lnTo>
                      <a:pt x="50292" y="2286"/>
                    </a:lnTo>
                  </a:path>
                  <a:path w="54610" h="2539">
                    <a:moveTo>
                      <a:pt x="51054" y="762"/>
                    </a:moveTo>
                    <a:lnTo>
                      <a:pt x="51054" y="0"/>
                    </a:lnTo>
                    <a:lnTo>
                      <a:pt x="50292" y="0"/>
                    </a:lnTo>
                    <a:lnTo>
                      <a:pt x="50292" y="762"/>
                    </a:lnTo>
                  </a:path>
                  <a:path w="54610" h="2539">
                    <a:moveTo>
                      <a:pt x="51054" y="762"/>
                    </a:moveTo>
                    <a:lnTo>
                      <a:pt x="51054" y="0"/>
                    </a:lnTo>
                    <a:lnTo>
                      <a:pt x="50292" y="0"/>
                    </a:lnTo>
                    <a:lnTo>
                      <a:pt x="50292" y="762"/>
                    </a:lnTo>
                  </a:path>
                  <a:path w="54610" h="2539">
                    <a:moveTo>
                      <a:pt x="52577" y="762"/>
                    </a:moveTo>
                    <a:lnTo>
                      <a:pt x="52577" y="0"/>
                    </a:lnTo>
                  </a:path>
                  <a:path w="54610" h="2539">
                    <a:moveTo>
                      <a:pt x="51815" y="0"/>
                    </a:moveTo>
                    <a:lnTo>
                      <a:pt x="51815" y="762"/>
                    </a:lnTo>
                  </a:path>
                  <a:path w="54610" h="2539">
                    <a:moveTo>
                      <a:pt x="51815" y="0"/>
                    </a:moveTo>
                    <a:lnTo>
                      <a:pt x="51815" y="762"/>
                    </a:lnTo>
                  </a:path>
                  <a:path w="54610" h="2539">
                    <a:moveTo>
                      <a:pt x="50292" y="762"/>
                    </a:moveTo>
                    <a:lnTo>
                      <a:pt x="49530" y="0"/>
                    </a:lnTo>
                  </a:path>
                  <a:path w="54610" h="2539">
                    <a:moveTo>
                      <a:pt x="50292" y="762"/>
                    </a:moveTo>
                    <a:lnTo>
                      <a:pt x="49530" y="0"/>
                    </a:lnTo>
                  </a:path>
                  <a:path w="54610" h="2539">
                    <a:moveTo>
                      <a:pt x="51815" y="0"/>
                    </a:moveTo>
                    <a:lnTo>
                      <a:pt x="54101" y="0"/>
                    </a:lnTo>
                  </a:path>
                  <a:path w="54610" h="2539">
                    <a:moveTo>
                      <a:pt x="51815" y="0"/>
                    </a:moveTo>
                    <a:lnTo>
                      <a:pt x="54101" y="0"/>
                    </a:lnTo>
                  </a:path>
                  <a:path w="54610" h="2539">
                    <a:moveTo>
                      <a:pt x="44958" y="0"/>
                    </a:moveTo>
                    <a:lnTo>
                      <a:pt x="44958" y="762"/>
                    </a:lnTo>
                  </a:path>
                  <a:path w="54610" h="2539">
                    <a:moveTo>
                      <a:pt x="44958" y="0"/>
                    </a:moveTo>
                    <a:lnTo>
                      <a:pt x="44196" y="762"/>
                    </a:lnTo>
                  </a:path>
                  <a:path w="54610" h="2539">
                    <a:moveTo>
                      <a:pt x="41910" y="762"/>
                    </a:moveTo>
                    <a:lnTo>
                      <a:pt x="41910" y="0"/>
                    </a:lnTo>
                  </a:path>
                  <a:path w="54610" h="2539">
                    <a:moveTo>
                      <a:pt x="44196" y="762"/>
                    </a:moveTo>
                    <a:lnTo>
                      <a:pt x="44196" y="0"/>
                    </a:lnTo>
                    <a:lnTo>
                      <a:pt x="43434" y="0"/>
                    </a:lnTo>
                    <a:lnTo>
                      <a:pt x="43434" y="762"/>
                    </a:lnTo>
                  </a:path>
                  <a:path w="54610" h="2539">
                    <a:moveTo>
                      <a:pt x="44196" y="762"/>
                    </a:moveTo>
                    <a:lnTo>
                      <a:pt x="44196" y="0"/>
                    </a:lnTo>
                    <a:lnTo>
                      <a:pt x="43434" y="0"/>
                    </a:lnTo>
                    <a:lnTo>
                      <a:pt x="43434" y="762"/>
                    </a:lnTo>
                  </a:path>
                  <a:path w="54610" h="2539">
                    <a:moveTo>
                      <a:pt x="42672" y="762"/>
                    </a:moveTo>
                    <a:lnTo>
                      <a:pt x="42672" y="0"/>
                    </a:lnTo>
                  </a:path>
                  <a:path w="54610" h="2539">
                    <a:moveTo>
                      <a:pt x="42672" y="762"/>
                    </a:moveTo>
                    <a:lnTo>
                      <a:pt x="42672" y="0"/>
                    </a:lnTo>
                  </a:path>
                  <a:path w="54610" h="2539">
                    <a:moveTo>
                      <a:pt x="40386" y="0"/>
                    </a:moveTo>
                    <a:lnTo>
                      <a:pt x="38100" y="0"/>
                    </a:lnTo>
                  </a:path>
                  <a:path w="54610" h="2539">
                    <a:moveTo>
                      <a:pt x="41910" y="762"/>
                    </a:moveTo>
                    <a:lnTo>
                      <a:pt x="39624" y="762"/>
                    </a:lnTo>
                  </a:path>
                  <a:path w="54610" h="2539">
                    <a:moveTo>
                      <a:pt x="40386" y="0"/>
                    </a:moveTo>
                    <a:lnTo>
                      <a:pt x="42672" y="0"/>
                    </a:lnTo>
                  </a:path>
                  <a:path w="54610" h="2539">
                    <a:moveTo>
                      <a:pt x="40386" y="0"/>
                    </a:moveTo>
                    <a:lnTo>
                      <a:pt x="42672" y="0"/>
                    </a:lnTo>
                  </a:path>
                  <a:path w="54610" h="2539">
                    <a:moveTo>
                      <a:pt x="44958" y="0"/>
                    </a:moveTo>
                    <a:lnTo>
                      <a:pt x="49530" y="0"/>
                    </a:lnTo>
                  </a:path>
                  <a:path w="54610" h="2539">
                    <a:moveTo>
                      <a:pt x="51054" y="2286"/>
                    </a:moveTo>
                    <a:lnTo>
                      <a:pt x="51815" y="2286"/>
                    </a:lnTo>
                  </a:path>
                  <a:path w="54610" h="2539">
                    <a:moveTo>
                      <a:pt x="51054" y="2286"/>
                    </a:moveTo>
                    <a:lnTo>
                      <a:pt x="51815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7" name="object 489">
                <a:extLst>
                  <a:ext uri="{FF2B5EF4-FFF2-40B4-BE49-F238E27FC236}">
                    <a16:creationId xmlns:a16="http://schemas.microsoft.com/office/drawing/2014/main" id="{8B656876-5A52-AA2C-8D78-78E8EABD3D3A}"/>
                  </a:ext>
                </a:extLst>
              </p:cNvPr>
              <p:cNvSpPr/>
              <p:nvPr/>
            </p:nvSpPr>
            <p:spPr>
              <a:xfrm>
                <a:off x="3779901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8" name="object 490">
                <a:extLst>
                  <a:ext uri="{FF2B5EF4-FFF2-40B4-BE49-F238E27FC236}">
                    <a16:creationId xmlns:a16="http://schemas.microsoft.com/office/drawing/2014/main" id="{A8CAB396-5CC6-1D34-CC7F-A9D3E9F17C54}"/>
                  </a:ext>
                </a:extLst>
              </p:cNvPr>
              <p:cNvSpPr/>
              <p:nvPr/>
            </p:nvSpPr>
            <p:spPr>
              <a:xfrm>
                <a:off x="3729990" y="2902458"/>
                <a:ext cx="516255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516254" h="182880">
                    <a:moveTo>
                      <a:pt x="42672" y="13716"/>
                    </a:moveTo>
                    <a:lnTo>
                      <a:pt x="43434" y="13716"/>
                    </a:lnTo>
                  </a:path>
                  <a:path w="516254" h="182880">
                    <a:moveTo>
                      <a:pt x="42672" y="13716"/>
                    </a:moveTo>
                    <a:lnTo>
                      <a:pt x="43434" y="13716"/>
                    </a:lnTo>
                  </a:path>
                  <a:path w="516254" h="182880">
                    <a:moveTo>
                      <a:pt x="44196" y="13716"/>
                    </a:moveTo>
                    <a:lnTo>
                      <a:pt x="44958" y="13716"/>
                    </a:lnTo>
                  </a:path>
                  <a:path w="516254" h="182880">
                    <a:moveTo>
                      <a:pt x="44196" y="13716"/>
                    </a:moveTo>
                    <a:lnTo>
                      <a:pt x="44196" y="12192"/>
                    </a:lnTo>
                  </a:path>
                  <a:path w="516254" h="182880">
                    <a:moveTo>
                      <a:pt x="44958" y="13716"/>
                    </a:moveTo>
                    <a:lnTo>
                      <a:pt x="44958" y="12192"/>
                    </a:lnTo>
                  </a:path>
                  <a:path w="516254" h="182880">
                    <a:moveTo>
                      <a:pt x="44196" y="12192"/>
                    </a:moveTo>
                    <a:lnTo>
                      <a:pt x="44196" y="13716"/>
                    </a:lnTo>
                  </a:path>
                  <a:path w="516254" h="182880">
                    <a:moveTo>
                      <a:pt x="43434" y="13716"/>
                    </a:moveTo>
                    <a:lnTo>
                      <a:pt x="43434" y="12192"/>
                    </a:lnTo>
                  </a:path>
                  <a:path w="516254" h="182880">
                    <a:moveTo>
                      <a:pt x="42672" y="12192"/>
                    </a:moveTo>
                    <a:lnTo>
                      <a:pt x="42672" y="13716"/>
                    </a:lnTo>
                  </a:path>
                  <a:path w="516254" h="182880">
                    <a:moveTo>
                      <a:pt x="44196" y="12192"/>
                    </a:moveTo>
                    <a:lnTo>
                      <a:pt x="44196" y="13716"/>
                    </a:lnTo>
                  </a:path>
                  <a:path w="516254" h="182880">
                    <a:moveTo>
                      <a:pt x="43434" y="13716"/>
                    </a:moveTo>
                    <a:lnTo>
                      <a:pt x="43434" y="12192"/>
                    </a:lnTo>
                  </a:path>
                  <a:path w="516254" h="182880">
                    <a:moveTo>
                      <a:pt x="42672" y="12192"/>
                    </a:moveTo>
                    <a:lnTo>
                      <a:pt x="42672" y="13716"/>
                    </a:lnTo>
                  </a:path>
                  <a:path w="516254" h="182880">
                    <a:moveTo>
                      <a:pt x="50292" y="12192"/>
                    </a:moveTo>
                    <a:lnTo>
                      <a:pt x="50292" y="13716"/>
                    </a:lnTo>
                  </a:path>
                  <a:path w="516254" h="182880">
                    <a:moveTo>
                      <a:pt x="50292" y="13716"/>
                    </a:moveTo>
                    <a:lnTo>
                      <a:pt x="50292" y="12192"/>
                    </a:lnTo>
                  </a:path>
                  <a:path w="516254" h="182880">
                    <a:moveTo>
                      <a:pt x="50292" y="12192"/>
                    </a:moveTo>
                    <a:lnTo>
                      <a:pt x="50292" y="13716"/>
                    </a:lnTo>
                  </a:path>
                  <a:path w="516254" h="182880">
                    <a:moveTo>
                      <a:pt x="50292" y="13716"/>
                    </a:moveTo>
                    <a:lnTo>
                      <a:pt x="50292" y="12192"/>
                    </a:lnTo>
                  </a:path>
                  <a:path w="516254" h="182880">
                    <a:moveTo>
                      <a:pt x="51054" y="12192"/>
                    </a:moveTo>
                    <a:lnTo>
                      <a:pt x="51054" y="13716"/>
                    </a:lnTo>
                  </a:path>
                  <a:path w="516254" h="182880">
                    <a:moveTo>
                      <a:pt x="51054" y="12192"/>
                    </a:moveTo>
                    <a:lnTo>
                      <a:pt x="51054" y="13716"/>
                    </a:lnTo>
                  </a:path>
                  <a:path w="516254" h="182880">
                    <a:moveTo>
                      <a:pt x="51815" y="13716"/>
                    </a:moveTo>
                    <a:lnTo>
                      <a:pt x="51815" y="12192"/>
                    </a:lnTo>
                  </a:path>
                  <a:path w="516254" h="182880">
                    <a:moveTo>
                      <a:pt x="51815" y="13716"/>
                    </a:moveTo>
                    <a:lnTo>
                      <a:pt x="51815" y="12192"/>
                    </a:lnTo>
                  </a:path>
                  <a:path w="516254" h="182880">
                    <a:moveTo>
                      <a:pt x="39624" y="12192"/>
                    </a:moveTo>
                    <a:lnTo>
                      <a:pt x="39624" y="13716"/>
                    </a:lnTo>
                  </a:path>
                  <a:path w="516254" h="182880">
                    <a:moveTo>
                      <a:pt x="38100" y="13716"/>
                    </a:moveTo>
                    <a:lnTo>
                      <a:pt x="38100" y="0"/>
                    </a:lnTo>
                  </a:path>
                  <a:path w="516254" h="182880">
                    <a:moveTo>
                      <a:pt x="16001" y="13716"/>
                    </a:moveTo>
                    <a:lnTo>
                      <a:pt x="16001" y="0"/>
                    </a:lnTo>
                  </a:path>
                  <a:path w="516254" h="182880">
                    <a:moveTo>
                      <a:pt x="0" y="2286"/>
                    </a:moveTo>
                    <a:lnTo>
                      <a:pt x="0" y="11430"/>
                    </a:lnTo>
                  </a:path>
                  <a:path w="516254" h="182880">
                    <a:moveTo>
                      <a:pt x="0" y="2286"/>
                    </a:moveTo>
                    <a:lnTo>
                      <a:pt x="0" y="11430"/>
                    </a:lnTo>
                  </a:path>
                  <a:path w="516254" h="182880">
                    <a:moveTo>
                      <a:pt x="13715" y="2286"/>
                    </a:moveTo>
                    <a:lnTo>
                      <a:pt x="13715" y="11430"/>
                    </a:lnTo>
                  </a:path>
                  <a:path w="516254" h="182880">
                    <a:moveTo>
                      <a:pt x="13715" y="2286"/>
                    </a:moveTo>
                    <a:lnTo>
                      <a:pt x="13715" y="11430"/>
                    </a:lnTo>
                  </a:path>
                  <a:path w="516254" h="182880">
                    <a:moveTo>
                      <a:pt x="54101" y="2286"/>
                    </a:moveTo>
                    <a:lnTo>
                      <a:pt x="54101" y="11430"/>
                    </a:lnTo>
                  </a:path>
                  <a:path w="516254" h="182880">
                    <a:moveTo>
                      <a:pt x="54101" y="2286"/>
                    </a:moveTo>
                    <a:lnTo>
                      <a:pt x="54101" y="11430"/>
                    </a:lnTo>
                  </a:path>
                  <a:path w="516254" h="182880">
                    <a:moveTo>
                      <a:pt x="40386" y="2286"/>
                    </a:moveTo>
                    <a:lnTo>
                      <a:pt x="40386" y="11430"/>
                    </a:lnTo>
                  </a:path>
                  <a:path w="516254" h="182880">
                    <a:moveTo>
                      <a:pt x="40386" y="2286"/>
                    </a:moveTo>
                    <a:lnTo>
                      <a:pt x="40386" y="11430"/>
                    </a:lnTo>
                  </a:path>
                  <a:path w="516254" h="182880">
                    <a:moveTo>
                      <a:pt x="379475" y="182880"/>
                    </a:moveTo>
                    <a:lnTo>
                      <a:pt x="481584" y="182880"/>
                    </a:lnTo>
                  </a:path>
                  <a:path w="516254" h="182880">
                    <a:moveTo>
                      <a:pt x="515112" y="182880"/>
                    </a:moveTo>
                    <a:lnTo>
                      <a:pt x="515874" y="18288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899" name="object 491">
                <a:extLst>
                  <a:ext uri="{FF2B5EF4-FFF2-40B4-BE49-F238E27FC236}">
                    <a16:creationId xmlns:a16="http://schemas.microsoft.com/office/drawing/2014/main" id="{CFB41CC2-6E5E-94CD-F0EA-8450F751D1F1}"/>
                  </a:ext>
                </a:extLst>
              </p:cNvPr>
              <p:cNvSpPr/>
              <p:nvPr/>
            </p:nvSpPr>
            <p:spPr>
              <a:xfrm>
                <a:off x="4279010" y="308495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0" name="object 492">
                <a:extLst>
                  <a:ext uri="{FF2B5EF4-FFF2-40B4-BE49-F238E27FC236}">
                    <a16:creationId xmlns:a16="http://schemas.microsoft.com/office/drawing/2014/main" id="{1F5F6F56-AD82-F00B-5E75-A5ECE03E10E3}"/>
                  </a:ext>
                </a:extLst>
              </p:cNvPr>
              <p:cNvSpPr/>
              <p:nvPr/>
            </p:nvSpPr>
            <p:spPr>
              <a:xfrm>
                <a:off x="4109465" y="3004566"/>
                <a:ext cx="306705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81280">
                    <a:moveTo>
                      <a:pt x="203454" y="80771"/>
                    </a:moveTo>
                    <a:lnTo>
                      <a:pt x="306324" y="80771"/>
                    </a:lnTo>
                  </a:path>
                  <a:path w="306704" h="81280">
                    <a:moveTo>
                      <a:pt x="0" y="0"/>
                    </a:moveTo>
                    <a:lnTo>
                      <a:pt x="102108" y="0"/>
                    </a:lnTo>
                  </a:path>
                  <a:path w="306704" h="81280">
                    <a:moveTo>
                      <a:pt x="135636" y="0"/>
                    </a:moveTo>
                    <a:lnTo>
                      <a:pt x="13639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1" name="object 493">
                <a:extLst>
                  <a:ext uri="{FF2B5EF4-FFF2-40B4-BE49-F238E27FC236}">
                    <a16:creationId xmlns:a16="http://schemas.microsoft.com/office/drawing/2014/main" id="{513E3F75-62FE-CEFF-91FF-D22A0E4E5D26}"/>
                  </a:ext>
                </a:extLst>
              </p:cNvPr>
              <p:cNvSpPr/>
              <p:nvPr/>
            </p:nvSpPr>
            <p:spPr>
              <a:xfrm>
                <a:off x="4279010" y="30041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2" name="object 494">
                <a:extLst>
                  <a:ext uri="{FF2B5EF4-FFF2-40B4-BE49-F238E27FC236}">
                    <a16:creationId xmlns:a16="http://schemas.microsoft.com/office/drawing/2014/main" id="{00730085-F464-BABC-1B02-38DC0C20B771}"/>
                  </a:ext>
                </a:extLst>
              </p:cNvPr>
              <p:cNvSpPr/>
              <p:nvPr/>
            </p:nvSpPr>
            <p:spPr>
              <a:xfrm>
                <a:off x="4101846" y="2961894"/>
                <a:ext cx="31432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123825">
                    <a:moveTo>
                      <a:pt x="211074" y="42672"/>
                    </a:moveTo>
                    <a:lnTo>
                      <a:pt x="313943" y="42672"/>
                    </a:lnTo>
                  </a:path>
                  <a:path w="314325" h="123825">
                    <a:moveTo>
                      <a:pt x="134112" y="66293"/>
                    </a:moveTo>
                    <a:lnTo>
                      <a:pt x="134112" y="64769"/>
                    </a:lnTo>
                    <a:lnTo>
                      <a:pt x="133350" y="63245"/>
                    </a:lnTo>
                    <a:lnTo>
                      <a:pt x="132587" y="62483"/>
                    </a:lnTo>
                    <a:lnTo>
                      <a:pt x="130301" y="62483"/>
                    </a:lnTo>
                    <a:lnTo>
                      <a:pt x="128015" y="64769"/>
                    </a:lnTo>
                    <a:lnTo>
                      <a:pt x="127253" y="66293"/>
                    </a:lnTo>
                    <a:lnTo>
                      <a:pt x="126491" y="68580"/>
                    </a:lnTo>
                    <a:lnTo>
                      <a:pt x="125729" y="72389"/>
                    </a:lnTo>
                    <a:lnTo>
                      <a:pt x="125729" y="74675"/>
                    </a:lnTo>
                    <a:lnTo>
                      <a:pt x="126491" y="76962"/>
                    </a:lnTo>
                    <a:lnTo>
                      <a:pt x="126491" y="78486"/>
                    </a:lnTo>
                    <a:lnTo>
                      <a:pt x="127253" y="79248"/>
                    </a:lnTo>
                    <a:lnTo>
                      <a:pt x="129539" y="79248"/>
                    </a:lnTo>
                    <a:lnTo>
                      <a:pt x="131825" y="76962"/>
                    </a:lnTo>
                    <a:lnTo>
                      <a:pt x="132587" y="74675"/>
                    </a:lnTo>
                  </a:path>
                  <a:path w="314325" h="123825">
                    <a:moveTo>
                      <a:pt x="142493" y="67818"/>
                    </a:moveTo>
                    <a:lnTo>
                      <a:pt x="140207" y="79248"/>
                    </a:lnTo>
                  </a:path>
                  <a:path w="314325" h="123825">
                    <a:moveTo>
                      <a:pt x="141731" y="70104"/>
                    </a:moveTo>
                    <a:lnTo>
                      <a:pt x="141731" y="68580"/>
                    </a:lnTo>
                    <a:lnTo>
                      <a:pt x="140969" y="67818"/>
                    </a:lnTo>
                    <a:lnTo>
                      <a:pt x="139445" y="67818"/>
                    </a:lnTo>
                    <a:lnTo>
                      <a:pt x="137921" y="68580"/>
                    </a:lnTo>
                    <a:lnTo>
                      <a:pt x="137159" y="70104"/>
                    </a:lnTo>
                    <a:lnTo>
                      <a:pt x="136398" y="72389"/>
                    </a:lnTo>
                    <a:lnTo>
                      <a:pt x="135636" y="73913"/>
                    </a:lnTo>
                    <a:lnTo>
                      <a:pt x="135636" y="76962"/>
                    </a:lnTo>
                    <a:lnTo>
                      <a:pt x="136398" y="78486"/>
                    </a:lnTo>
                    <a:lnTo>
                      <a:pt x="137159" y="79248"/>
                    </a:lnTo>
                    <a:lnTo>
                      <a:pt x="138683" y="79248"/>
                    </a:lnTo>
                    <a:lnTo>
                      <a:pt x="140969" y="76962"/>
                    </a:lnTo>
                  </a:path>
                  <a:path w="314325" h="123825">
                    <a:moveTo>
                      <a:pt x="145541" y="67818"/>
                    </a:moveTo>
                    <a:lnTo>
                      <a:pt x="146303" y="79248"/>
                    </a:lnTo>
                    <a:lnTo>
                      <a:pt x="150875" y="67818"/>
                    </a:lnTo>
                  </a:path>
                  <a:path w="314325" h="123825">
                    <a:moveTo>
                      <a:pt x="154686" y="63245"/>
                    </a:moveTo>
                    <a:lnTo>
                      <a:pt x="154686" y="64007"/>
                    </a:lnTo>
                    <a:lnTo>
                      <a:pt x="155448" y="63245"/>
                    </a:lnTo>
                    <a:lnTo>
                      <a:pt x="155448" y="62483"/>
                    </a:lnTo>
                    <a:lnTo>
                      <a:pt x="154686" y="63245"/>
                    </a:lnTo>
                    <a:close/>
                  </a:path>
                  <a:path w="314325" h="123825">
                    <a:moveTo>
                      <a:pt x="153924" y="68580"/>
                    </a:moveTo>
                    <a:lnTo>
                      <a:pt x="152400" y="79248"/>
                    </a:lnTo>
                  </a:path>
                  <a:path w="314325" h="123825">
                    <a:moveTo>
                      <a:pt x="159257" y="62483"/>
                    </a:moveTo>
                    <a:lnTo>
                      <a:pt x="156971" y="76200"/>
                    </a:lnTo>
                    <a:lnTo>
                      <a:pt x="156971" y="78486"/>
                    </a:lnTo>
                    <a:lnTo>
                      <a:pt x="157733" y="79248"/>
                    </a:lnTo>
                    <a:lnTo>
                      <a:pt x="159257" y="79248"/>
                    </a:lnTo>
                  </a:path>
                  <a:path w="314325" h="123825">
                    <a:moveTo>
                      <a:pt x="156971" y="67818"/>
                    </a:moveTo>
                    <a:lnTo>
                      <a:pt x="160019" y="67818"/>
                    </a:lnTo>
                  </a:path>
                  <a:path w="314325" h="123825">
                    <a:moveTo>
                      <a:pt x="163067" y="67818"/>
                    </a:moveTo>
                    <a:lnTo>
                      <a:pt x="163829" y="79248"/>
                    </a:lnTo>
                    <a:lnTo>
                      <a:pt x="168401" y="67818"/>
                    </a:lnTo>
                  </a:path>
                  <a:path w="314325" h="123825">
                    <a:moveTo>
                      <a:pt x="163829" y="79248"/>
                    </a:moveTo>
                    <a:lnTo>
                      <a:pt x="162305" y="82295"/>
                    </a:lnTo>
                    <a:lnTo>
                      <a:pt x="160781" y="83819"/>
                    </a:lnTo>
                    <a:lnTo>
                      <a:pt x="160019" y="84581"/>
                    </a:lnTo>
                    <a:lnTo>
                      <a:pt x="159257" y="84581"/>
                    </a:lnTo>
                  </a:path>
                  <a:path w="314325" h="123825">
                    <a:moveTo>
                      <a:pt x="184403" y="62483"/>
                    </a:moveTo>
                    <a:lnTo>
                      <a:pt x="182879" y="63245"/>
                    </a:lnTo>
                    <a:lnTo>
                      <a:pt x="182117" y="64769"/>
                    </a:lnTo>
                    <a:lnTo>
                      <a:pt x="182117" y="67818"/>
                    </a:lnTo>
                    <a:lnTo>
                      <a:pt x="182879" y="68580"/>
                    </a:lnTo>
                    <a:lnTo>
                      <a:pt x="185927" y="70104"/>
                    </a:lnTo>
                    <a:lnTo>
                      <a:pt x="186689" y="71628"/>
                    </a:lnTo>
                    <a:lnTo>
                      <a:pt x="186689" y="76200"/>
                    </a:lnTo>
                    <a:lnTo>
                      <a:pt x="185927" y="77724"/>
                    </a:lnTo>
                    <a:lnTo>
                      <a:pt x="185165" y="78486"/>
                    </a:lnTo>
                    <a:lnTo>
                      <a:pt x="183641" y="79248"/>
                    </a:lnTo>
                    <a:lnTo>
                      <a:pt x="181355" y="79248"/>
                    </a:lnTo>
                    <a:lnTo>
                      <a:pt x="179831" y="77724"/>
                    </a:lnTo>
                    <a:lnTo>
                      <a:pt x="179831" y="73151"/>
                    </a:lnTo>
                    <a:lnTo>
                      <a:pt x="180593" y="71628"/>
                    </a:lnTo>
                    <a:lnTo>
                      <a:pt x="182117" y="70104"/>
                    </a:lnTo>
                    <a:lnTo>
                      <a:pt x="183641" y="69342"/>
                    </a:lnTo>
                    <a:lnTo>
                      <a:pt x="185927" y="68580"/>
                    </a:lnTo>
                    <a:lnTo>
                      <a:pt x="187451" y="67818"/>
                    </a:lnTo>
                    <a:lnTo>
                      <a:pt x="187451" y="66293"/>
                    </a:lnTo>
                    <a:lnTo>
                      <a:pt x="188213" y="64769"/>
                    </a:lnTo>
                    <a:lnTo>
                      <a:pt x="188213" y="63245"/>
                    </a:lnTo>
                    <a:lnTo>
                      <a:pt x="186689" y="62483"/>
                    </a:lnTo>
                    <a:lnTo>
                      <a:pt x="184403" y="62483"/>
                    </a:lnTo>
                    <a:close/>
                  </a:path>
                  <a:path w="314325" h="123825">
                    <a:moveTo>
                      <a:pt x="63245" y="0"/>
                    </a:moveTo>
                    <a:lnTo>
                      <a:pt x="65531" y="0"/>
                    </a:lnTo>
                  </a:path>
                  <a:path w="314325" h="123825">
                    <a:moveTo>
                      <a:pt x="67055" y="71628"/>
                    </a:moveTo>
                    <a:lnTo>
                      <a:pt x="67055" y="94487"/>
                    </a:lnTo>
                  </a:path>
                  <a:path w="314325" h="123825">
                    <a:moveTo>
                      <a:pt x="67055" y="69342"/>
                    </a:moveTo>
                    <a:lnTo>
                      <a:pt x="67055" y="71628"/>
                    </a:lnTo>
                  </a:path>
                  <a:path w="314325" h="123825">
                    <a:moveTo>
                      <a:pt x="63245" y="67818"/>
                    </a:moveTo>
                    <a:lnTo>
                      <a:pt x="65531" y="67818"/>
                    </a:lnTo>
                  </a:path>
                  <a:path w="314325" h="123825">
                    <a:moveTo>
                      <a:pt x="65531" y="68580"/>
                    </a:moveTo>
                    <a:lnTo>
                      <a:pt x="66293" y="69342"/>
                    </a:lnTo>
                  </a:path>
                  <a:path w="314325" h="123825">
                    <a:moveTo>
                      <a:pt x="65531" y="0"/>
                    </a:moveTo>
                    <a:lnTo>
                      <a:pt x="65531" y="69342"/>
                    </a:lnTo>
                  </a:path>
                  <a:path w="314325" h="123825">
                    <a:moveTo>
                      <a:pt x="63245" y="0"/>
                    </a:moveTo>
                    <a:lnTo>
                      <a:pt x="63245" y="69342"/>
                    </a:lnTo>
                  </a:path>
                  <a:path w="314325" h="123825">
                    <a:moveTo>
                      <a:pt x="41148" y="0"/>
                    </a:moveTo>
                    <a:lnTo>
                      <a:pt x="43433" y="0"/>
                    </a:lnTo>
                  </a:path>
                  <a:path w="314325" h="123825">
                    <a:moveTo>
                      <a:pt x="39624" y="69342"/>
                    </a:moveTo>
                    <a:lnTo>
                      <a:pt x="39624" y="94487"/>
                    </a:lnTo>
                  </a:path>
                  <a:path w="314325" h="123825">
                    <a:moveTo>
                      <a:pt x="41148" y="68580"/>
                    </a:moveTo>
                    <a:lnTo>
                      <a:pt x="40386" y="69342"/>
                    </a:lnTo>
                  </a:path>
                  <a:path w="314325" h="123825">
                    <a:moveTo>
                      <a:pt x="41148" y="67818"/>
                    </a:moveTo>
                    <a:lnTo>
                      <a:pt x="43433" y="67818"/>
                    </a:lnTo>
                  </a:path>
                  <a:path w="314325" h="123825">
                    <a:moveTo>
                      <a:pt x="43433" y="0"/>
                    </a:moveTo>
                    <a:lnTo>
                      <a:pt x="43433" y="69342"/>
                    </a:lnTo>
                  </a:path>
                  <a:path w="314325" h="123825">
                    <a:moveTo>
                      <a:pt x="41148" y="0"/>
                    </a:moveTo>
                    <a:lnTo>
                      <a:pt x="41148" y="69342"/>
                    </a:lnTo>
                  </a:path>
                  <a:path w="314325" h="123825">
                    <a:moveTo>
                      <a:pt x="39624" y="69342"/>
                    </a:moveTo>
                    <a:lnTo>
                      <a:pt x="67055" y="69342"/>
                    </a:lnTo>
                  </a:path>
                  <a:path w="314325" h="123825">
                    <a:moveTo>
                      <a:pt x="39624" y="94487"/>
                    </a:moveTo>
                    <a:lnTo>
                      <a:pt x="67055" y="94487"/>
                    </a:lnTo>
                  </a:path>
                  <a:path w="314325" h="123825">
                    <a:moveTo>
                      <a:pt x="39624" y="71628"/>
                    </a:moveTo>
                    <a:lnTo>
                      <a:pt x="67055" y="71628"/>
                    </a:lnTo>
                  </a:path>
                  <a:path w="314325" h="123825">
                    <a:moveTo>
                      <a:pt x="58674" y="79248"/>
                    </a:moveTo>
                    <a:lnTo>
                      <a:pt x="58674" y="86868"/>
                    </a:lnTo>
                  </a:path>
                  <a:path w="314325" h="123825">
                    <a:moveTo>
                      <a:pt x="44957" y="79248"/>
                    </a:moveTo>
                    <a:lnTo>
                      <a:pt x="44957" y="86868"/>
                    </a:lnTo>
                  </a:path>
                  <a:path w="314325" h="123825">
                    <a:moveTo>
                      <a:pt x="44957" y="86868"/>
                    </a:moveTo>
                    <a:lnTo>
                      <a:pt x="58674" y="86868"/>
                    </a:lnTo>
                  </a:path>
                  <a:path w="314325" h="123825">
                    <a:moveTo>
                      <a:pt x="44957" y="79248"/>
                    </a:moveTo>
                    <a:lnTo>
                      <a:pt x="58674" y="79248"/>
                    </a:lnTo>
                  </a:path>
                  <a:path w="314325" h="123825">
                    <a:moveTo>
                      <a:pt x="3809" y="42672"/>
                    </a:moveTo>
                    <a:lnTo>
                      <a:pt x="3809" y="123443"/>
                    </a:lnTo>
                  </a:path>
                  <a:path w="314325" h="123825">
                    <a:moveTo>
                      <a:pt x="3048" y="65531"/>
                    </a:moveTo>
                    <a:lnTo>
                      <a:pt x="3048" y="64007"/>
                    </a:lnTo>
                  </a:path>
                  <a:path w="314325" h="123825">
                    <a:moveTo>
                      <a:pt x="3048" y="65531"/>
                    </a:moveTo>
                    <a:lnTo>
                      <a:pt x="3809" y="65531"/>
                    </a:lnTo>
                  </a:path>
                  <a:path w="314325" h="123825">
                    <a:moveTo>
                      <a:pt x="0" y="68580"/>
                    </a:moveTo>
                    <a:lnTo>
                      <a:pt x="2286" y="6858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3" name="object 495">
                <a:extLst>
                  <a:ext uri="{FF2B5EF4-FFF2-40B4-BE49-F238E27FC236}">
                    <a16:creationId xmlns:a16="http://schemas.microsoft.com/office/drawing/2014/main" id="{082209FF-62EB-7A52-2E65-0C5C47CA92F8}"/>
                  </a:ext>
                </a:extLst>
              </p:cNvPr>
              <p:cNvSpPr/>
              <p:nvPr/>
            </p:nvSpPr>
            <p:spPr>
              <a:xfrm>
                <a:off x="4105275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4" name="object 496">
                <a:extLst>
                  <a:ext uri="{FF2B5EF4-FFF2-40B4-BE49-F238E27FC236}">
                    <a16:creationId xmlns:a16="http://schemas.microsoft.com/office/drawing/2014/main" id="{220ADF61-ACCA-5DA8-AB64-4E1CEF4EC631}"/>
                  </a:ext>
                </a:extLst>
              </p:cNvPr>
              <p:cNvSpPr/>
              <p:nvPr/>
            </p:nvSpPr>
            <p:spPr>
              <a:xfrm>
                <a:off x="4101846" y="3025902"/>
                <a:ext cx="381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7464">
                    <a:moveTo>
                      <a:pt x="3048" y="0"/>
                    </a:moveTo>
                    <a:lnTo>
                      <a:pt x="2286" y="0"/>
                    </a:lnTo>
                  </a:path>
                  <a:path w="3810" h="37464">
                    <a:moveTo>
                      <a:pt x="3809" y="36575"/>
                    </a:moveTo>
                    <a:lnTo>
                      <a:pt x="3048" y="36575"/>
                    </a:lnTo>
                  </a:path>
                  <a:path w="3810" h="37464">
                    <a:moveTo>
                      <a:pt x="3048" y="36575"/>
                    </a:moveTo>
                    <a:lnTo>
                      <a:pt x="3048" y="37337"/>
                    </a:lnTo>
                  </a:path>
                  <a:path w="3810" h="37464">
                    <a:moveTo>
                      <a:pt x="3048" y="37337"/>
                    </a:moveTo>
                    <a:lnTo>
                      <a:pt x="2286" y="37337"/>
                    </a:lnTo>
                  </a:path>
                  <a:path w="3810" h="37464">
                    <a:moveTo>
                      <a:pt x="0" y="33527"/>
                    </a:moveTo>
                    <a:lnTo>
                      <a:pt x="2286" y="3352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5" name="object 497">
                <a:extLst>
                  <a:ext uri="{FF2B5EF4-FFF2-40B4-BE49-F238E27FC236}">
                    <a16:creationId xmlns:a16="http://schemas.microsoft.com/office/drawing/2014/main" id="{3525000B-0EDC-E831-C749-7F1B8EA8B437}"/>
                  </a:ext>
                </a:extLst>
              </p:cNvPr>
              <p:cNvSpPr/>
              <p:nvPr/>
            </p:nvSpPr>
            <p:spPr>
              <a:xfrm>
                <a:off x="4105275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6" name="object 498">
                <a:extLst>
                  <a:ext uri="{FF2B5EF4-FFF2-40B4-BE49-F238E27FC236}">
                    <a16:creationId xmlns:a16="http://schemas.microsoft.com/office/drawing/2014/main" id="{DE0F5A38-364E-76A4-D514-E6994A747F3D}"/>
                  </a:ext>
                </a:extLst>
              </p:cNvPr>
              <p:cNvSpPr/>
              <p:nvPr/>
            </p:nvSpPr>
            <p:spPr>
              <a:xfrm>
                <a:off x="4021073" y="2873502"/>
                <a:ext cx="582295" cy="212090"/>
              </a:xfrm>
              <a:custGeom>
                <a:avLst/>
                <a:gdLst/>
                <a:ahLst/>
                <a:cxnLst/>
                <a:rect l="l" t="t" r="r" b="b"/>
                <a:pathLst>
                  <a:path w="582295" h="212089">
                    <a:moveTo>
                      <a:pt x="83820" y="152399"/>
                    </a:moveTo>
                    <a:lnTo>
                      <a:pt x="83820" y="189737"/>
                    </a:lnTo>
                  </a:path>
                  <a:path w="582295" h="212089">
                    <a:moveTo>
                      <a:pt x="83058" y="152399"/>
                    </a:moveTo>
                    <a:lnTo>
                      <a:pt x="83058" y="189737"/>
                    </a:lnTo>
                  </a:path>
                  <a:path w="582295" h="212089">
                    <a:moveTo>
                      <a:pt x="88391" y="131063"/>
                    </a:moveTo>
                    <a:lnTo>
                      <a:pt x="88391" y="211835"/>
                    </a:lnTo>
                  </a:path>
                  <a:path w="582295" h="212089">
                    <a:moveTo>
                      <a:pt x="84581" y="211835"/>
                    </a:moveTo>
                    <a:lnTo>
                      <a:pt x="88391" y="211835"/>
                    </a:lnTo>
                  </a:path>
                  <a:path w="582295" h="212089">
                    <a:moveTo>
                      <a:pt x="84581" y="131063"/>
                    </a:moveTo>
                    <a:lnTo>
                      <a:pt x="88391" y="131063"/>
                    </a:lnTo>
                  </a:path>
                  <a:path w="582295" h="212089">
                    <a:moveTo>
                      <a:pt x="45720" y="145541"/>
                    </a:moveTo>
                    <a:lnTo>
                      <a:pt x="45720" y="197357"/>
                    </a:lnTo>
                  </a:path>
                  <a:path w="582295" h="212089">
                    <a:moveTo>
                      <a:pt x="45720" y="185927"/>
                    </a:moveTo>
                    <a:lnTo>
                      <a:pt x="80772" y="185927"/>
                    </a:lnTo>
                  </a:path>
                  <a:path w="582295" h="212089">
                    <a:moveTo>
                      <a:pt x="45720" y="156971"/>
                    </a:moveTo>
                    <a:lnTo>
                      <a:pt x="80772" y="156971"/>
                    </a:lnTo>
                  </a:path>
                  <a:path w="582295" h="212089">
                    <a:moveTo>
                      <a:pt x="84581" y="211835"/>
                    </a:moveTo>
                    <a:lnTo>
                      <a:pt x="88391" y="211835"/>
                    </a:lnTo>
                  </a:path>
                  <a:path w="582295" h="212089">
                    <a:moveTo>
                      <a:pt x="14477" y="188213"/>
                    </a:moveTo>
                    <a:lnTo>
                      <a:pt x="32003" y="188213"/>
                    </a:lnTo>
                  </a:path>
                  <a:path w="582295" h="212089">
                    <a:moveTo>
                      <a:pt x="12191" y="184403"/>
                    </a:moveTo>
                    <a:lnTo>
                      <a:pt x="33527" y="184403"/>
                    </a:lnTo>
                  </a:path>
                  <a:path w="582295" h="212089">
                    <a:moveTo>
                      <a:pt x="14477" y="154685"/>
                    </a:moveTo>
                    <a:lnTo>
                      <a:pt x="32003" y="154685"/>
                    </a:lnTo>
                  </a:path>
                  <a:path w="582295" h="212089">
                    <a:moveTo>
                      <a:pt x="12191" y="158495"/>
                    </a:moveTo>
                    <a:lnTo>
                      <a:pt x="33527" y="158495"/>
                    </a:lnTo>
                  </a:path>
                  <a:path w="582295" h="212089">
                    <a:moveTo>
                      <a:pt x="0" y="145541"/>
                    </a:moveTo>
                    <a:lnTo>
                      <a:pt x="6858" y="145541"/>
                    </a:lnTo>
                  </a:path>
                  <a:path w="582295" h="212089">
                    <a:moveTo>
                      <a:pt x="0" y="197357"/>
                    </a:moveTo>
                    <a:lnTo>
                      <a:pt x="6858" y="197357"/>
                    </a:lnTo>
                  </a:path>
                  <a:path w="582295" h="212089">
                    <a:moveTo>
                      <a:pt x="0" y="145541"/>
                    </a:moveTo>
                    <a:lnTo>
                      <a:pt x="0" y="197357"/>
                    </a:lnTo>
                  </a:path>
                  <a:path w="582295" h="212089">
                    <a:moveTo>
                      <a:pt x="6858" y="145541"/>
                    </a:moveTo>
                    <a:lnTo>
                      <a:pt x="6858" y="197357"/>
                    </a:lnTo>
                  </a:path>
                  <a:path w="582295" h="212089">
                    <a:moveTo>
                      <a:pt x="6858" y="192785"/>
                    </a:moveTo>
                    <a:lnTo>
                      <a:pt x="12191" y="192785"/>
                    </a:lnTo>
                  </a:path>
                  <a:path w="582295" h="212089">
                    <a:moveTo>
                      <a:pt x="12191" y="149351"/>
                    </a:moveTo>
                    <a:lnTo>
                      <a:pt x="12191" y="192785"/>
                    </a:lnTo>
                  </a:path>
                  <a:path w="582295" h="212089">
                    <a:moveTo>
                      <a:pt x="14477" y="154685"/>
                    </a:moveTo>
                    <a:lnTo>
                      <a:pt x="14477" y="188213"/>
                    </a:lnTo>
                  </a:path>
                  <a:path w="582295" h="212089">
                    <a:moveTo>
                      <a:pt x="6858" y="149351"/>
                    </a:moveTo>
                    <a:lnTo>
                      <a:pt x="12191" y="149351"/>
                    </a:lnTo>
                  </a:path>
                  <a:path w="582295" h="212089">
                    <a:moveTo>
                      <a:pt x="32003" y="154685"/>
                    </a:moveTo>
                    <a:lnTo>
                      <a:pt x="32003" y="188213"/>
                    </a:lnTo>
                  </a:path>
                  <a:path w="582295" h="212089">
                    <a:moveTo>
                      <a:pt x="39624" y="192785"/>
                    </a:moveTo>
                    <a:lnTo>
                      <a:pt x="33527" y="192785"/>
                    </a:lnTo>
                  </a:path>
                  <a:path w="582295" h="212089">
                    <a:moveTo>
                      <a:pt x="33527" y="149351"/>
                    </a:moveTo>
                    <a:lnTo>
                      <a:pt x="33527" y="192785"/>
                    </a:lnTo>
                  </a:path>
                  <a:path w="582295" h="212089">
                    <a:moveTo>
                      <a:pt x="39624" y="149351"/>
                    </a:moveTo>
                    <a:lnTo>
                      <a:pt x="33527" y="149351"/>
                    </a:lnTo>
                  </a:path>
                  <a:path w="582295" h="212089">
                    <a:moveTo>
                      <a:pt x="39624" y="197357"/>
                    </a:moveTo>
                    <a:lnTo>
                      <a:pt x="39624" y="145541"/>
                    </a:lnTo>
                  </a:path>
                  <a:path w="582295" h="212089">
                    <a:moveTo>
                      <a:pt x="45720" y="197357"/>
                    </a:moveTo>
                    <a:lnTo>
                      <a:pt x="39624" y="197357"/>
                    </a:lnTo>
                  </a:path>
                  <a:path w="582295" h="212089">
                    <a:moveTo>
                      <a:pt x="45720" y="145541"/>
                    </a:moveTo>
                    <a:lnTo>
                      <a:pt x="39624" y="145541"/>
                    </a:lnTo>
                  </a:path>
                  <a:path w="582295" h="212089">
                    <a:moveTo>
                      <a:pt x="582167" y="8381"/>
                    </a:moveTo>
                    <a:lnTo>
                      <a:pt x="580643" y="8381"/>
                    </a:lnTo>
                  </a:path>
                  <a:path w="582295" h="212089">
                    <a:moveTo>
                      <a:pt x="582167" y="18287"/>
                    </a:moveTo>
                    <a:lnTo>
                      <a:pt x="582167" y="0"/>
                    </a:lnTo>
                  </a:path>
                  <a:path w="582295" h="212089">
                    <a:moveTo>
                      <a:pt x="580643" y="18287"/>
                    </a:moveTo>
                    <a:lnTo>
                      <a:pt x="580643" y="0"/>
                    </a:lnTo>
                  </a:path>
                  <a:path w="582295" h="212089">
                    <a:moveTo>
                      <a:pt x="582167" y="18287"/>
                    </a:moveTo>
                    <a:lnTo>
                      <a:pt x="580643" y="18287"/>
                    </a:lnTo>
                  </a:path>
                  <a:path w="582295" h="212089">
                    <a:moveTo>
                      <a:pt x="525017" y="8381"/>
                    </a:moveTo>
                    <a:lnTo>
                      <a:pt x="526541" y="8381"/>
                    </a:lnTo>
                  </a:path>
                  <a:path w="582295" h="212089">
                    <a:moveTo>
                      <a:pt x="525017" y="18287"/>
                    </a:moveTo>
                    <a:lnTo>
                      <a:pt x="526541" y="18287"/>
                    </a:lnTo>
                  </a:path>
                  <a:path w="582295" h="212089">
                    <a:moveTo>
                      <a:pt x="526541" y="18287"/>
                    </a:moveTo>
                    <a:lnTo>
                      <a:pt x="526541" y="0"/>
                    </a:lnTo>
                  </a:path>
                  <a:path w="582295" h="212089">
                    <a:moveTo>
                      <a:pt x="525017" y="18287"/>
                    </a:moveTo>
                    <a:lnTo>
                      <a:pt x="525017" y="0"/>
                    </a:lnTo>
                  </a:path>
                  <a:path w="582295" h="212089">
                    <a:moveTo>
                      <a:pt x="542543" y="28955"/>
                    </a:moveTo>
                    <a:lnTo>
                      <a:pt x="564641" y="28955"/>
                    </a:lnTo>
                  </a:path>
                  <a:path w="582295" h="212089">
                    <a:moveTo>
                      <a:pt x="530351" y="28955"/>
                    </a:moveTo>
                    <a:lnTo>
                      <a:pt x="536448" y="28955"/>
                    </a:lnTo>
                  </a:path>
                  <a:path w="582295" h="212089">
                    <a:moveTo>
                      <a:pt x="531113" y="31241"/>
                    </a:moveTo>
                    <a:lnTo>
                      <a:pt x="535686" y="31241"/>
                    </a:lnTo>
                  </a:path>
                  <a:path w="582295" h="212089">
                    <a:moveTo>
                      <a:pt x="529589" y="28955"/>
                    </a:moveTo>
                    <a:lnTo>
                      <a:pt x="528827" y="28955"/>
                    </a:lnTo>
                  </a:path>
                  <a:path w="582295" h="212089">
                    <a:moveTo>
                      <a:pt x="528827" y="31241"/>
                    </a:moveTo>
                    <a:lnTo>
                      <a:pt x="528827" y="289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7" name="object 499">
                <a:extLst>
                  <a:ext uri="{FF2B5EF4-FFF2-40B4-BE49-F238E27FC236}">
                    <a16:creationId xmlns:a16="http://schemas.microsoft.com/office/drawing/2014/main" id="{BCFCE230-26F3-F7BA-F2E5-5C19E0DCE76F}"/>
                  </a:ext>
                </a:extLst>
              </p:cNvPr>
              <p:cNvSpPr/>
              <p:nvPr/>
            </p:nvSpPr>
            <p:spPr>
              <a:xfrm>
                <a:off x="4551045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8" name="object 500">
                <a:extLst>
                  <a:ext uri="{FF2B5EF4-FFF2-40B4-BE49-F238E27FC236}">
                    <a16:creationId xmlns:a16="http://schemas.microsoft.com/office/drawing/2014/main" id="{D1640770-9BF5-166D-FBC1-7C2B1D4D9687}"/>
                  </a:ext>
                </a:extLst>
              </p:cNvPr>
              <p:cNvSpPr/>
              <p:nvPr/>
            </p:nvSpPr>
            <p:spPr>
              <a:xfrm>
                <a:off x="4547615" y="2902458"/>
                <a:ext cx="14604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2539">
                    <a:moveTo>
                      <a:pt x="3810" y="2286"/>
                    </a:moveTo>
                    <a:lnTo>
                      <a:pt x="4572" y="2286"/>
                    </a:lnTo>
                  </a:path>
                  <a:path w="14604" h="2539">
                    <a:moveTo>
                      <a:pt x="3810" y="2286"/>
                    </a:moveTo>
                    <a:lnTo>
                      <a:pt x="4572" y="2286"/>
                    </a:lnTo>
                  </a:path>
                  <a:path w="14604" h="2539">
                    <a:moveTo>
                      <a:pt x="3810" y="2286"/>
                    </a:moveTo>
                    <a:lnTo>
                      <a:pt x="3810" y="0"/>
                    </a:lnTo>
                  </a:path>
                  <a:path w="14604" h="2539">
                    <a:moveTo>
                      <a:pt x="3810" y="2286"/>
                    </a:moveTo>
                    <a:lnTo>
                      <a:pt x="3810" y="0"/>
                    </a:lnTo>
                  </a:path>
                  <a:path w="14604" h="2539">
                    <a:moveTo>
                      <a:pt x="3810" y="0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810" y="0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048" y="0"/>
                    </a:moveTo>
                    <a:lnTo>
                      <a:pt x="2286" y="0"/>
                    </a:lnTo>
                  </a:path>
                  <a:path w="14604" h="2539">
                    <a:moveTo>
                      <a:pt x="2286" y="2286"/>
                    </a:moveTo>
                    <a:lnTo>
                      <a:pt x="2286" y="0"/>
                    </a:lnTo>
                  </a:path>
                  <a:path w="14604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4604" h="2539">
                    <a:moveTo>
                      <a:pt x="3048" y="0"/>
                    </a:moveTo>
                    <a:lnTo>
                      <a:pt x="3048" y="2286"/>
                    </a:lnTo>
                    <a:lnTo>
                      <a:pt x="3810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810" y="2286"/>
                    </a:lnTo>
                  </a:path>
                  <a:path w="14604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4604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4604" h="2539">
                    <a:moveTo>
                      <a:pt x="1524" y="2286"/>
                    </a:moveTo>
                    <a:lnTo>
                      <a:pt x="2286" y="2286"/>
                    </a:lnTo>
                  </a:path>
                  <a:path w="14604" h="2539">
                    <a:moveTo>
                      <a:pt x="13716" y="2286"/>
                    </a:moveTo>
                    <a:lnTo>
                      <a:pt x="11430" y="2286"/>
                    </a:lnTo>
                  </a:path>
                  <a:path w="14604" h="2539">
                    <a:moveTo>
                      <a:pt x="12192" y="2286"/>
                    </a:moveTo>
                    <a:lnTo>
                      <a:pt x="14478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09" name="object 501">
                <a:extLst>
                  <a:ext uri="{FF2B5EF4-FFF2-40B4-BE49-F238E27FC236}">
                    <a16:creationId xmlns:a16="http://schemas.microsoft.com/office/drawing/2014/main" id="{83F8F341-4D86-FEB5-6941-45FB433196D0}"/>
                  </a:ext>
                </a:extLst>
              </p:cNvPr>
              <p:cNvSpPr/>
              <p:nvPr/>
            </p:nvSpPr>
            <p:spPr>
              <a:xfrm>
                <a:off x="4557903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0" name="object 502">
                <a:extLst>
                  <a:ext uri="{FF2B5EF4-FFF2-40B4-BE49-F238E27FC236}">
                    <a16:creationId xmlns:a16="http://schemas.microsoft.com/office/drawing/2014/main" id="{6B9144CD-D2CC-9A50-B4B5-06AEEA736919}"/>
                  </a:ext>
                </a:extLst>
              </p:cNvPr>
              <p:cNvSpPr/>
              <p:nvPr/>
            </p:nvSpPr>
            <p:spPr>
              <a:xfrm>
                <a:off x="4556759" y="2902458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2539">
                    <a:moveTo>
                      <a:pt x="2286" y="0"/>
                    </a:moveTo>
                    <a:lnTo>
                      <a:pt x="1524" y="0"/>
                    </a:lnTo>
                  </a:path>
                  <a:path w="2539" h="2539">
                    <a:moveTo>
                      <a:pt x="762" y="0"/>
                    </a:moveTo>
                    <a:lnTo>
                      <a:pt x="0" y="0"/>
                    </a:lnTo>
                  </a:path>
                  <a:path w="2539" h="2539">
                    <a:moveTo>
                      <a:pt x="0" y="2286"/>
                    </a:moveTo>
                    <a:lnTo>
                      <a:pt x="76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1" name="object 503">
                <a:extLst>
                  <a:ext uri="{FF2B5EF4-FFF2-40B4-BE49-F238E27FC236}">
                    <a16:creationId xmlns:a16="http://schemas.microsoft.com/office/drawing/2014/main" id="{048A0549-B06C-5C25-30B8-70B73E7E4182}"/>
                  </a:ext>
                </a:extLst>
              </p:cNvPr>
              <p:cNvSpPr/>
              <p:nvPr/>
            </p:nvSpPr>
            <p:spPr>
              <a:xfrm>
                <a:off x="4556378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2" name="object 504">
                <a:extLst>
                  <a:ext uri="{FF2B5EF4-FFF2-40B4-BE49-F238E27FC236}">
                    <a16:creationId xmlns:a16="http://schemas.microsoft.com/office/drawing/2014/main" id="{BA9B4F43-9CF7-3F13-739B-B16099F44619}"/>
                  </a:ext>
                </a:extLst>
              </p:cNvPr>
              <p:cNvSpPr/>
              <p:nvPr/>
            </p:nvSpPr>
            <p:spPr>
              <a:xfrm>
                <a:off x="4556759" y="2902458"/>
                <a:ext cx="698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6985" h="2539">
                    <a:moveTo>
                      <a:pt x="762" y="2286"/>
                    </a:moveTo>
                    <a:lnTo>
                      <a:pt x="1524" y="2286"/>
                    </a:lnTo>
                  </a:path>
                  <a:path w="6985" h="2539">
                    <a:moveTo>
                      <a:pt x="762" y="2286"/>
                    </a:moveTo>
                    <a:lnTo>
                      <a:pt x="1524" y="2286"/>
                    </a:lnTo>
                  </a:path>
                  <a:path w="6985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6985" h="2539">
                    <a:moveTo>
                      <a:pt x="0" y="2286"/>
                    </a:moveTo>
                    <a:lnTo>
                      <a:pt x="0" y="0"/>
                    </a:lnTo>
                  </a:path>
                  <a:path w="6985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6985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6985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6985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6985" h="2539">
                    <a:moveTo>
                      <a:pt x="1524" y="2286"/>
                    </a:moveTo>
                    <a:lnTo>
                      <a:pt x="2286" y="2286"/>
                    </a:lnTo>
                  </a:path>
                  <a:path w="6985" h="2539">
                    <a:moveTo>
                      <a:pt x="2286" y="0"/>
                    </a:moveTo>
                    <a:lnTo>
                      <a:pt x="2286" y="2286"/>
                    </a:lnTo>
                  </a:path>
                  <a:path w="6985" h="2539">
                    <a:moveTo>
                      <a:pt x="6857" y="0"/>
                    </a:moveTo>
                    <a:lnTo>
                      <a:pt x="5334" y="0"/>
                    </a:lnTo>
                  </a:path>
                  <a:path w="6985" h="2539">
                    <a:moveTo>
                      <a:pt x="5334" y="0"/>
                    </a:moveTo>
                    <a:lnTo>
                      <a:pt x="5334" y="2286"/>
                    </a:lnTo>
                  </a:path>
                  <a:path w="6985" h="2539">
                    <a:moveTo>
                      <a:pt x="4572" y="2286"/>
                    </a:moveTo>
                    <a:lnTo>
                      <a:pt x="6857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3" name="object 505">
                <a:extLst>
                  <a:ext uri="{FF2B5EF4-FFF2-40B4-BE49-F238E27FC236}">
                    <a16:creationId xmlns:a16="http://schemas.microsoft.com/office/drawing/2014/main" id="{B5B44D3C-B6AD-04E1-E450-896F999CE893}"/>
                  </a:ext>
                </a:extLst>
              </p:cNvPr>
              <p:cNvSpPr/>
              <p:nvPr/>
            </p:nvSpPr>
            <p:spPr>
              <a:xfrm>
                <a:off x="4559427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4" name="object 506">
                <a:extLst>
                  <a:ext uri="{FF2B5EF4-FFF2-40B4-BE49-F238E27FC236}">
                    <a16:creationId xmlns:a16="http://schemas.microsoft.com/office/drawing/2014/main" id="{2673FC52-5CB2-AFA3-6A4D-36A94CE4A194}"/>
                  </a:ext>
                </a:extLst>
              </p:cNvPr>
              <p:cNvSpPr/>
              <p:nvPr/>
            </p:nvSpPr>
            <p:spPr>
              <a:xfrm>
                <a:off x="4558284" y="2902458"/>
                <a:ext cx="317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539">
                    <a:moveTo>
                      <a:pt x="0" y="0"/>
                    </a:moveTo>
                    <a:lnTo>
                      <a:pt x="0" y="2286"/>
                    </a:lnTo>
                  </a:path>
                  <a:path w="3175" h="2539">
                    <a:moveTo>
                      <a:pt x="3048" y="2286"/>
                    </a:moveTo>
                    <a:lnTo>
                      <a:pt x="76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5" name="object 507">
                <a:extLst>
                  <a:ext uri="{FF2B5EF4-FFF2-40B4-BE49-F238E27FC236}">
                    <a16:creationId xmlns:a16="http://schemas.microsoft.com/office/drawing/2014/main" id="{E6434FE8-7A51-2BCA-DE4A-2224BEB68B8B}"/>
                  </a:ext>
                </a:extLst>
              </p:cNvPr>
              <p:cNvSpPr/>
              <p:nvPr/>
            </p:nvSpPr>
            <p:spPr>
              <a:xfrm>
                <a:off x="4599813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6" name="object 508">
                <a:extLst>
                  <a:ext uri="{FF2B5EF4-FFF2-40B4-BE49-F238E27FC236}">
                    <a16:creationId xmlns:a16="http://schemas.microsoft.com/office/drawing/2014/main" id="{37992CE4-5EB7-87B1-AB91-55F3ABA19620}"/>
                  </a:ext>
                </a:extLst>
              </p:cNvPr>
              <p:cNvSpPr/>
              <p:nvPr/>
            </p:nvSpPr>
            <p:spPr>
              <a:xfrm>
                <a:off x="4589526" y="2902458"/>
                <a:ext cx="1016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2539">
                    <a:moveTo>
                      <a:pt x="0" y="2286"/>
                    </a:moveTo>
                    <a:lnTo>
                      <a:pt x="762" y="2286"/>
                    </a:lnTo>
                  </a:path>
                  <a:path w="10160" h="2539">
                    <a:moveTo>
                      <a:pt x="9906" y="0"/>
                    </a:moveTo>
                    <a:lnTo>
                      <a:pt x="9144" y="0"/>
                    </a:lnTo>
                  </a:path>
                  <a:path w="10160" h="2539">
                    <a:moveTo>
                      <a:pt x="9906" y="0"/>
                    </a:moveTo>
                    <a:lnTo>
                      <a:pt x="914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7" name="object 509">
                <a:extLst>
                  <a:ext uri="{FF2B5EF4-FFF2-40B4-BE49-F238E27FC236}">
                    <a16:creationId xmlns:a16="http://schemas.microsoft.com/office/drawing/2014/main" id="{7F3A4E05-35D4-81B2-ABF5-9A898DB026EA}"/>
                  </a:ext>
                </a:extLst>
              </p:cNvPr>
              <p:cNvSpPr/>
              <p:nvPr/>
            </p:nvSpPr>
            <p:spPr>
              <a:xfrm>
                <a:off x="4597527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8" name="object 510">
                <a:extLst>
                  <a:ext uri="{FF2B5EF4-FFF2-40B4-BE49-F238E27FC236}">
                    <a16:creationId xmlns:a16="http://schemas.microsoft.com/office/drawing/2014/main" id="{3C01CEEA-466B-53EE-0705-A0A3A20FD9EA}"/>
                  </a:ext>
                </a:extLst>
              </p:cNvPr>
              <p:cNvSpPr/>
              <p:nvPr/>
            </p:nvSpPr>
            <p:spPr>
              <a:xfrm>
                <a:off x="4597908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19" name="object 511">
                <a:extLst>
                  <a:ext uri="{FF2B5EF4-FFF2-40B4-BE49-F238E27FC236}">
                    <a16:creationId xmlns:a16="http://schemas.microsoft.com/office/drawing/2014/main" id="{5F6BCF1A-1325-3DDA-E11F-2FD782DFF50E}"/>
                  </a:ext>
                </a:extLst>
              </p:cNvPr>
              <p:cNvSpPr/>
              <p:nvPr/>
            </p:nvSpPr>
            <p:spPr>
              <a:xfrm>
                <a:off x="4599051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0" name="object 512">
                <a:extLst>
                  <a:ext uri="{FF2B5EF4-FFF2-40B4-BE49-F238E27FC236}">
                    <a16:creationId xmlns:a16="http://schemas.microsoft.com/office/drawing/2014/main" id="{6B35F91C-80A6-5A1C-D712-DA40283991CD}"/>
                  </a:ext>
                </a:extLst>
              </p:cNvPr>
              <p:cNvSpPr/>
              <p:nvPr/>
            </p:nvSpPr>
            <p:spPr>
              <a:xfrm>
                <a:off x="4590288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2539">
                    <a:moveTo>
                      <a:pt x="7620" y="2286"/>
                    </a:moveTo>
                    <a:lnTo>
                      <a:pt x="8382" y="2286"/>
                    </a:lnTo>
                  </a:path>
                  <a:path w="11429" h="2539">
                    <a:moveTo>
                      <a:pt x="6858" y="2286"/>
                    </a:moveTo>
                    <a:lnTo>
                      <a:pt x="7620" y="2286"/>
                    </a:lnTo>
                  </a:path>
                  <a:path w="11429" h="2539">
                    <a:moveTo>
                      <a:pt x="6858" y="2286"/>
                    </a:moveTo>
                    <a:lnTo>
                      <a:pt x="7620" y="2286"/>
                    </a:lnTo>
                  </a:path>
                  <a:path w="11429" h="2539">
                    <a:moveTo>
                      <a:pt x="7620" y="2286"/>
                    </a:moveTo>
                    <a:lnTo>
                      <a:pt x="7620" y="0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7620" y="2286"/>
                    </a:moveTo>
                    <a:lnTo>
                      <a:pt x="7620" y="0"/>
                    </a:lnTo>
                  </a:path>
                  <a:path w="11429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29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29" h="2539">
                    <a:moveTo>
                      <a:pt x="9144" y="0"/>
                    </a:moveTo>
                    <a:lnTo>
                      <a:pt x="9144" y="2286"/>
                    </a:lnTo>
                  </a:path>
                  <a:path w="11429" h="2539">
                    <a:moveTo>
                      <a:pt x="9144" y="0"/>
                    </a:moveTo>
                    <a:lnTo>
                      <a:pt x="9144" y="2286"/>
                    </a:lnTo>
                  </a:path>
                  <a:path w="11429" h="2539">
                    <a:moveTo>
                      <a:pt x="9144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9144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76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1" name="object 513">
                <a:extLst>
                  <a:ext uri="{FF2B5EF4-FFF2-40B4-BE49-F238E27FC236}">
                    <a16:creationId xmlns:a16="http://schemas.microsoft.com/office/drawing/2014/main" id="{5D3E92E2-5927-5C06-0DC8-B3EBEE6E609C}"/>
                  </a:ext>
                </a:extLst>
              </p:cNvPr>
              <p:cNvSpPr/>
              <p:nvPr/>
            </p:nvSpPr>
            <p:spPr>
              <a:xfrm>
                <a:off x="4590669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2" name="object 514">
                <a:extLst>
                  <a:ext uri="{FF2B5EF4-FFF2-40B4-BE49-F238E27FC236}">
                    <a16:creationId xmlns:a16="http://schemas.microsoft.com/office/drawing/2014/main" id="{7A3872E9-8C6C-5B1B-7D71-DF1E04120986}"/>
                  </a:ext>
                </a:extLst>
              </p:cNvPr>
              <p:cNvSpPr/>
              <p:nvPr/>
            </p:nvSpPr>
            <p:spPr>
              <a:xfrm>
                <a:off x="4591811" y="2902458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762" y="0"/>
                    </a:moveTo>
                    <a:lnTo>
                      <a:pt x="0" y="0"/>
                    </a:lnTo>
                  </a:path>
                  <a:path w="1270">
                    <a:moveTo>
                      <a:pt x="76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3" name="object 515">
                <a:extLst>
                  <a:ext uri="{FF2B5EF4-FFF2-40B4-BE49-F238E27FC236}">
                    <a16:creationId xmlns:a16="http://schemas.microsoft.com/office/drawing/2014/main" id="{57B136D4-60A8-8CA9-DC63-BAE0FF5A247D}"/>
                  </a:ext>
                </a:extLst>
              </p:cNvPr>
              <p:cNvSpPr/>
              <p:nvPr/>
            </p:nvSpPr>
            <p:spPr>
              <a:xfrm>
                <a:off x="4589907" y="2904362"/>
                <a:ext cx="317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269">
                    <a:moveTo>
                      <a:pt x="749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49" y="381"/>
                    </a:lnTo>
                    <a:close/>
                  </a:path>
                  <a:path w="3175" h="1269">
                    <a:moveTo>
                      <a:pt x="3048" y="381"/>
                    </a:moveTo>
                    <a:lnTo>
                      <a:pt x="2933" y="114"/>
                    </a:lnTo>
                    <a:lnTo>
                      <a:pt x="2667" y="0"/>
                    </a:lnTo>
                    <a:lnTo>
                      <a:pt x="2387" y="114"/>
                    </a:lnTo>
                    <a:lnTo>
                      <a:pt x="2286" y="381"/>
                    </a:lnTo>
                    <a:lnTo>
                      <a:pt x="2387" y="660"/>
                    </a:lnTo>
                    <a:lnTo>
                      <a:pt x="2667" y="762"/>
                    </a:lnTo>
                    <a:lnTo>
                      <a:pt x="2933" y="660"/>
                    </a:lnTo>
                    <a:lnTo>
                      <a:pt x="3048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4" name="object 516">
                <a:extLst>
                  <a:ext uri="{FF2B5EF4-FFF2-40B4-BE49-F238E27FC236}">
                    <a16:creationId xmlns:a16="http://schemas.microsoft.com/office/drawing/2014/main" id="{7E160D17-4BF2-F78F-BB5F-0FC6A683E499}"/>
                  </a:ext>
                </a:extLst>
              </p:cNvPr>
              <p:cNvSpPr/>
              <p:nvPr/>
            </p:nvSpPr>
            <p:spPr>
              <a:xfrm>
                <a:off x="4543044" y="2902458"/>
                <a:ext cx="55244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55245" h="184150">
                    <a:moveTo>
                      <a:pt x="48005" y="2286"/>
                    </a:moveTo>
                    <a:lnTo>
                      <a:pt x="48767" y="2286"/>
                    </a:lnTo>
                  </a:path>
                  <a:path w="55245" h="184150">
                    <a:moveTo>
                      <a:pt x="47243" y="2286"/>
                    </a:moveTo>
                    <a:lnTo>
                      <a:pt x="48767" y="2286"/>
                    </a:lnTo>
                  </a:path>
                  <a:path w="55245" h="184150">
                    <a:moveTo>
                      <a:pt x="49529" y="0"/>
                    </a:moveTo>
                    <a:lnTo>
                      <a:pt x="49529" y="2286"/>
                    </a:lnTo>
                  </a:path>
                  <a:path w="55245" h="184150">
                    <a:moveTo>
                      <a:pt x="48767" y="2286"/>
                    </a:moveTo>
                    <a:lnTo>
                      <a:pt x="48767" y="0"/>
                    </a:lnTo>
                  </a:path>
                  <a:path w="55245" h="184150">
                    <a:moveTo>
                      <a:pt x="48005" y="0"/>
                    </a:moveTo>
                    <a:lnTo>
                      <a:pt x="48005" y="2286"/>
                    </a:lnTo>
                  </a:path>
                  <a:path w="55245" h="184150">
                    <a:moveTo>
                      <a:pt x="47243" y="2286"/>
                    </a:moveTo>
                    <a:lnTo>
                      <a:pt x="47243" y="0"/>
                    </a:lnTo>
                  </a:path>
                  <a:path w="55245" h="184150">
                    <a:moveTo>
                      <a:pt x="49529" y="0"/>
                    </a:moveTo>
                    <a:lnTo>
                      <a:pt x="49529" y="2286"/>
                    </a:lnTo>
                  </a:path>
                  <a:path w="55245" h="184150">
                    <a:moveTo>
                      <a:pt x="48767" y="2286"/>
                    </a:moveTo>
                    <a:lnTo>
                      <a:pt x="48767" y="0"/>
                    </a:lnTo>
                  </a:path>
                  <a:path w="55245" h="184150">
                    <a:moveTo>
                      <a:pt x="48005" y="0"/>
                    </a:moveTo>
                    <a:lnTo>
                      <a:pt x="48005" y="2286"/>
                    </a:lnTo>
                  </a:path>
                  <a:path w="55245" h="184150">
                    <a:moveTo>
                      <a:pt x="48005" y="2286"/>
                    </a:moveTo>
                    <a:lnTo>
                      <a:pt x="48005" y="0"/>
                    </a:lnTo>
                  </a:path>
                  <a:path w="55245" h="184150">
                    <a:moveTo>
                      <a:pt x="42671" y="0"/>
                    </a:moveTo>
                    <a:lnTo>
                      <a:pt x="44195" y="0"/>
                    </a:lnTo>
                  </a:path>
                  <a:path w="55245" h="184150">
                    <a:moveTo>
                      <a:pt x="44957" y="2286"/>
                    </a:moveTo>
                    <a:lnTo>
                      <a:pt x="42671" y="2286"/>
                    </a:lnTo>
                  </a:path>
                  <a:path w="55245" h="184150">
                    <a:moveTo>
                      <a:pt x="44195" y="0"/>
                    </a:moveTo>
                    <a:lnTo>
                      <a:pt x="44195" y="2286"/>
                    </a:lnTo>
                  </a:path>
                  <a:path w="55245" h="184150">
                    <a:moveTo>
                      <a:pt x="44957" y="2286"/>
                    </a:moveTo>
                    <a:lnTo>
                      <a:pt x="47243" y="2286"/>
                    </a:lnTo>
                  </a:path>
                  <a:path w="55245" h="184150">
                    <a:moveTo>
                      <a:pt x="46481" y="2286"/>
                    </a:moveTo>
                    <a:lnTo>
                      <a:pt x="44195" y="2286"/>
                    </a:lnTo>
                  </a:path>
                  <a:path w="55245" h="184150">
                    <a:moveTo>
                      <a:pt x="44957" y="2286"/>
                    </a:moveTo>
                    <a:lnTo>
                      <a:pt x="47243" y="2286"/>
                    </a:lnTo>
                  </a:path>
                  <a:path w="55245" h="184150">
                    <a:moveTo>
                      <a:pt x="48767" y="0"/>
                    </a:moveTo>
                    <a:lnTo>
                      <a:pt x="54863" y="0"/>
                    </a:lnTo>
                  </a:path>
                  <a:path w="55245" h="184150">
                    <a:moveTo>
                      <a:pt x="49529" y="2286"/>
                    </a:moveTo>
                    <a:lnTo>
                      <a:pt x="54101" y="2286"/>
                    </a:lnTo>
                  </a:path>
                  <a:path w="55245" h="184150">
                    <a:moveTo>
                      <a:pt x="31241" y="75437"/>
                    </a:moveTo>
                    <a:lnTo>
                      <a:pt x="32765" y="76200"/>
                    </a:lnTo>
                  </a:path>
                  <a:path w="55245" h="184150">
                    <a:moveTo>
                      <a:pt x="32003" y="79248"/>
                    </a:moveTo>
                    <a:lnTo>
                      <a:pt x="31241" y="80772"/>
                    </a:lnTo>
                  </a:path>
                  <a:path w="55245" h="184150">
                    <a:moveTo>
                      <a:pt x="31241" y="51054"/>
                    </a:moveTo>
                    <a:lnTo>
                      <a:pt x="31241" y="76200"/>
                    </a:lnTo>
                  </a:path>
                  <a:path w="55245" h="184150">
                    <a:moveTo>
                      <a:pt x="28955" y="51054"/>
                    </a:moveTo>
                    <a:lnTo>
                      <a:pt x="28955" y="76200"/>
                    </a:lnTo>
                  </a:path>
                  <a:path w="55245" h="184150">
                    <a:moveTo>
                      <a:pt x="31241" y="79248"/>
                    </a:moveTo>
                    <a:lnTo>
                      <a:pt x="31241" y="92964"/>
                    </a:lnTo>
                  </a:path>
                  <a:path w="55245" h="184150">
                    <a:moveTo>
                      <a:pt x="25907" y="79248"/>
                    </a:moveTo>
                    <a:lnTo>
                      <a:pt x="25907" y="92964"/>
                    </a:lnTo>
                  </a:path>
                  <a:path w="55245" h="184150">
                    <a:moveTo>
                      <a:pt x="28955" y="51054"/>
                    </a:moveTo>
                    <a:lnTo>
                      <a:pt x="31241" y="51054"/>
                    </a:lnTo>
                  </a:path>
                  <a:path w="55245" h="184150">
                    <a:moveTo>
                      <a:pt x="25145" y="79248"/>
                    </a:moveTo>
                    <a:lnTo>
                      <a:pt x="25907" y="80772"/>
                    </a:lnTo>
                  </a:path>
                  <a:path w="55245" h="184150">
                    <a:moveTo>
                      <a:pt x="32765" y="76200"/>
                    </a:moveTo>
                    <a:lnTo>
                      <a:pt x="32765" y="79248"/>
                    </a:lnTo>
                  </a:path>
                  <a:path w="55245" h="184150">
                    <a:moveTo>
                      <a:pt x="25907" y="87630"/>
                    </a:moveTo>
                    <a:lnTo>
                      <a:pt x="25907" y="92964"/>
                    </a:lnTo>
                  </a:path>
                  <a:path w="55245" h="184150">
                    <a:moveTo>
                      <a:pt x="6857" y="75437"/>
                    </a:moveTo>
                    <a:lnTo>
                      <a:pt x="6095" y="76200"/>
                    </a:lnTo>
                  </a:path>
                  <a:path w="55245" h="184150">
                    <a:moveTo>
                      <a:pt x="6095" y="79248"/>
                    </a:moveTo>
                    <a:lnTo>
                      <a:pt x="7619" y="80772"/>
                    </a:lnTo>
                  </a:path>
                  <a:path w="55245" h="184150">
                    <a:moveTo>
                      <a:pt x="6857" y="51054"/>
                    </a:moveTo>
                    <a:lnTo>
                      <a:pt x="6857" y="76200"/>
                    </a:lnTo>
                  </a:path>
                  <a:path w="55245" h="184150">
                    <a:moveTo>
                      <a:pt x="9143" y="51054"/>
                    </a:moveTo>
                    <a:lnTo>
                      <a:pt x="9143" y="76200"/>
                    </a:lnTo>
                  </a:path>
                  <a:path w="55245" h="184150">
                    <a:moveTo>
                      <a:pt x="7619" y="79248"/>
                    </a:moveTo>
                    <a:lnTo>
                      <a:pt x="7619" y="92964"/>
                    </a:lnTo>
                  </a:path>
                  <a:path w="55245" h="184150">
                    <a:moveTo>
                      <a:pt x="12191" y="79248"/>
                    </a:moveTo>
                    <a:lnTo>
                      <a:pt x="12191" y="92964"/>
                    </a:lnTo>
                  </a:path>
                  <a:path w="55245" h="184150">
                    <a:moveTo>
                      <a:pt x="6857" y="51054"/>
                    </a:moveTo>
                    <a:lnTo>
                      <a:pt x="9143" y="51054"/>
                    </a:lnTo>
                  </a:path>
                  <a:path w="55245" h="184150">
                    <a:moveTo>
                      <a:pt x="13715" y="79248"/>
                    </a:moveTo>
                    <a:lnTo>
                      <a:pt x="12191" y="80772"/>
                    </a:lnTo>
                  </a:path>
                  <a:path w="55245" h="184150">
                    <a:moveTo>
                      <a:pt x="5333" y="76200"/>
                    </a:moveTo>
                    <a:lnTo>
                      <a:pt x="5333" y="79248"/>
                    </a:lnTo>
                  </a:path>
                  <a:path w="55245" h="184150">
                    <a:moveTo>
                      <a:pt x="12191" y="87630"/>
                    </a:moveTo>
                    <a:lnTo>
                      <a:pt x="12191" y="92964"/>
                    </a:lnTo>
                  </a:path>
                  <a:path w="55245" h="184150">
                    <a:moveTo>
                      <a:pt x="5333" y="79248"/>
                    </a:moveTo>
                    <a:lnTo>
                      <a:pt x="32765" y="79248"/>
                    </a:lnTo>
                  </a:path>
                  <a:path w="55245" h="184150">
                    <a:moveTo>
                      <a:pt x="7619" y="92964"/>
                    </a:moveTo>
                    <a:lnTo>
                      <a:pt x="31241" y="92964"/>
                    </a:lnTo>
                  </a:path>
                  <a:path w="55245" h="184150">
                    <a:moveTo>
                      <a:pt x="5333" y="76200"/>
                    </a:moveTo>
                    <a:lnTo>
                      <a:pt x="32765" y="76200"/>
                    </a:lnTo>
                  </a:path>
                  <a:path w="55245" h="184150">
                    <a:moveTo>
                      <a:pt x="12191" y="108204"/>
                    </a:moveTo>
                    <a:lnTo>
                      <a:pt x="0" y="108204"/>
                    </a:lnTo>
                  </a:path>
                  <a:path w="55245" h="184150">
                    <a:moveTo>
                      <a:pt x="12191" y="176784"/>
                    </a:moveTo>
                    <a:lnTo>
                      <a:pt x="0" y="176784"/>
                    </a:lnTo>
                  </a:path>
                  <a:path w="55245" h="184150">
                    <a:moveTo>
                      <a:pt x="0" y="183642"/>
                    </a:moveTo>
                    <a:lnTo>
                      <a:pt x="0" y="100584"/>
                    </a:lnTo>
                  </a:path>
                  <a:path w="55245" h="184150">
                    <a:moveTo>
                      <a:pt x="16763" y="183642"/>
                    </a:moveTo>
                    <a:lnTo>
                      <a:pt x="16763" y="100584"/>
                    </a:lnTo>
                  </a:path>
                  <a:path w="55245" h="184150">
                    <a:moveTo>
                      <a:pt x="12191" y="183642"/>
                    </a:moveTo>
                    <a:lnTo>
                      <a:pt x="12191" y="100584"/>
                    </a:lnTo>
                  </a:path>
                  <a:path w="55245" h="184150">
                    <a:moveTo>
                      <a:pt x="35051" y="23622"/>
                    </a:moveTo>
                    <a:lnTo>
                      <a:pt x="35051" y="35814"/>
                    </a:lnTo>
                  </a:path>
                  <a:path w="55245" h="184150">
                    <a:moveTo>
                      <a:pt x="28193" y="23622"/>
                    </a:moveTo>
                    <a:lnTo>
                      <a:pt x="28193" y="35814"/>
                    </a:lnTo>
                  </a:path>
                  <a:path w="55245" h="184150">
                    <a:moveTo>
                      <a:pt x="26669" y="20574"/>
                    </a:moveTo>
                    <a:lnTo>
                      <a:pt x="26669" y="13716"/>
                    </a:lnTo>
                  </a:path>
                  <a:path w="55245" h="184150">
                    <a:moveTo>
                      <a:pt x="37337" y="35814"/>
                    </a:moveTo>
                    <a:lnTo>
                      <a:pt x="35051" y="35814"/>
                    </a:lnTo>
                  </a:path>
                  <a:path w="55245" h="184150">
                    <a:moveTo>
                      <a:pt x="25907" y="20574"/>
                    </a:moveTo>
                    <a:lnTo>
                      <a:pt x="37337" y="20574"/>
                    </a:lnTo>
                  </a:path>
                  <a:path w="55245" h="184150">
                    <a:moveTo>
                      <a:pt x="37337" y="13716"/>
                    </a:moveTo>
                    <a:lnTo>
                      <a:pt x="37337" y="35814"/>
                    </a:lnTo>
                  </a:path>
                  <a:path w="55245" h="184150">
                    <a:moveTo>
                      <a:pt x="36575" y="20574"/>
                    </a:moveTo>
                    <a:lnTo>
                      <a:pt x="36575" y="13716"/>
                    </a:lnTo>
                  </a:path>
                  <a:path w="55245" h="184150">
                    <a:moveTo>
                      <a:pt x="25907" y="13716"/>
                    </a:moveTo>
                    <a:lnTo>
                      <a:pt x="25907" y="35814"/>
                    </a:lnTo>
                  </a:path>
                  <a:path w="55245" h="184150">
                    <a:moveTo>
                      <a:pt x="28193" y="35814"/>
                    </a:moveTo>
                    <a:lnTo>
                      <a:pt x="25907" y="35814"/>
                    </a:lnTo>
                  </a:path>
                  <a:path w="55245" h="184150">
                    <a:moveTo>
                      <a:pt x="25907" y="23622"/>
                    </a:moveTo>
                    <a:lnTo>
                      <a:pt x="37337" y="23622"/>
                    </a:lnTo>
                  </a:path>
                  <a:path w="55245" h="184150">
                    <a:moveTo>
                      <a:pt x="20573" y="13716"/>
                    </a:moveTo>
                    <a:lnTo>
                      <a:pt x="42671" y="13716"/>
                    </a:lnTo>
                  </a:path>
                  <a:path w="55245" h="184150">
                    <a:moveTo>
                      <a:pt x="9143" y="11430"/>
                    </a:moveTo>
                    <a:lnTo>
                      <a:pt x="13715" y="11430"/>
                    </a:lnTo>
                  </a:path>
                  <a:path w="55245" h="184150">
                    <a:moveTo>
                      <a:pt x="8381" y="13716"/>
                    </a:moveTo>
                    <a:lnTo>
                      <a:pt x="14477" y="13716"/>
                    </a:lnTo>
                  </a:path>
                  <a:path w="55245" h="184150">
                    <a:moveTo>
                      <a:pt x="6857" y="12192"/>
                    </a:moveTo>
                    <a:lnTo>
                      <a:pt x="6857" y="11430"/>
                    </a:lnTo>
                  </a:path>
                  <a:path w="55245" h="184150">
                    <a:moveTo>
                      <a:pt x="6857" y="12192"/>
                    </a:moveTo>
                    <a:lnTo>
                      <a:pt x="6857" y="11430"/>
                    </a:lnTo>
                  </a:path>
                  <a:path w="55245" h="184150">
                    <a:moveTo>
                      <a:pt x="6857" y="13716"/>
                    </a:moveTo>
                    <a:lnTo>
                      <a:pt x="7619" y="13716"/>
                    </a:lnTo>
                  </a:path>
                  <a:path w="55245" h="184150">
                    <a:moveTo>
                      <a:pt x="6857" y="12192"/>
                    </a:moveTo>
                    <a:lnTo>
                      <a:pt x="6857" y="13716"/>
                    </a:lnTo>
                  </a:path>
                  <a:path w="55245" h="184150">
                    <a:moveTo>
                      <a:pt x="9143" y="11430"/>
                    </a:moveTo>
                    <a:lnTo>
                      <a:pt x="8381" y="12192"/>
                    </a:lnTo>
                  </a:path>
                  <a:path w="55245" h="184150">
                    <a:moveTo>
                      <a:pt x="9143" y="11430"/>
                    </a:moveTo>
                    <a:lnTo>
                      <a:pt x="8381" y="11430"/>
                    </a:lnTo>
                    <a:lnTo>
                      <a:pt x="8381" y="12192"/>
                    </a:lnTo>
                  </a:path>
                  <a:path w="55245" h="184150">
                    <a:moveTo>
                      <a:pt x="8381" y="12192"/>
                    </a:moveTo>
                    <a:lnTo>
                      <a:pt x="8381" y="11430"/>
                    </a:lnTo>
                    <a:lnTo>
                      <a:pt x="7619" y="11430"/>
                    </a:lnTo>
                    <a:lnTo>
                      <a:pt x="7619" y="12192"/>
                    </a:lnTo>
                  </a:path>
                  <a:path w="55245" h="184150">
                    <a:moveTo>
                      <a:pt x="8381" y="12192"/>
                    </a:moveTo>
                    <a:lnTo>
                      <a:pt x="8381" y="11430"/>
                    </a:lnTo>
                    <a:lnTo>
                      <a:pt x="7619" y="11430"/>
                    </a:lnTo>
                    <a:lnTo>
                      <a:pt x="7619" y="1219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5" name="object 517">
                <a:extLst>
                  <a:ext uri="{FF2B5EF4-FFF2-40B4-BE49-F238E27FC236}">
                    <a16:creationId xmlns:a16="http://schemas.microsoft.com/office/drawing/2014/main" id="{A4F6A3AF-25B1-349B-D4E0-B4475500621E}"/>
                  </a:ext>
                </a:extLst>
              </p:cNvPr>
              <p:cNvSpPr/>
              <p:nvPr/>
            </p:nvSpPr>
            <p:spPr>
              <a:xfrm>
                <a:off x="4551045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6" name="object 518">
                <a:extLst>
                  <a:ext uri="{FF2B5EF4-FFF2-40B4-BE49-F238E27FC236}">
                    <a16:creationId xmlns:a16="http://schemas.microsoft.com/office/drawing/2014/main" id="{598B8F92-37AE-E46B-BF73-0290EAB06DB2}"/>
                  </a:ext>
                </a:extLst>
              </p:cNvPr>
              <p:cNvSpPr/>
              <p:nvPr/>
            </p:nvSpPr>
            <p:spPr>
              <a:xfrm>
                <a:off x="4547615" y="2913888"/>
                <a:ext cx="14604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2539">
                    <a:moveTo>
                      <a:pt x="2286" y="2286"/>
                    </a:moveTo>
                    <a:lnTo>
                      <a:pt x="3048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048" y="762"/>
                    </a:lnTo>
                  </a:path>
                  <a:path w="14604" h="2539">
                    <a:moveTo>
                      <a:pt x="3810" y="762"/>
                    </a:moveTo>
                    <a:lnTo>
                      <a:pt x="3810" y="2286"/>
                    </a:lnTo>
                  </a:path>
                  <a:path w="14604" h="2539">
                    <a:moveTo>
                      <a:pt x="2286" y="762"/>
                    </a:moveTo>
                    <a:lnTo>
                      <a:pt x="2286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048" y="762"/>
                    </a:lnTo>
                  </a:path>
                  <a:path w="14604" h="2539">
                    <a:moveTo>
                      <a:pt x="3810" y="762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810" y="2286"/>
                    </a:moveTo>
                    <a:lnTo>
                      <a:pt x="3810" y="762"/>
                    </a:lnTo>
                  </a:path>
                  <a:path w="14604" h="2539">
                    <a:moveTo>
                      <a:pt x="3810" y="2286"/>
                    </a:moveTo>
                    <a:lnTo>
                      <a:pt x="3810" y="762"/>
                    </a:lnTo>
                  </a:path>
                  <a:path w="14604" h="2539">
                    <a:moveTo>
                      <a:pt x="1524" y="762"/>
                    </a:moveTo>
                    <a:lnTo>
                      <a:pt x="1524" y="0"/>
                    </a:lnTo>
                  </a:path>
                  <a:path w="14604" h="2539">
                    <a:moveTo>
                      <a:pt x="2286" y="0"/>
                    </a:moveTo>
                    <a:lnTo>
                      <a:pt x="0" y="0"/>
                    </a:lnTo>
                  </a:path>
                  <a:path w="14604" h="2539">
                    <a:moveTo>
                      <a:pt x="2286" y="0"/>
                    </a:moveTo>
                    <a:lnTo>
                      <a:pt x="0" y="0"/>
                    </a:lnTo>
                  </a:path>
                  <a:path w="14604" h="2539">
                    <a:moveTo>
                      <a:pt x="13716" y="0"/>
                    </a:moveTo>
                    <a:lnTo>
                      <a:pt x="11430" y="0"/>
                    </a:lnTo>
                  </a:path>
                  <a:path w="14604" h="2539">
                    <a:moveTo>
                      <a:pt x="13716" y="0"/>
                    </a:moveTo>
                    <a:lnTo>
                      <a:pt x="11430" y="0"/>
                    </a:lnTo>
                  </a:path>
                  <a:path w="14604" h="2539">
                    <a:moveTo>
                      <a:pt x="12192" y="762"/>
                    </a:moveTo>
                    <a:lnTo>
                      <a:pt x="14478" y="762"/>
                    </a:lnTo>
                  </a:path>
                  <a:path w="14604" h="2539">
                    <a:moveTo>
                      <a:pt x="9144" y="762"/>
                    </a:moveTo>
                    <a:lnTo>
                      <a:pt x="9144" y="0"/>
                    </a:lnTo>
                  </a:path>
                  <a:path w="14604" h="2539">
                    <a:moveTo>
                      <a:pt x="9906" y="762"/>
                    </a:moveTo>
                    <a:lnTo>
                      <a:pt x="9144" y="0"/>
                    </a:lnTo>
                  </a:path>
                  <a:path w="14604" h="2539">
                    <a:moveTo>
                      <a:pt x="11430" y="0"/>
                    </a:moveTo>
                    <a:lnTo>
                      <a:pt x="11430" y="762"/>
                    </a:lnTo>
                  </a:path>
                  <a:path w="14604" h="2539">
                    <a:moveTo>
                      <a:pt x="10668" y="762"/>
                    </a:moveTo>
                    <a:lnTo>
                      <a:pt x="10668" y="0"/>
                    </a:lnTo>
                    <a:lnTo>
                      <a:pt x="9906" y="0"/>
                    </a:lnTo>
                    <a:lnTo>
                      <a:pt x="9906" y="762"/>
                    </a:lnTo>
                  </a:path>
                  <a:path w="14604" h="2539">
                    <a:moveTo>
                      <a:pt x="10668" y="762"/>
                    </a:moveTo>
                    <a:lnTo>
                      <a:pt x="10668" y="0"/>
                    </a:lnTo>
                    <a:lnTo>
                      <a:pt x="9906" y="0"/>
                    </a:lnTo>
                    <a:lnTo>
                      <a:pt x="9906" y="762"/>
                    </a:lnTo>
                  </a:path>
                  <a:path w="14604" h="2539">
                    <a:moveTo>
                      <a:pt x="11430" y="0"/>
                    </a:moveTo>
                    <a:lnTo>
                      <a:pt x="10668" y="762"/>
                    </a:lnTo>
                  </a:path>
                  <a:path w="14604" h="2539">
                    <a:moveTo>
                      <a:pt x="10668" y="2286"/>
                    </a:moveTo>
                    <a:lnTo>
                      <a:pt x="11430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7" name="object 519">
                <a:extLst>
                  <a:ext uri="{FF2B5EF4-FFF2-40B4-BE49-F238E27FC236}">
                    <a16:creationId xmlns:a16="http://schemas.microsoft.com/office/drawing/2014/main" id="{F557D530-065B-F08D-E5D9-DC411CA2C778}"/>
                  </a:ext>
                </a:extLst>
              </p:cNvPr>
              <p:cNvSpPr/>
              <p:nvPr/>
            </p:nvSpPr>
            <p:spPr>
              <a:xfrm>
                <a:off x="4557140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8" name="object 520">
                <a:extLst>
                  <a:ext uri="{FF2B5EF4-FFF2-40B4-BE49-F238E27FC236}">
                    <a16:creationId xmlns:a16="http://schemas.microsoft.com/office/drawing/2014/main" id="{F95A1956-5710-FC05-57BB-E71671EAE03B}"/>
                  </a:ext>
                </a:extLst>
              </p:cNvPr>
              <p:cNvSpPr/>
              <p:nvPr/>
            </p:nvSpPr>
            <p:spPr>
              <a:xfrm>
                <a:off x="4556759" y="2913888"/>
                <a:ext cx="4508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45085" h="2539">
                    <a:moveTo>
                      <a:pt x="0" y="2286"/>
                    </a:moveTo>
                    <a:lnTo>
                      <a:pt x="762" y="2286"/>
                    </a:lnTo>
                  </a:path>
                  <a:path w="45085" h="2539">
                    <a:moveTo>
                      <a:pt x="0" y="762"/>
                    </a:moveTo>
                    <a:lnTo>
                      <a:pt x="0" y="2286"/>
                    </a:lnTo>
                  </a:path>
                  <a:path w="45085" h="2539">
                    <a:moveTo>
                      <a:pt x="762" y="762"/>
                    </a:moveTo>
                    <a:lnTo>
                      <a:pt x="762" y="2286"/>
                    </a:lnTo>
                  </a:path>
                  <a:path w="45085" h="2539">
                    <a:moveTo>
                      <a:pt x="1524" y="762"/>
                    </a:moveTo>
                    <a:lnTo>
                      <a:pt x="1524" y="2286"/>
                    </a:lnTo>
                  </a:path>
                  <a:path w="45085" h="2539">
                    <a:moveTo>
                      <a:pt x="1524" y="762"/>
                    </a:moveTo>
                    <a:lnTo>
                      <a:pt x="1524" y="2286"/>
                    </a:lnTo>
                  </a:path>
                  <a:path w="45085" h="2539">
                    <a:moveTo>
                      <a:pt x="762" y="2286"/>
                    </a:moveTo>
                    <a:lnTo>
                      <a:pt x="762" y="762"/>
                    </a:lnTo>
                  </a:path>
                  <a:path w="45085" h="2539">
                    <a:moveTo>
                      <a:pt x="762" y="2286"/>
                    </a:moveTo>
                    <a:lnTo>
                      <a:pt x="762" y="762"/>
                    </a:lnTo>
                  </a:path>
                  <a:path w="45085" h="2539">
                    <a:moveTo>
                      <a:pt x="2286" y="2286"/>
                    </a:moveTo>
                    <a:lnTo>
                      <a:pt x="2286" y="762"/>
                    </a:lnTo>
                  </a:path>
                  <a:path w="45085" h="2539">
                    <a:moveTo>
                      <a:pt x="1524" y="2286"/>
                    </a:moveTo>
                    <a:lnTo>
                      <a:pt x="1524" y="762"/>
                    </a:lnTo>
                  </a:path>
                  <a:path w="45085" h="2539">
                    <a:moveTo>
                      <a:pt x="3048" y="762"/>
                    </a:moveTo>
                    <a:lnTo>
                      <a:pt x="3048" y="0"/>
                    </a:lnTo>
                  </a:path>
                  <a:path w="45085" h="2539">
                    <a:moveTo>
                      <a:pt x="5334" y="762"/>
                    </a:moveTo>
                    <a:lnTo>
                      <a:pt x="5334" y="2286"/>
                    </a:lnTo>
                  </a:path>
                  <a:path w="45085" h="2539">
                    <a:moveTo>
                      <a:pt x="4572" y="0"/>
                    </a:moveTo>
                    <a:lnTo>
                      <a:pt x="6857" y="0"/>
                    </a:lnTo>
                  </a:path>
                  <a:path w="45085" h="2539">
                    <a:moveTo>
                      <a:pt x="6857" y="2286"/>
                    </a:moveTo>
                    <a:lnTo>
                      <a:pt x="5334" y="2286"/>
                    </a:lnTo>
                  </a:path>
                  <a:path w="45085" h="2539">
                    <a:moveTo>
                      <a:pt x="28955" y="2286"/>
                    </a:moveTo>
                    <a:lnTo>
                      <a:pt x="30479" y="2286"/>
                    </a:lnTo>
                  </a:path>
                  <a:path w="45085" h="2539">
                    <a:moveTo>
                      <a:pt x="35051" y="2286"/>
                    </a:moveTo>
                    <a:lnTo>
                      <a:pt x="41148" y="2286"/>
                    </a:lnTo>
                  </a:path>
                  <a:path w="45085" h="2539">
                    <a:moveTo>
                      <a:pt x="41910" y="762"/>
                    </a:moveTo>
                    <a:lnTo>
                      <a:pt x="41910" y="0"/>
                    </a:lnTo>
                    <a:lnTo>
                      <a:pt x="41148" y="0"/>
                    </a:lnTo>
                    <a:lnTo>
                      <a:pt x="41148" y="762"/>
                    </a:lnTo>
                  </a:path>
                  <a:path w="45085" h="2539">
                    <a:moveTo>
                      <a:pt x="41910" y="762"/>
                    </a:moveTo>
                    <a:lnTo>
                      <a:pt x="41910" y="0"/>
                    </a:lnTo>
                    <a:lnTo>
                      <a:pt x="41148" y="0"/>
                    </a:lnTo>
                    <a:lnTo>
                      <a:pt x="41148" y="762"/>
                    </a:lnTo>
                  </a:path>
                  <a:path w="45085" h="2539">
                    <a:moveTo>
                      <a:pt x="43434" y="762"/>
                    </a:moveTo>
                    <a:lnTo>
                      <a:pt x="43434" y="0"/>
                    </a:lnTo>
                  </a:path>
                  <a:path w="45085" h="2539">
                    <a:moveTo>
                      <a:pt x="42672" y="0"/>
                    </a:moveTo>
                    <a:lnTo>
                      <a:pt x="42672" y="762"/>
                    </a:lnTo>
                  </a:path>
                  <a:path w="45085" h="2539">
                    <a:moveTo>
                      <a:pt x="42672" y="0"/>
                    </a:moveTo>
                    <a:lnTo>
                      <a:pt x="42672" y="762"/>
                    </a:lnTo>
                  </a:path>
                  <a:path w="45085" h="2539">
                    <a:moveTo>
                      <a:pt x="41148" y="762"/>
                    </a:moveTo>
                    <a:lnTo>
                      <a:pt x="40386" y="0"/>
                    </a:lnTo>
                  </a:path>
                  <a:path w="45085" h="2539">
                    <a:moveTo>
                      <a:pt x="41148" y="762"/>
                    </a:moveTo>
                    <a:lnTo>
                      <a:pt x="41148" y="0"/>
                    </a:lnTo>
                    <a:lnTo>
                      <a:pt x="40386" y="0"/>
                    </a:lnTo>
                  </a:path>
                  <a:path w="45085" h="2539">
                    <a:moveTo>
                      <a:pt x="42672" y="0"/>
                    </a:moveTo>
                    <a:lnTo>
                      <a:pt x="44957" y="0"/>
                    </a:lnTo>
                  </a:path>
                  <a:path w="45085" h="2539">
                    <a:moveTo>
                      <a:pt x="42672" y="0"/>
                    </a:moveTo>
                    <a:lnTo>
                      <a:pt x="44957" y="0"/>
                    </a:lnTo>
                  </a:path>
                  <a:path w="45085" h="2539">
                    <a:moveTo>
                      <a:pt x="35813" y="0"/>
                    </a:moveTo>
                    <a:lnTo>
                      <a:pt x="35813" y="762"/>
                    </a:lnTo>
                  </a:path>
                  <a:path w="45085" h="2539">
                    <a:moveTo>
                      <a:pt x="35813" y="0"/>
                    </a:moveTo>
                    <a:lnTo>
                      <a:pt x="35813" y="762"/>
                    </a:lnTo>
                  </a:path>
                  <a:path w="45085" h="2539">
                    <a:moveTo>
                      <a:pt x="32765" y="762"/>
                    </a:moveTo>
                    <a:lnTo>
                      <a:pt x="32765" y="0"/>
                    </a:lnTo>
                  </a:path>
                  <a:path w="45085" h="2539">
                    <a:moveTo>
                      <a:pt x="35051" y="762"/>
                    </a:moveTo>
                    <a:lnTo>
                      <a:pt x="35051" y="0"/>
                    </a:lnTo>
                    <a:lnTo>
                      <a:pt x="34289" y="0"/>
                    </a:lnTo>
                    <a:lnTo>
                      <a:pt x="34289" y="762"/>
                    </a:lnTo>
                  </a:path>
                  <a:path w="45085" h="2539">
                    <a:moveTo>
                      <a:pt x="35051" y="762"/>
                    </a:moveTo>
                    <a:lnTo>
                      <a:pt x="35051" y="0"/>
                    </a:lnTo>
                    <a:lnTo>
                      <a:pt x="34289" y="0"/>
                    </a:lnTo>
                    <a:lnTo>
                      <a:pt x="34289" y="762"/>
                    </a:lnTo>
                  </a:path>
                  <a:path w="45085" h="2539">
                    <a:moveTo>
                      <a:pt x="33527" y="762"/>
                    </a:moveTo>
                    <a:lnTo>
                      <a:pt x="33527" y="0"/>
                    </a:lnTo>
                  </a:path>
                  <a:path w="45085" h="2539">
                    <a:moveTo>
                      <a:pt x="34289" y="762"/>
                    </a:moveTo>
                    <a:lnTo>
                      <a:pt x="33527" y="0"/>
                    </a:lnTo>
                  </a:path>
                  <a:path w="45085" h="2539">
                    <a:moveTo>
                      <a:pt x="31241" y="0"/>
                    </a:moveTo>
                    <a:lnTo>
                      <a:pt x="28955" y="0"/>
                    </a:lnTo>
                  </a:path>
                  <a:path w="45085" h="2539">
                    <a:moveTo>
                      <a:pt x="32765" y="762"/>
                    </a:moveTo>
                    <a:lnTo>
                      <a:pt x="30479" y="762"/>
                    </a:lnTo>
                  </a:path>
                  <a:path w="45085" h="2539">
                    <a:moveTo>
                      <a:pt x="31241" y="0"/>
                    </a:moveTo>
                    <a:lnTo>
                      <a:pt x="33527" y="0"/>
                    </a:lnTo>
                  </a:path>
                  <a:path w="45085" h="2539">
                    <a:moveTo>
                      <a:pt x="31241" y="0"/>
                    </a:moveTo>
                    <a:lnTo>
                      <a:pt x="33527" y="0"/>
                    </a:lnTo>
                  </a:path>
                  <a:path w="45085" h="2539">
                    <a:moveTo>
                      <a:pt x="35813" y="0"/>
                    </a:moveTo>
                    <a:lnTo>
                      <a:pt x="40386" y="0"/>
                    </a:lnTo>
                  </a:path>
                  <a:path w="45085" h="2539">
                    <a:moveTo>
                      <a:pt x="41910" y="2286"/>
                    </a:moveTo>
                    <a:lnTo>
                      <a:pt x="42672" y="2286"/>
                    </a:lnTo>
                  </a:path>
                  <a:path w="45085" h="2539">
                    <a:moveTo>
                      <a:pt x="41910" y="2286"/>
                    </a:moveTo>
                    <a:lnTo>
                      <a:pt x="4267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29" name="object 521">
                <a:extLst>
                  <a:ext uri="{FF2B5EF4-FFF2-40B4-BE49-F238E27FC236}">
                    <a16:creationId xmlns:a16="http://schemas.microsoft.com/office/drawing/2014/main" id="{F364FDED-1437-A34A-17F8-D55BF8ADCED7}"/>
                  </a:ext>
                </a:extLst>
              </p:cNvPr>
              <p:cNvSpPr/>
              <p:nvPr/>
            </p:nvSpPr>
            <p:spPr>
              <a:xfrm>
                <a:off x="4597527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0" name="object 522">
                <a:extLst>
                  <a:ext uri="{FF2B5EF4-FFF2-40B4-BE49-F238E27FC236}">
                    <a16:creationId xmlns:a16="http://schemas.microsoft.com/office/drawing/2014/main" id="{1BD7FD38-AE0B-746E-440E-A5047A519F99}"/>
                  </a:ext>
                </a:extLst>
              </p:cNvPr>
              <p:cNvSpPr/>
              <p:nvPr/>
            </p:nvSpPr>
            <p:spPr>
              <a:xfrm>
                <a:off x="4394453" y="2914650"/>
                <a:ext cx="205104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w="205104" h="168910">
                    <a:moveTo>
                      <a:pt x="195834" y="1523"/>
                    </a:moveTo>
                    <a:lnTo>
                      <a:pt x="196596" y="1523"/>
                    </a:lnTo>
                  </a:path>
                  <a:path w="205104" h="168910">
                    <a:moveTo>
                      <a:pt x="197358" y="1523"/>
                    </a:moveTo>
                    <a:lnTo>
                      <a:pt x="198120" y="1523"/>
                    </a:lnTo>
                  </a:path>
                  <a:path w="205104" h="168910">
                    <a:moveTo>
                      <a:pt x="197358" y="1523"/>
                    </a:moveTo>
                    <a:lnTo>
                      <a:pt x="198120" y="1523"/>
                    </a:lnTo>
                  </a:path>
                  <a:path w="205104" h="168910">
                    <a:moveTo>
                      <a:pt x="198120" y="1523"/>
                    </a:moveTo>
                    <a:lnTo>
                      <a:pt x="198120" y="0"/>
                    </a:lnTo>
                  </a:path>
                  <a:path w="205104" h="168910">
                    <a:moveTo>
                      <a:pt x="198120" y="1523"/>
                    </a:moveTo>
                    <a:lnTo>
                      <a:pt x="198120" y="0"/>
                    </a:lnTo>
                  </a:path>
                  <a:path w="205104" h="168910">
                    <a:moveTo>
                      <a:pt x="197358" y="0"/>
                    </a:moveTo>
                    <a:lnTo>
                      <a:pt x="197358" y="1523"/>
                    </a:lnTo>
                  </a:path>
                  <a:path w="205104" h="168910">
                    <a:moveTo>
                      <a:pt x="196596" y="1523"/>
                    </a:moveTo>
                    <a:lnTo>
                      <a:pt x="196596" y="0"/>
                    </a:lnTo>
                  </a:path>
                  <a:path w="205104" h="168910">
                    <a:moveTo>
                      <a:pt x="196596" y="0"/>
                    </a:moveTo>
                    <a:lnTo>
                      <a:pt x="196596" y="1523"/>
                    </a:lnTo>
                  </a:path>
                  <a:path w="205104" h="168910">
                    <a:moveTo>
                      <a:pt x="197358" y="0"/>
                    </a:moveTo>
                    <a:lnTo>
                      <a:pt x="197358" y="1523"/>
                    </a:lnTo>
                  </a:path>
                  <a:path w="205104" h="168910">
                    <a:moveTo>
                      <a:pt x="196596" y="1523"/>
                    </a:moveTo>
                    <a:lnTo>
                      <a:pt x="196596" y="0"/>
                    </a:lnTo>
                  </a:path>
                  <a:path w="205104" h="168910">
                    <a:moveTo>
                      <a:pt x="195834" y="0"/>
                    </a:moveTo>
                    <a:lnTo>
                      <a:pt x="195834" y="1523"/>
                    </a:lnTo>
                  </a:path>
                  <a:path w="205104" h="168910">
                    <a:moveTo>
                      <a:pt x="203454" y="0"/>
                    </a:moveTo>
                    <a:lnTo>
                      <a:pt x="203454" y="1523"/>
                    </a:lnTo>
                  </a:path>
                  <a:path w="205104" h="168910">
                    <a:moveTo>
                      <a:pt x="203454" y="1523"/>
                    </a:moveTo>
                    <a:lnTo>
                      <a:pt x="203454" y="0"/>
                    </a:lnTo>
                  </a:path>
                  <a:path w="205104" h="168910">
                    <a:moveTo>
                      <a:pt x="203454" y="0"/>
                    </a:moveTo>
                    <a:lnTo>
                      <a:pt x="203454" y="1523"/>
                    </a:lnTo>
                  </a:path>
                  <a:path w="205104" h="168910">
                    <a:moveTo>
                      <a:pt x="203454" y="1523"/>
                    </a:moveTo>
                    <a:lnTo>
                      <a:pt x="203454" y="0"/>
                    </a:lnTo>
                  </a:path>
                  <a:path w="205104" h="168910">
                    <a:moveTo>
                      <a:pt x="204216" y="0"/>
                    </a:moveTo>
                    <a:lnTo>
                      <a:pt x="204216" y="1523"/>
                    </a:lnTo>
                  </a:path>
                  <a:path w="205104" h="168910">
                    <a:moveTo>
                      <a:pt x="204216" y="0"/>
                    </a:moveTo>
                    <a:lnTo>
                      <a:pt x="204216" y="1523"/>
                    </a:lnTo>
                  </a:path>
                  <a:path w="205104" h="168910">
                    <a:moveTo>
                      <a:pt x="204978" y="1523"/>
                    </a:moveTo>
                    <a:lnTo>
                      <a:pt x="204978" y="0"/>
                    </a:lnTo>
                  </a:path>
                  <a:path w="205104" h="168910">
                    <a:moveTo>
                      <a:pt x="204978" y="1523"/>
                    </a:moveTo>
                    <a:lnTo>
                      <a:pt x="204978" y="0"/>
                    </a:lnTo>
                  </a:path>
                  <a:path w="205104" h="168910">
                    <a:moveTo>
                      <a:pt x="192786" y="0"/>
                    </a:moveTo>
                    <a:lnTo>
                      <a:pt x="192786" y="1523"/>
                    </a:lnTo>
                  </a:path>
                  <a:path w="205104" h="168910">
                    <a:moveTo>
                      <a:pt x="25908" y="25907"/>
                    </a:moveTo>
                    <a:lnTo>
                      <a:pt x="23622" y="25907"/>
                    </a:lnTo>
                  </a:path>
                  <a:path w="205104" h="168910">
                    <a:moveTo>
                      <a:pt x="25908" y="25907"/>
                    </a:moveTo>
                    <a:lnTo>
                      <a:pt x="23622" y="25907"/>
                    </a:lnTo>
                  </a:path>
                  <a:path w="205104" h="168910">
                    <a:moveTo>
                      <a:pt x="3810" y="25907"/>
                    </a:moveTo>
                    <a:lnTo>
                      <a:pt x="1524" y="25907"/>
                    </a:lnTo>
                  </a:path>
                  <a:path w="205104" h="168910">
                    <a:moveTo>
                      <a:pt x="3810" y="25907"/>
                    </a:moveTo>
                    <a:lnTo>
                      <a:pt x="1524" y="25907"/>
                    </a:lnTo>
                  </a:path>
                  <a:path w="205104" h="168910">
                    <a:moveTo>
                      <a:pt x="23622" y="47243"/>
                    </a:moveTo>
                    <a:lnTo>
                      <a:pt x="25908" y="47243"/>
                    </a:lnTo>
                  </a:path>
                  <a:path w="205104" h="168910">
                    <a:moveTo>
                      <a:pt x="23622" y="47243"/>
                    </a:moveTo>
                    <a:lnTo>
                      <a:pt x="25908" y="47243"/>
                    </a:lnTo>
                  </a:path>
                  <a:path w="205104" h="168910">
                    <a:moveTo>
                      <a:pt x="27432" y="118871"/>
                    </a:moveTo>
                    <a:lnTo>
                      <a:pt x="27432" y="141731"/>
                    </a:lnTo>
                  </a:path>
                  <a:path w="205104" h="168910">
                    <a:moveTo>
                      <a:pt x="27432" y="116585"/>
                    </a:moveTo>
                    <a:lnTo>
                      <a:pt x="27432" y="118871"/>
                    </a:lnTo>
                  </a:path>
                  <a:path w="205104" h="168910">
                    <a:moveTo>
                      <a:pt x="23622" y="115061"/>
                    </a:moveTo>
                    <a:lnTo>
                      <a:pt x="25908" y="115061"/>
                    </a:lnTo>
                  </a:path>
                  <a:path w="205104" h="168910">
                    <a:moveTo>
                      <a:pt x="25908" y="115823"/>
                    </a:moveTo>
                    <a:lnTo>
                      <a:pt x="26670" y="116585"/>
                    </a:lnTo>
                  </a:path>
                  <a:path w="205104" h="168910">
                    <a:moveTo>
                      <a:pt x="23622" y="47243"/>
                    </a:moveTo>
                    <a:lnTo>
                      <a:pt x="23622" y="116585"/>
                    </a:lnTo>
                  </a:path>
                  <a:path w="205104" h="168910">
                    <a:moveTo>
                      <a:pt x="25908" y="47243"/>
                    </a:moveTo>
                    <a:lnTo>
                      <a:pt x="25908" y="116585"/>
                    </a:lnTo>
                  </a:path>
                  <a:path w="205104" h="168910">
                    <a:moveTo>
                      <a:pt x="1524" y="47243"/>
                    </a:moveTo>
                    <a:lnTo>
                      <a:pt x="3810" y="47243"/>
                    </a:lnTo>
                  </a:path>
                  <a:path w="205104" h="168910">
                    <a:moveTo>
                      <a:pt x="1524" y="47243"/>
                    </a:moveTo>
                    <a:lnTo>
                      <a:pt x="3810" y="47243"/>
                    </a:lnTo>
                  </a:path>
                  <a:path w="205104" h="168910">
                    <a:moveTo>
                      <a:pt x="0" y="116585"/>
                    </a:moveTo>
                    <a:lnTo>
                      <a:pt x="0" y="141731"/>
                    </a:lnTo>
                  </a:path>
                  <a:path w="205104" h="168910">
                    <a:moveTo>
                      <a:pt x="1524" y="115823"/>
                    </a:moveTo>
                    <a:lnTo>
                      <a:pt x="762" y="116585"/>
                    </a:lnTo>
                  </a:path>
                  <a:path w="205104" h="168910">
                    <a:moveTo>
                      <a:pt x="1524" y="115061"/>
                    </a:moveTo>
                    <a:lnTo>
                      <a:pt x="3810" y="115061"/>
                    </a:lnTo>
                  </a:path>
                  <a:path w="205104" h="168910">
                    <a:moveTo>
                      <a:pt x="3810" y="47243"/>
                    </a:moveTo>
                    <a:lnTo>
                      <a:pt x="3810" y="116585"/>
                    </a:lnTo>
                  </a:path>
                  <a:path w="205104" h="168910">
                    <a:moveTo>
                      <a:pt x="1524" y="47243"/>
                    </a:moveTo>
                    <a:lnTo>
                      <a:pt x="1524" y="116585"/>
                    </a:lnTo>
                  </a:path>
                  <a:path w="205104" h="168910">
                    <a:moveTo>
                      <a:pt x="0" y="116585"/>
                    </a:moveTo>
                    <a:lnTo>
                      <a:pt x="27432" y="116585"/>
                    </a:lnTo>
                  </a:path>
                  <a:path w="205104" h="168910">
                    <a:moveTo>
                      <a:pt x="0" y="141731"/>
                    </a:moveTo>
                    <a:lnTo>
                      <a:pt x="27432" y="141731"/>
                    </a:lnTo>
                  </a:path>
                  <a:path w="205104" h="168910">
                    <a:moveTo>
                      <a:pt x="0" y="118871"/>
                    </a:moveTo>
                    <a:lnTo>
                      <a:pt x="27432" y="118871"/>
                    </a:lnTo>
                  </a:path>
                  <a:path w="205104" h="168910">
                    <a:moveTo>
                      <a:pt x="3810" y="47243"/>
                    </a:moveTo>
                    <a:lnTo>
                      <a:pt x="3810" y="25907"/>
                    </a:lnTo>
                  </a:path>
                  <a:path w="205104" h="168910">
                    <a:moveTo>
                      <a:pt x="1524" y="47243"/>
                    </a:moveTo>
                    <a:lnTo>
                      <a:pt x="1524" y="25907"/>
                    </a:lnTo>
                  </a:path>
                  <a:path w="205104" h="168910">
                    <a:moveTo>
                      <a:pt x="25908" y="47243"/>
                    </a:moveTo>
                    <a:lnTo>
                      <a:pt x="25908" y="25907"/>
                    </a:lnTo>
                  </a:path>
                  <a:path w="205104" h="168910">
                    <a:moveTo>
                      <a:pt x="23622" y="47243"/>
                    </a:moveTo>
                    <a:lnTo>
                      <a:pt x="23622" y="25907"/>
                    </a:lnTo>
                  </a:path>
                  <a:path w="205104" h="168910">
                    <a:moveTo>
                      <a:pt x="25908" y="47243"/>
                    </a:moveTo>
                    <a:lnTo>
                      <a:pt x="25908" y="25907"/>
                    </a:lnTo>
                  </a:path>
                  <a:path w="205104" h="168910">
                    <a:moveTo>
                      <a:pt x="23622" y="47243"/>
                    </a:moveTo>
                    <a:lnTo>
                      <a:pt x="23622" y="25907"/>
                    </a:lnTo>
                  </a:path>
                  <a:path w="205104" h="168910">
                    <a:moveTo>
                      <a:pt x="3810" y="47243"/>
                    </a:moveTo>
                    <a:lnTo>
                      <a:pt x="3810" y="25907"/>
                    </a:lnTo>
                  </a:path>
                  <a:path w="205104" h="168910">
                    <a:moveTo>
                      <a:pt x="1524" y="47243"/>
                    </a:moveTo>
                    <a:lnTo>
                      <a:pt x="1524" y="25907"/>
                    </a:lnTo>
                  </a:path>
                  <a:path w="205104" h="168910">
                    <a:moveTo>
                      <a:pt x="77724" y="73913"/>
                    </a:moveTo>
                    <a:lnTo>
                      <a:pt x="77724" y="78485"/>
                    </a:lnTo>
                  </a:path>
                  <a:path w="205104" h="168910">
                    <a:moveTo>
                      <a:pt x="49530" y="67055"/>
                    </a:moveTo>
                    <a:lnTo>
                      <a:pt x="49530" y="85343"/>
                    </a:lnTo>
                  </a:path>
                  <a:path w="205104" h="168910">
                    <a:moveTo>
                      <a:pt x="56387" y="67055"/>
                    </a:moveTo>
                    <a:lnTo>
                      <a:pt x="56387" y="85343"/>
                    </a:lnTo>
                  </a:path>
                  <a:path w="205104" h="168910">
                    <a:moveTo>
                      <a:pt x="35813" y="67055"/>
                    </a:moveTo>
                    <a:lnTo>
                      <a:pt x="35813" y="85343"/>
                    </a:lnTo>
                  </a:path>
                  <a:path w="205104" h="168910">
                    <a:moveTo>
                      <a:pt x="42672" y="67055"/>
                    </a:moveTo>
                    <a:lnTo>
                      <a:pt x="42672" y="85343"/>
                    </a:lnTo>
                  </a:path>
                  <a:path w="205104" h="168910">
                    <a:moveTo>
                      <a:pt x="56387" y="85343"/>
                    </a:moveTo>
                    <a:lnTo>
                      <a:pt x="49530" y="85343"/>
                    </a:lnTo>
                  </a:path>
                  <a:path w="205104" h="168910">
                    <a:moveTo>
                      <a:pt x="35813" y="85343"/>
                    </a:moveTo>
                    <a:lnTo>
                      <a:pt x="42672" y="85343"/>
                    </a:lnTo>
                  </a:path>
                  <a:path w="205104" h="168910">
                    <a:moveTo>
                      <a:pt x="35813" y="67055"/>
                    </a:moveTo>
                    <a:lnTo>
                      <a:pt x="42672" y="67055"/>
                    </a:lnTo>
                  </a:path>
                  <a:path w="205104" h="168910">
                    <a:moveTo>
                      <a:pt x="56387" y="67055"/>
                    </a:moveTo>
                    <a:lnTo>
                      <a:pt x="49530" y="67055"/>
                    </a:lnTo>
                  </a:path>
                  <a:path w="205104" h="168910">
                    <a:moveTo>
                      <a:pt x="42672" y="78485"/>
                    </a:moveTo>
                    <a:lnTo>
                      <a:pt x="49530" y="78485"/>
                    </a:lnTo>
                  </a:path>
                  <a:path w="205104" h="168910">
                    <a:moveTo>
                      <a:pt x="42672" y="73913"/>
                    </a:moveTo>
                    <a:lnTo>
                      <a:pt x="49530" y="73913"/>
                    </a:lnTo>
                  </a:path>
                  <a:path w="205104" h="168910">
                    <a:moveTo>
                      <a:pt x="56387" y="73913"/>
                    </a:moveTo>
                    <a:lnTo>
                      <a:pt x="77724" y="73913"/>
                    </a:lnTo>
                  </a:path>
                  <a:path w="205104" h="168910">
                    <a:moveTo>
                      <a:pt x="56387" y="78485"/>
                    </a:moveTo>
                    <a:lnTo>
                      <a:pt x="77724" y="78485"/>
                    </a:lnTo>
                  </a:path>
                  <a:path w="205104" h="168910">
                    <a:moveTo>
                      <a:pt x="92201" y="104393"/>
                    </a:moveTo>
                    <a:lnTo>
                      <a:pt x="92201" y="156209"/>
                    </a:lnTo>
                  </a:path>
                  <a:path w="205104" h="168910">
                    <a:moveTo>
                      <a:pt x="63246" y="168401"/>
                    </a:moveTo>
                    <a:lnTo>
                      <a:pt x="63246" y="92201"/>
                    </a:lnTo>
                  </a:path>
                  <a:path w="205104" h="168910">
                    <a:moveTo>
                      <a:pt x="91440" y="130301"/>
                    </a:moveTo>
                    <a:lnTo>
                      <a:pt x="87630" y="121157"/>
                    </a:lnTo>
                    <a:lnTo>
                      <a:pt x="78486" y="117347"/>
                    </a:lnTo>
                    <a:lnTo>
                      <a:pt x="69342" y="121157"/>
                    </a:lnTo>
                    <a:lnTo>
                      <a:pt x="65532" y="130301"/>
                    </a:lnTo>
                    <a:lnTo>
                      <a:pt x="69342" y="139445"/>
                    </a:lnTo>
                    <a:lnTo>
                      <a:pt x="78486" y="143255"/>
                    </a:lnTo>
                    <a:lnTo>
                      <a:pt x="87630" y="139445"/>
                    </a:lnTo>
                    <a:lnTo>
                      <a:pt x="91440" y="130301"/>
                    </a:lnTo>
                    <a:close/>
                  </a:path>
                  <a:path w="205104" h="168910">
                    <a:moveTo>
                      <a:pt x="64770" y="110489"/>
                    </a:moveTo>
                    <a:lnTo>
                      <a:pt x="64770" y="149351"/>
                    </a:lnTo>
                  </a:path>
                  <a:path w="205104" h="168910">
                    <a:moveTo>
                      <a:pt x="66294" y="147827"/>
                    </a:moveTo>
                    <a:lnTo>
                      <a:pt x="66294" y="148589"/>
                    </a:lnTo>
                  </a:path>
                  <a:path w="205104" h="168910">
                    <a:moveTo>
                      <a:pt x="66294" y="148589"/>
                    </a:moveTo>
                    <a:lnTo>
                      <a:pt x="67818" y="148589"/>
                    </a:lnTo>
                  </a:path>
                  <a:path w="205104" h="168910">
                    <a:moveTo>
                      <a:pt x="64770" y="147827"/>
                    </a:moveTo>
                    <a:lnTo>
                      <a:pt x="66294" y="147827"/>
                    </a:lnTo>
                  </a:path>
                  <a:path w="205104" h="168910">
                    <a:moveTo>
                      <a:pt x="66294" y="111251"/>
                    </a:moveTo>
                    <a:lnTo>
                      <a:pt x="67818" y="11125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1" name="object 523">
                <a:extLst>
                  <a:ext uri="{FF2B5EF4-FFF2-40B4-BE49-F238E27FC236}">
                    <a16:creationId xmlns:a16="http://schemas.microsoft.com/office/drawing/2014/main" id="{02687355-4936-8F62-4826-073ACF38BC41}"/>
                  </a:ext>
                </a:extLst>
              </p:cNvPr>
              <p:cNvSpPr/>
              <p:nvPr/>
            </p:nvSpPr>
            <p:spPr>
              <a:xfrm>
                <a:off x="4460366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2" name="object 524">
                <a:extLst>
                  <a:ext uri="{FF2B5EF4-FFF2-40B4-BE49-F238E27FC236}">
                    <a16:creationId xmlns:a16="http://schemas.microsoft.com/office/drawing/2014/main" id="{CB3A8B8A-8AA1-31E9-4EA0-15F6414C16F2}"/>
                  </a:ext>
                </a:extLst>
              </p:cNvPr>
              <p:cNvSpPr/>
              <p:nvPr/>
            </p:nvSpPr>
            <p:spPr>
              <a:xfrm>
                <a:off x="4415790" y="2995422"/>
                <a:ext cx="78105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90805">
                    <a:moveTo>
                      <a:pt x="43434" y="31241"/>
                    </a:moveTo>
                    <a:lnTo>
                      <a:pt x="43434" y="32003"/>
                    </a:lnTo>
                  </a:path>
                  <a:path w="78104" h="90805">
                    <a:moveTo>
                      <a:pt x="43434" y="32003"/>
                    </a:moveTo>
                    <a:lnTo>
                      <a:pt x="44958" y="32003"/>
                    </a:lnTo>
                  </a:path>
                  <a:path w="78104" h="90805">
                    <a:moveTo>
                      <a:pt x="44958" y="32003"/>
                    </a:moveTo>
                    <a:lnTo>
                      <a:pt x="44958" y="30479"/>
                    </a:lnTo>
                  </a:path>
                  <a:path w="78104" h="90805">
                    <a:moveTo>
                      <a:pt x="46482" y="67817"/>
                    </a:moveTo>
                    <a:lnTo>
                      <a:pt x="46482" y="55625"/>
                    </a:lnTo>
                  </a:path>
                  <a:path w="78104" h="90805">
                    <a:moveTo>
                      <a:pt x="46482" y="43433"/>
                    </a:moveTo>
                    <a:lnTo>
                      <a:pt x="46482" y="30479"/>
                    </a:lnTo>
                  </a:path>
                  <a:path w="78104" h="90805">
                    <a:moveTo>
                      <a:pt x="44958" y="67817"/>
                    </a:moveTo>
                    <a:lnTo>
                      <a:pt x="44958" y="54101"/>
                    </a:lnTo>
                  </a:path>
                  <a:path w="78104" h="90805">
                    <a:moveTo>
                      <a:pt x="44958" y="45719"/>
                    </a:moveTo>
                    <a:lnTo>
                      <a:pt x="44958" y="30479"/>
                    </a:lnTo>
                  </a:path>
                  <a:path w="78104" h="90805">
                    <a:moveTo>
                      <a:pt x="70865" y="35051"/>
                    </a:moveTo>
                    <a:lnTo>
                      <a:pt x="46482" y="35051"/>
                    </a:lnTo>
                  </a:path>
                  <a:path w="78104" h="90805">
                    <a:moveTo>
                      <a:pt x="70865" y="64007"/>
                    </a:moveTo>
                    <a:lnTo>
                      <a:pt x="46482" y="64007"/>
                    </a:lnTo>
                  </a:path>
                  <a:path w="78104" h="90805">
                    <a:moveTo>
                      <a:pt x="70865" y="75437"/>
                    </a:moveTo>
                    <a:lnTo>
                      <a:pt x="77724" y="75437"/>
                    </a:lnTo>
                  </a:path>
                  <a:path w="78104" h="90805">
                    <a:moveTo>
                      <a:pt x="43434" y="29717"/>
                    </a:moveTo>
                    <a:lnTo>
                      <a:pt x="41910" y="27431"/>
                    </a:lnTo>
                  </a:path>
                  <a:path w="78104" h="90805">
                    <a:moveTo>
                      <a:pt x="43434" y="68579"/>
                    </a:moveTo>
                    <a:lnTo>
                      <a:pt x="41910" y="70865"/>
                    </a:lnTo>
                  </a:path>
                  <a:path w="78104" h="90805">
                    <a:moveTo>
                      <a:pt x="70865" y="23621"/>
                    </a:moveTo>
                    <a:lnTo>
                      <a:pt x="77724" y="23621"/>
                    </a:lnTo>
                  </a:path>
                  <a:path w="78104" h="90805">
                    <a:moveTo>
                      <a:pt x="77724" y="23621"/>
                    </a:moveTo>
                    <a:lnTo>
                      <a:pt x="77724" y="75437"/>
                    </a:lnTo>
                  </a:path>
                  <a:path w="78104" h="90805">
                    <a:moveTo>
                      <a:pt x="64008" y="49529"/>
                    </a:moveTo>
                    <a:lnTo>
                      <a:pt x="62484" y="44957"/>
                    </a:lnTo>
                    <a:lnTo>
                      <a:pt x="57150" y="42671"/>
                    </a:lnTo>
                    <a:lnTo>
                      <a:pt x="52577" y="44957"/>
                    </a:lnTo>
                    <a:lnTo>
                      <a:pt x="50292" y="49529"/>
                    </a:lnTo>
                    <a:lnTo>
                      <a:pt x="52577" y="54101"/>
                    </a:lnTo>
                    <a:lnTo>
                      <a:pt x="57150" y="56387"/>
                    </a:lnTo>
                    <a:lnTo>
                      <a:pt x="62484" y="54101"/>
                    </a:lnTo>
                    <a:lnTo>
                      <a:pt x="64008" y="49529"/>
                    </a:lnTo>
                    <a:close/>
                  </a:path>
                  <a:path w="78104" h="90805">
                    <a:moveTo>
                      <a:pt x="37337" y="11429"/>
                    </a:moveTo>
                    <a:lnTo>
                      <a:pt x="37337" y="87629"/>
                    </a:lnTo>
                  </a:path>
                  <a:path w="78104" h="90805">
                    <a:moveTo>
                      <a:pt x="34289" y="90677"/>
                    </a:moveTo>
                    <a:lnTo>
                      <a:pt x="34289" y="8381"/>
                    </a:lnTo>
                  </a:path>
                  <a:path w="78104" h="90805">
                    <a:moveTo>
                      <a:pt x="3048" y="90677"/>
                    </a:moveTo>
                    <a:lnTo>
                      <a:pt x="3048" y="8381"/>
                    </a:lnTo>
                  </a:path>
                  <a:path w="78104" h="90805">
                    <a:moveTo>
                      <a:pt x="0" y="89915"/>
                    </a:moveTo>
                    <a:lnTo>
                      <a:pt x="0" y="9143"/>
                    </a:lnTo>
                  </a:path>
                  <a:path w="78104" h="90805">
                    <a:moveTo>
                      <a:pt x="34289" y="90677"/>
                    </a:moveTo>
                    <a:lnTo>
                      <a:pt x="37337" y="87629"/>
                    </a:lnTo>
                  </a:path>
                  <a:path w="78104" h="90805">
                    <a:moveTo>
                      <a:pt x="3048" y="90677"/>
                    </a:moveTo>
                    <a:lnTo>
                      <a:pt x="34289" y="90677"/>
                    </a:lnTo>
                  </a:path>
                  <a:path w="78104" h="90805">
                    <a:moveTo>
                      <a:pt x="0" y="89915"/>
                    </a:moveTo>
                    <a:lnTo>
                      <a:pt x="3048" y="89915"/>
                    </a:lnTo>
                  </a:path>
                  <a:path w="78104" h="90805">
                    <a:moveTo>
                      <a:pt x="21336" y="0"/>
                    </a:moveTo>
                    <a:lnTo>
                      <a:pt x="21336" y="6857"/>
                    </a:lnTo>
                  </a:path>
                  <a:path w="78104" h="90805">
                    <a:moveTo>
                      <a:pt x="28194" y="0"/>
                    </a:moveTo>
                    <a:lnTo>
                      <a:pt x="28194" y="6857"/>
                    </a:lnTo>
                  </a:path>
                  <a:path w="78104" h="90805">
                    <a:moveTo>
                      <a:pt x="21336" y="6857"/>
                    </a:moveTo>
                    <a:lnTo>
                      <a:pt x="19812" y="8381"/>
                    </a:lnTo>
                  </a:path>
                  <a:path w="78104" h="90805">
                    <a:moveTo>
                      <a:pt x="21336" y="6857"/>
                    </a:moveTo>
                    <a:lnTo>
                      <a:pt x="28194" y="6857"/>
                    </a:lnTo>
                  </a:path>
                  <a:path w="78104" h="90805">
                    <a:moveTo>
                      <a:pt x="34289" y="8381"/>
                    </a:moveTo>
                    <a:lnTo>
                      <a:pt x="37337" y="11429"/>
                    </a:lnTo>
                  </a:path>
                  <a:path w="78104" h="90805">
                    <a:moveTo>
                      <a:pt x="3048" y="8381"/>
                    </a:moveTo>
                    <a:lnTo>
                      <a:pt x="34289" y="8381"/>
                    </a:lnTo>
                  </a:path>
                  <a:path w="78104" h="90805">
                    <a:moveTo>
                      <a:pt x="0" y="9143"/>
                    </a:moveTo>
                    <a:lnTo>
                      <a:pt x="3048" y="9143"/>
                    </a:lnTo>
                  </a:path>
                  <a:path w="78104" h="90805">
                    <a:moveTo>
                      <a:pt x="21336" y="0"/>
                    </a:moveTo>
                    <a:lnTo>
                      <a:pt x="28194" y="0"/>
                    </a:lnTo>
                  </a:path>
                  <a:path w="78104" h="90805">
                    <a:moveTo>
                      <a:pt x="21336" y="0"/>
                    </a:moveTo>
                    <a:lnTo>
                      <a:pt x="2743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3" name="object 525">
                <a:extLst>
                  <a:ext uri="{FF2B5EF4-FFF2-40B4-BE49-F238E27FC236}">
                    <a16:creationId xmlns:a16="http://schemas.microsoft.com/office/drawing/2014/main" id="{725E8D1C-AB3B-6E14-0948-DCB824C00720}"/>
                  </a:ext>
                </a:extLst>
              </p:cNvPr>
              <p:cNvSpPr/>
              <p:nvPr/>
            </p:nvSpPr>
            <p:spPr>
              <a:xfrm>
                <a:off x="4436745" y="29950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4" name="object 526">
                <a:extLst>
                  <a:ext uri="{FF2B5EF4-FFF2-40B4-BE49-F238E27FC236}">
                    <a16:creationId xmlns:a16="http://schemas.microsoft.com/office/drawing/2014/main" id="{D60420D7-5858-ACD7-6BC6-552608330B5B}"/>
                  </a:ext>
                </a:extLst>
              </p:cNvPr>
              <p:cNvSpPr/>
              <p:nvPr/>
            </p:nvSpPr>
            <p:spPr>
              <a:xfrm>
                <a:off x="4399788" y="2902458"/>
                <a:ext cx="318770" cy="55118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551179">
                    <a:moveTo>
                      <a:pt x="44196" y="92964"/>
                    </a:moveTo>
                    <a:lnTo>
                      <a:pt x="43434" y="92964"/>
                    </a:lnTo>
                  </a:path>
                  <a:path w="318770" h="551179">
                    <a:moveTo>
                      <a:pt x="13715" y="138684"/>
                    </a:moveTo>
                    <a:lnTo>
                      <a:pt x="13715" y="146304"/>
                    </a:lnTo>
                  </a:path>
                  <a:path w="318770" h="551179">
                    <a:moveTo>
                      <a:pt x="44196" y="99822"/>
                    </a:moveTo>
                    <a:lnTo>
                      <a:pt x="44958" y="101346"/>
                    </a:lnTo>
                  </a:path>
                  <a:path w="318770" h="551179">
                    <a:moveTo>
                      <a:pt x="0" y="138684"/>
                    </a:moveTo>
                    <a:lnTo>
                      <a:pt x="0" y="146304"/>
                    </a:lnTo>
                  </a:path>
                  <a:path w="318770" h="551179">
                    <a:moveTo>
                      <a:pt x="0" y="146304"/>
                    </a:moveTo>
                    <a:lnTo>
                      <a:pt x="13715" y="146304"/>
                    </a:lnTo>
                  </a:path>
                  <a:path w="318770" h="551179">
                    <a:moveTo>
                      <a:pt x="0" y="138684"/>
                    </a:moveTo>
                    <a:lnTo>
                      <a:pt x="13715" y="138684"/>
                    </a:lnTo>
                  </a:path>
                  <a:path w="318770" h="551179">
                    <a:moveTo>
                      <a:pt x="53339" y="104393"/>
                    </a:moveTo>
                    <a:lnTo>
                      <a:pt x="57912" y="104393"/>
                    </a:lnTo>
                  </a:path>
                  <a:path w="318770" h="551179">
                    <a:moveTo>
                      <a:pt x="53339" y="180594"/>
                    </a:moveTo>
                    <a:lnTo>
                      <a:pt x="57912" y="180594"/>
                    </a:lnTo>
                  </a:path>
                  <a:path w="318770" h="551179">
                    <a:moveTo>
                      <a:pt x="93725" y="116586"/>
                    </a:moveTo>
                    <a:lnTo>
                      <a:pt x="93725" y="168402"/>
                    </a:lnTo>
                  </a:path>
                  <a:path w="318770" h="551179">
                    <a:moveTo>
                      <a:pt x="93725" y="116586"/>
                    </a:moveTo>
                    <a:lnTo>
                      <a:pt x="96774" y="116586"/>
                    </a:lnTo>
                  </a:path>
                  <a:path w="318770" h="551179">
                    <a:moveTo>
                      <a:pt x="105917" y="127254"/>
                    </a:moveTo>
                    <a:lnTo>
                      <a:pt x="105917" y="128016"/>
                    </a:lnTo>
                    <a:lnTo>
                      <a:pt x="107441" y="128016"/>
                    </a:lnTo>
                    <a:lnTo>
                      <a:pt x="107441" y="127254"/>
                    </a:lnTo>
                  </a:path>
                  <a:path w="318770" h="551179">
                    <a:moveTo>
                      <a:pt x="108965" y="127254"/>
                    </a:moveTo>
                    <a:lnTo>
                      <a:pt x="109727" y="128016"/>
                    </a:lnTo>
                  </a:path>
                  <a:path w="318770" h="551179">
                    <a:moveTo>
                      <a:pt x="99060" y="127254"/>
                    </a:moveTo>
                    <a:lnTo>
                      <a:pt x="99822" y="128016"/>
                    </a:lnTo>
                    <a:lnTo>
                      <a:pt x="101346" y="128016"/>
                    </a:lnTo>
                    <a:lnTo>
                      <a:pt x="101346" y="127254"/>
                    </a:lnTo>
                  </a:path>
                  <a:path w="318770" h="551179">
                    <a:moveTo>
                      <a:pt x="96774" y="128016"/>
                    </a:moveTo>
                    <a:lnTo>
                      <a:pt x="97536" y="128016"/>
                    </a:lnTo>
                    <a:lnTo>
                      <a:pt x="97536" y="127254"/>
                    </a:lnTo>
                  </a:path>
                  <a:path w="318770" h="551179">
                    <a:moveTo>
                      <a:pt x="102870" y="127254"/>
                    </a:moveTo>
                    <a:lnTo>
                      <a:pt x="102870" y="128016"/>
                    </a:lnTo>
                    <a:lnTo>
                      <a:pt x="104394" y="128016"/>
                    </a:lnTo>
                    <a:lnTo>
                      <a:pt x="104394" y="127254"/>
                    </a:lnTo>
                  </a:path>
                  <a:path w="318770" h="551179">
                    <a:moveTo>
                      <a:pt x="102870" y="123443"/>
                    </a:moveTo>
                    <a:lnTo>
                      <a:pt x="102870" y="122681"/>
                    </a:lnTo>
                    <a:lnTo>
                      <a:pt x="101346" y="122681"/>
                    </a:lnTo>
                    <a:lnTo>
                      <a:pt x="101346" y="123443"/>
                    </a:lnTo>
                  </a:path>
                  <a:path w="318770" h="551179">
                    <a:moveTo>
                      <a:pt x="99060" y="123443"/>
                    </a:moveTo>
                    <a:lnTo>
                      <a:pt x="99060" y="122681"/>
                    </a:lnTo>
                    <a:lnTo>
                      <a:pt x="97536" y="122681"/>
                    </a:lnTo>
                    <a:lnTo>
                      <a:pt x="97536" y="123443"/>
                    </a:lnTo>
                  </a:path>
                  <a:path w="318770" h="551179">
                    <a:moveTo>
                      <a:pt x="105917" y="123443"/>
                    </a:moveTo>
                    <a:lnTo>
                      <a:pt x="105917" y="122681"/>
                    </a:lnTo>
                    <a:lnTo>
                      <a:pt x="104394" y="122681"/>
                    </a:lnTo>
                    <a:lnTo>
                      <a:pt x="104394" y="123443"/>
                    </a:lnTo>
                  </a:path>
                  <a:path w="318770" h="551179">
                    <a:moveTo>
                      <a:pt x="108965" y="128016"/>
                    </a:moveTo>
                    <a:lnTo>
                      <a:pt x="108965" y="122681"/>
                    </a:lnTo>
                    <a:lnTo>
                      <a:pt x="107441" y="122681"/>
                    </a:lnTo>
                    <a:lnTo>
                      <a:pt x="107441" y="123443"/>
                    </a:lnTo>
                  </a:path>
                  <a:path w="318770" h="551179">
                    <a:moveTo>
                      <a:pt x="109727" y="128016"/>
                    </a:moveTo>
                    <a:lnTo>
                      <a:pt x="112775" y="128016"/>
                    </a:lnTo>
                  </a:path>
                  <a:path w="318770" h="551179">
                    <a:moveTo>
                      <a:pt x="93725" y="168402"/>
                    </a:moveTo>
                    <a:lnTo>
                      <a:pt x="96774" y="168402"/>
                    </a:lnTo>
                  </a:path>
                  <a:path w="318770" h="551179">
                    <a:moveTo>
                      <a:pt x="101346" y="161544"/>
                    </a:moveTo>
                    <a:lnTo>
                      <a:pt x="102108" y="162306"/>
                    </a:lnTo>
                    <a:lnTo>
                      <a:pt x="102870" y="161544"/>
                    </a:lnTo>
                  </a:path>
                  <a:path w="318770" h="551179">
                    <a:moveTo>
                      <a:pt x="96774" y="142494"/>
                    </a:moveTo>
                    <a:lnTo>
                      <a:pt x="96774" y="168402"/>
                    </a:lnTo>
                  </a:path>
                  <a:path w="318770" h="551179">
                    <a:moveTo>
                      <a:pt x="97536" y="161544"/>
                    </a:moveTo>
                    <a:lnTo>
                      <a:pt x="98298" y="162306"/>
                    </a:lnTo>
                    <a:lnTo>
                      <a:pt x="99060" y="161544"/>
                    </a:lnTo>
                  </a:path>
                  <a:path w="318770" h="551179">
                    <a:moveTo>
                      <a:pt x="97536" y="157734"/>
                    </a:moveTo>
                    <a:lnTo>
                      <a:pt x="97536" y="156972"/>
                    </a:lnTo>
                    <a:lnTo>
                      <a:pt x="96774" y="156972"/>
                    </a:lnTo>
                  </a:path>
                  <a:path w="318770" h="551179">
                    <a:moveTo>
                      <a:pt x="101346" y="157734"/>
                    </a:moveTo>
                    <a:lnTo>
                      <a:pt x="101346" y="156972"/>
                    </a:lnTo>
                    <a:lnTo>
                      <a:pt x="99822" y="156972"/>
                    </a:lnTo>
                    <a:lnTo>
                      <a:pt x="99060" y="157734"/>
                    </a:lnTo>
                  </a:path>
                  <a:path w="318770" h="551179">
                    <a:moveTo>
                      <a:pt x="108965" y="161544"/>
                    </a:moveTo>
                    <a:lnTo>
                      <a:pt x="108965" y="156972"/>
                    </a:lnTo>
                  </a:path>
                  <a:path w="318770" h="551179">
                    <a:moveTo>
                      <a:pt x="104394" y="161544"/>
                    </a:moveTo>
                    <a:lnTo>
                      <a:pt x="105156" y="162306"/>
                    </a:lnTo>
                    <a:lnTo>
                      <a:pt x="105917" y="161544"/>
                    </a:lnTo>
                  </a:path>
                  <a:path w="318770" h="551179">
                    <a:moveTo>
                      <a:pt x="107441" y="161544"/>
                    </a:moveTo>
                    <a:lnTo>
                      <a:pt x="108203" y="162306"/>
                    </a:lnTo>
                    <a:lnTo>
                      <a:pt x="108965" y="161544"/>
                    </a:lnTo>
                  </a:path>
                  <a:path w="318770" h="551179">
                    <a:moveTo>
                      <a:pt x="107441" y="157734"/>
                    </a:moveTo>
                    <a:lnTo>
                      <a:pt x="107441" y="156972"/>
                    </a:lnTo>
                    <a:lnTo>
                      <a:pt x="105917" y="156972"/>
                    </a:lnTo>
                    <a:lnTo>
                      <a:pt x="105917" y="157734"/>
                    </a:lnTo>
                  </a:path>
                  <a:path w="318770" h="551179">
                    <a:moveTo>
                      <a:pt x="104394" y="157734"/>
                    </a:moveTo>
                    <a:lnTo>
                      <a:pt x="104394" y="156972"/>
                    </a:lnTo>
                    <a:lnTo>
                      <a:pt x="102870" y="156972"/>
                    </a:lnTo>
                    <a:lnTo>
                      <a:pt x="102870" y="157734"/>
                    </a:lnTo>
                  </a:path>
                  <a:path w="318770" h="551179">
                    <a:moveTo>
                      <a:pt x="109727" y="156972"/>
                    </a:moveTo>
                    <a:lnTo>
                      <a:pt x="109727" y="156972"/>
                    </a:lnTo>
                    <a:lnTo>
                      <a:pt x="108965" y="157734"/>
                    </a:lnTo>
                  </a:path>
                  <a:path w="318770" h="551179">
                    <a:moveTo>
                      <a:pt x="109727" y="156972"/>
                    </a:moveTo>
                    <a:lnTo>
                      <a:pt x="112775" y="156972"/>
                    </a:lnTo>
                  </a:path>
                  <a:path w="318770" h="551179">
                    <a:moveTo>
                      <a:pt x="108965" y="156972"/>
                    </a:moveTo>
                    <a:lnTo>
                      <a:pt x="108965" y="128016"/>
                    </a:lnTo>
                  </a:path>
                  <a:path w="318770" h="551179">
                    <a:moveTo>
                      <a:pt x="107441" y="161544"/>
                    </a:moveTo>
                    <a:lnTo>
                      <a:pt x="107441" y="123443"/>
                    </a:lnTo>
                  </a:path>
                  <a:path w="318770" h="551179">
                    <a:moveTo>
                      <a:pt x="104394" y="161544"/>
                    </a:moveTo>
                    <a:lnTo>
                      <a:pt x="104394" y="123443"/>
                    </a:lnTo>
                  </a:path>
                  <a:path w="318770" h="551179">
                    <a:moveTo>
                      <a:pt x="105917" y="161544"/>
                    </a:moveTo>
                    <a:lnTo>
                      <a:pt x="105917" y="123443"/>
                    </a:lnTo>
                  </a:path>
                  <a:path w="318770" h="551179">
                    <a:moveTo>
                      <a:pt x="96774" y="142494"/>
                    </a:moveTo>
                    <a:lnTo>
                      <a:pt x="96774" y="116586"/>
                    </a:lnTo>
                  </a:path>
                  <a:path w="318770" h="551179">
                    <a:moveTo>
                      <a:pt x="99060" y="161544"/>
                    </a:moveTo>
                    <a:lnTo>
                      <a:pt x="99060" y="123443"/>
                    </a:lnTo>
                  </a:path>
                  <a:path w="318770" h="551179">
                    <a:moveTo>
                      <a:pt x="97536" y="161544"/>
                    </a:moveTo>
                    <a:lnTo>
                      <a:pt x="97536" y="123443"/>
                    </a:lnTo>
                  </a:path>
                  <a:path w="318770" h="551179">
                    <a:moveTo>
                      <a:pt x="101346" y="161544"/>
                    </a:moveTo>
                    <a:lnTo>
                      <a:pt x="101346" y="123443"/>
                    </a:lnTo>
                  </a:path>
                  <a:path w="318770" h="551179">
                    <a:moveTo>
                      <a:pt x="102870" y="161544"/>
                    </a:moveTo>
                    <a:lnTo>
                      <a:pt x="102870" y="123443"/>
                    </a:lnTo>
                  </a:path>
                  <a:path w="318770" h="551179">
                    <a:moveTo>
                      <a:pt x="112775" y="100584"/>
                    </a:moveTo>
                    <a:lnTo>
                      <a:pt x="112775" y="183642"/>
                    </a:lnTo>
                  </a:path>
                  <a:path w="318770" h="551179">
                    <a:moveTo>
                      <a:pt x="143256" y="100584"/>
                    </a:moveTo>
                    <a:lnTo>
                      <a:pt x="112775" y="100584"/>
                    </a:lnTo>
                  </a:path>
                  <a:path w="318770" h="551179">
                    <a:moveTo>
                      <a:pt x="143256" y="183642"/>
                    </a:moveTo>
                    <a:lnTo>
                      <a:pt x="112775" y="183642"/>
                    </a:lnTo>
                  </a:path>
                  <a:path w="318770" h="551179">
                    <a:moveTo>
                      <a:pt x="185927" y="13716"/>
                    </a:moveTo>
                    <a:lnTo>
                      <a:pt x="185927" y="0"/>
                    </a:lnTo>
                  </a:path>
                  <a:path w="318770" h="551179">
                    <a:moveTo>
                      <a:pt x="163829" y="13716"/>
                    </a:moveTo>
                    <a:lnTo>
                      <a:pt x="163829" y="0"/>
                    </a:lnTo>
                  </a:path>
                  <a:path w="318770" h="551179">
                    <a:moveTo>
                      <a:pt x="161544" y="2286"/>
                    </a:moveTo>
                    <a:lnTo>
                      <a:pt x="161544" y="11430"/>
                    </a:lnTo>
                  </a:path>
                  <a:path w="318770" h="551179">
                    <a:moveTo>
                      <a:pt x="161544" y="2286"/>
                    </a:moveTo>
                    <a:lnTo>
                      <a:pt x="161544" y="11430"/>
                    </a:lnTo>
                  </a:path>
                  <a:path w="318770" h="551179">
                    <a:moveTo>
                      <a:pt x="147827" y="2286"/>
                    </a:moveTo>
                    <a:lnTo>
                      <a:pt x="147827" y="11430"/>
                    </a:lnTo>
                  </a:path>
                  <a:path w="318770" h="551179">
                    <a:moveTo>
                      <a:pt x="147827" y="2286"/>
                    </a:moveTo>
                    <a:lnTo>
                      <a:pt x="147827" y="11430"/>
                    </a:lnTo>
                  </a:path>
                  <a:path w="318770" h="551179">
                    <a:moveTo>
                      <a:pt x="201929" y="2286"/>
                    </a:moveTo>
                    <a:lnTo>
                      <a:pt x="201929" y="11430"/>
                    </a:lnTo>
                  </a:path>
                  <a:path w="318770" h="551179">
                    <a:moveTo>
                      <a:pt x="201929" y="2286"/>
                    </a:moveTo>
                    <a:lnTo>
                      <a:pt x="201929" y="11430"/>
                    </a:lnTo>
                  </a:path>
                  <a:path w="318770" h="551179">
                    <a:moveTo>
                      <a:pt x="188213" y="2286"/>
                    </a:moveTo>
                    <a:lnTo>
                      <a:pt x="188213" y="11430"/>
                    </a:lnTo>
                  </a:path>
                  <a:path w="318770" h="551179">
                    <a:moveTo>
                      <a:pt x="188213" y="2286"/>
                    </a:moveTo>
                    <a:lnTo>
                      <a:pt x="188213" y="11430"/>
                    </a:lnTo>
                  </a:path>
                  <a:path w="318770" h="551179">
                    <a:moveTo>
                      <a:pt x="318515" y="268224"/>
                    </a:moveTo>
                    <a:lnTo>
                      <a:pt x="318515" y="55092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5" name="object 527">
                <a:extLst>
                  <a:ext uri="{FF2B5EF4-FFF2-40B4-BE49-F238E27FC236}">
                    <a16:creationId xmlns:a16="http://schemas.microsoft.com/office/drawing/2014/main" id="{7432D00B-D823-A805-4DB5-D33F38EDDC4B}"/>
                  </a:ext>
                </a:extLst>
              </p:cNvPr>
              <p:cNvSpPr/>
              <p:nvPr/>
            </p:nvSpPr>
            <p:spPr>
              <a:xfrm>
                <a:off x="4684014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29">
                    <a:moveTo>
                      <a:pt x="34289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89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6" name="object 528">
                <a:extLst>
                  <a:ext uri="{FF2B5EF4-FFF2-40B4-BE49-F238E27FC236}">
                    <a16:creationId xmlns:a16="http://schemas.microsoft.com/office/drawing/2014/main" id="{65E1A113-4FEA-7D66-6617-A33772D49244}"/>
                  </a:ext>
                </a:extLst>
              </p:cNvPr>
              <p:cNvSpPr/>
              <p:nvPr/>
            </p:nvSpPr>
            <p:spPr>
              <a:xfrm>
                <a:off x="4684014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29">
                    <a:moveTo>
                      <a:pt x="0" y="0"/>
                    </a:moveTo>
                    <a:lnTo>
                      <a:pt x="0" y="11429"/>
                    </a:lnTo>
                    <a:lnTo>
                      <a:pt x="34289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7" name="object 529">
                <a:extLst>
                  <a:ext uri="{FF2B5EF4-FFF2-40B4-BE49-F238E27FC236}">
                    <a16:creationId xmlns:a16="http://schemas.microsoft.com/office/drawing/2014/main" id="{06496662-0503-5B63-7672-831FF78DE8FA}"/>
                  </a:ext>
                </a:extLst>
              </p:cNvPr>
              <p:cNvSpPr/>
              <p:nvPr/>
            </p:nvSpPr>
            <p:spPr>
              <a:xfrm>
                <a:off x="4717922" y="344004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8" name="object 530">
                <a:extLst>
                  <a:ext uri="{FF2B5EF4-FFF2-40B4-BE49-F238E27FC236}">
                    <a16:creationId xmlns:a16="http://schemas.microsoft.com/office/drawing/2014/main" id="{046440C4-EE4A-E2FA-3AB1-4E02840E47F1}"/>
                  </a:ext>
                </a:extLst>
              </p:cNvPr>
              <p:cNvSpPr/>
              <p:nvPr/>
            </p:nvSpPr>
            <p:spPr>
              <a:xfrm>
                <a:off x="4706111" y="3112770"/>
                <a:ext cx="1397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44450">
                    <a:moveTo>
                      <a:pt x="13715" y="0"/>
                    </a:moveTo>
                    <a:lnTo>
                      <a:pt x="13715" y="31242"/>
                    </a:lnTo>
                  </a:path>
                  <a:path w="13970" h="44450">
                    <a:moveTo>
                      <a:pt x="0" y="11430"/>
                    </a:moveTo>
                    <a:lnTo>
                      <a:pt x="0" y="44196"/>
                    </a:lnTo>
                  </a:path>
                  <a:path w="13970" h="44450">
                    <a:moveTo>
                      <a:pt x="12191" y="31242"/>
                    </a:moveTo>
                    <a:lnTo>
                      <a:pt x="12191" y="4419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39" name="object 531">
                <a:extLst>
                  <a:ext uri="{FF2B5EF4-FFF2-40B4-BE49-F238E27FC236}">
                    <a16:creationId xmlns:a16="http://schemas.microsoft.com/office/drawing/2014/main" id="{A9EF8EFA-343A-47B8-8A36-257C07711C75}"/>
                  </a:ext>
                </a:extLst>
              </p:cNvPr>
              <p:cNvSpPr/>
              <p:nvPr/>
            </p:nvSpPr>
            <p:spPr>
              <a:xfrm>
                <a:off x="4719446" y="314210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0" name="object 532">
                <a:extLst>
                  <a:ext uri="{FF2B5EF4-FFF2-40B4-BE49-F238E27FC236}">
                    <a16:creationId xmlns:a16="http://schemas.microsoft.com/office/drawing/2014/main" id="{301E78CB-A8E8-C159-8E83-27A66616331D}"/>
                  </a:ext>
                </a:extLst>
              </p:cNvPr>
              <p:cNvSpPr/>
              <p:nvPr/>
            </p:nvSpPr>
            <p:spPr>
              <a:xfrm>
                <a:off x="4706111" y="3144012"/>
                <a:ext cx="1397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13335">
                    <a:moveTo>
                      <a:pt x="12191" y="0"/>
                    </a:moveTo>
                    <a:lnTo>
                      <a:pt x="13715" y="0"/>
                    </a:lnTo>
                  </a:path>
                  <a:path w="13970" h="13335">
                    <a:moveTo>
                      <a:pt x="3048" y="12954"/>
                    </a:moveTo>
                    <a:lnTo>
                      <a:pt x="3810" y="12954"/>
                    </a:lnTo>
                  </a:path>
                  <a:path w="13970" h="13335">
                    <a:moveTo>
                      <a:pt x="3048" y="12954"/>
                    </a:moveTo>
                    <a:lnTo>
                      <a:pt x="3810" y="12954"/>
                    </a:lnTo>
                  </a:path>
                  <a:path w="13970" h="13335">
                    <a:moveTo>
                      <a:pt x="3048" y="12954"/>
                    </a:moveTo>
                    <a:lnTo>
                      <a:pt x="3810" y="12954"/>
                    </a:lnTo>
                  </a:path>
                  <a:path w="13970" h="13335">
                    <a:moveTo>
                      <a:pt x="0" y="12954"/>
                    </a:moveTo>
                    <a:lnTo>
                      <a:pt x="12191" y="1295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1" name="object 533">
                <a:extLst>
                  <a:ext uri="{FF2B5EF4-FFF2-40B4-BE49-F238E27FC236}">
                    <a16:creationId xmlns:a16="http://schemas.microsoft.com/office/drawing/2014/main" id="{C01E40BC-6FB6-D2A9-48A8-BF8471B27BC2}"/>
                  </a:ext>
                </a:extLst>
              </p:cNvPr>
              <p:cNvSpPr/>
              <p:nvPr/>
            </p:nvSpPr>
            <p:spPr>
              <a:xfrm>
                <a:off x="4853559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2" name="object 534">
                <a:extLst>
                  <a:ext uri="{FF2B5EF4-FFF2-40B4-BE49-F238E27FC236}">
                    <a16:creationId xmlns:a16="http://schemas.microsoft.com/office/drawing/2014/main" id="{82E1313A-4823-A01C-9D55-5CB81665AE15}"/>
                  </a:ext>
                </a:extLst>
              </p:cNvPr>
              <p:cNvSpPr/>
              <p:nvPr/>
            </p:nvSpPr>
            <p:spPr>
              <a:xfrm>
                <a:off x="4761738" y="2902458"/>
                <a:ext cx="571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5714" h="2539">
                    <a:moveTo>
                      <a:pt x="0" y="0"/>
                    </a:moveTo>
                    <a:lnTo>
                      <a:pt x="1524" y="0"/>
                    </a:lnTo>
                  </a:path>
                  <a:path w="5714" h="2539">
                    <a:moveTo>
                      <a:pt x="1524" y="2286"/>
                    </a:moveTo>
                    <a:lnTo>
                      <a:pt x="5334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3" name="object 535">
                <a:extLst>
                  <a:ext uri="{FF2B5EF4-FFF2-40B4-BE49-F238E27FC236}">
                    <a16:creationId xmlns:a16="http://schemas.microsoft.com/office/drawing/2014/main" id="{4B8A84FE-EE1D-4B43-EC83-4C5CA1BAAD31}"/>
                  </a:ext>
                </a:extLst>
              </p:cNvPr>
              <p:cNvSpPr/>
              <p:nvPr/>
            </p:nvSpPr>
            <p:spPr>
              <a:xfrm>
                <a:off x="4850511" y="2904362"/>
                <a:ext cx="381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10794">
                    <a:moveTo>
                      <a:pt x="749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49" y="381"/>
                    </a:lnTo>
                    <a:close/>
                  </a:path>
                  <a:path w="3810" h="10794">
                    <a:moveTo>
                      <a:pt x="3797" y="10287"/>
                    </a:moveTo>
                    <a:lnTo>
                      <a:pt x="3695" y="10020"/>
                    </a:lnTo>
                    <a:lnTo>
                      <a:pt x="3429" y="9906"/>
                    </a:lnTo>
                    <a:lnTo>
                      <a:pt x="3149" y="10020"/>
                    </a:lnTo>
                    <a:lnTo>
                      <a:pt x="3048" y="10287"/>
                    </a:lnTo>
                    <a:lnTo>
                      <a:pt x="3149" y="10566"/>
                    </a:lnTo>
                    <a:lnTo>
                      <a:pt x="3429" y="10668"/>
                    </a:lnTo>
                    <a:lnTo>
                      <a:pt x="3695" y="10566"/>
                    </a:lnTo>
                    <a:lnTo>
                      <a:pt x="3797" y="1028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4" name="object 536">
                <a:extLst>
                  <a:ext uri="{FF2B5EF4-FFF2-40B4-BE49-F238E27FC236}">
                    <a16:creationId xmlns:a16="http://schemas.microsoft.com/office/drawing/2014/main" id="{0405412E-3759-8024-0211-65551D8ACA7F}"/>
                  </a:ext>
                </a:extLst>
              </p:cNvPr>
              <p:cNvSpPr/>
              <p:nvPr/>
            </p:nvSpPr>
            <p:spPr>
              <a:xfrm>
                <a:off x="4761738" y="2904744"/>
                <a:ext cx="116205" cy="1016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10160">
                    <a:moveTo>
                      <a:pt x="3810" y="0"/>
                    </a:moveTo>
                    <a:lnTo>
                      <a:pt x="0" y="0"/>
                    </a:lnTo>
                  </a:path>
                  <a:path w="116204" h="10160">
                    <a:moveTo>
                      <a:pt x="3810" y="0"/>
                    </a:moveTo>
                    <a:lnTo>
                      <a:pt x="4572" y="0"/>
                    </a:lnTo>
                  </a:path>
                  <a:path w="116204" h="10160">
                    <a:moveTo>
                      <a:pt x="3810" y="0"/>
                    </a:moveTo>
                    <a:lnTo>
                      <a:pt x="4572" y="0"/>
                    </a:lnTo>
                  </a:path>
                  <a:path w="116204" h="10160">
                    <a:moveTo>
                      <a:pt x="3810" y="0"/>
                    </a:moveTo>
                    <a:lnTo>
                      <a:pt x="115824" y="0"/>
                    </a:lnTo>
                  </a:path>
                  <a:path w="116204" h="10160">
                    <a:moveTo>
                      <a:pt x="3810" y="0"/>
                    </a:moveTo>
                    <a:lnTo>
                      <a:pt x="115824" y="0"/>
                    </a:lnTo>
                  </a:path>
                  <a:path w="116204" h="10160">
                    <a:moveTo>
                      <a:pt x="5334" y="9906"/>
                    </a:moveTo>
                    <a:lnTo>
                      <a:pt x="6096" y="9906"/>
                    </a:lnTo>
                  </a:path>
                  <a:path w="116204" h="10160">
                    <a:moveTo>
                      <a:pt x="3810" y="9143"/>
                    </a:moveTo>
                    <a:lnTo>
                      <a:pt x="0" y="9143"/>
                    </a:lnTo>
                  </a:path>
                  <a:path w="116204" h="10160">
                    <a:moveTo>
                      <a:pt x="1524" y="9906"/>
                    </a:moveTo>
                    <a:lnTo>
                      <a:pt x="5334" y="9906"/>
                    </a:lnTo>
                  </a:path>
                  <a:path w="116204" h="10160">
                    <a:moveTo>
                      <a:pt x="3810" y="9906"/>
                    </a:moveTo>
                    <a:lnTo>
                      <a:pt x="115824" y="9906"/>
                    </a:lnTo>
                  </a:path>
                  <a:path w="116204" h="10160">
                    <a:moveTo>
                      <a:pt x="3810" y="9143"/>
                    </a:moveTo>
                    <a:lnTo>
                      <a:pt x="115824" y="9143"/>
                    </a:lnTo>
                  </a:path>
                  <a:path w="116204" h="10160">
                    <a:moveTo>
                      <a:pt x="3810" y="0"/>
                    </a:moveTo>
                    <a:lnTo>
                      <a:pt x="3810" y="990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5" name="object 537">
                <a:extLst>
                  <a:ext uri="{FF2B5EF4-FFF2-40B4-BE49-F238E27FC236}">
                    <a16:creationId xmlns:a16="http://schemas.microsoft.com/office/drawing/2014/main" id="{09E26522-3176-21BA-9C13-09161534081E}"/>
                  </a:ext>
                </a:extLst>
              </p:cNvPr>
              <p:cNvSpPr/>
              <p:nvPr/>
            </p:nvSpPr>
            <p:spPr>
              <a:xfrm>
                <a:off x="4766691" y="2904362"/>
                <a:ext cx="8763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762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87629" h="1269">
                    <a:moveTo>
                      <a:pt x="87617" y="381"/>
                    </a:moveTo>
                    <a:lnTo>
                      <a:pt x="87515" y="114"/>
                    </a:lnTo>
                    <a:lnTo>
                      <a:pt x="87249" y="0"/>
                    </a:lnTo>
                    <a:lnTo>
                      <a:pt x="86969" y="114"/>
                    </a:lnTo>
                    <a:lnTo>
                      <a:pt x="86868" y="381"/>
                    </a:lnTo>
                    <a:lnTo>
                      <a:pt x="86969" y="660"/>
                    </a:lnTo>
                    <a:lnTo>
                      <a:pt x="87249" y="762"/>
                    </a:lnTo>
                    <a:lnTo>
                      <a:pt x="87515" y="660"/>
                    </a:lnTo>
                    <a:lnTo>
                      <a:pt x="87617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6" name="object 538">
                <a:extLst>
                  <a:ext uri="{FF2B5EF4-FFF2-40B4-BE49-F238E27FC236}">
                    <a16:creationId xmlns:a16="http://schemas.microsoft.com/office/drawing/2014/main" id="{90C4C884-9582-AC80-5654-2DB2C5123AE3}"/>
                  </a:ext>
                </a:extLst>
              </p:cNvPr>
              <p:cNvSpPr/>
              <p:nvPr/>
            </p:nvSpPr>
            <p:spPr>
              <a:xfrm>
                <a:off x="4761738" y="2871216"/>
                <a:ext cx="142875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194310">
                    <a:moveTo>
                      <a:pt x="0" y="44957"/>
                    </a:moveTo>
                    <a:lnTo>
                      <a:pt x="1524" y="44957"/>
                    </a:lnTo>
                  </a:path>
                  <a:path w="142875" h="194310">
                    <a:moveTo>
                      <a:pt x="1524" y="43433"/>
                    </a:moveTo>
                    <a:lnTo>
                      <a:pt x="1524" y="44957"/>
                    </a:lnTo>
                  </a:path>
                  <a:path w="142875" h="194310">
                    <a:moveTo>
                      <a:pt x="92201" y="33527"/>
                    </a:moveTo>
                    <a:lnTo>
                      <a:pt x="142494" y="33527"/>
                    </a:lnTo>
                  </a:path>
                  <a:path w="142875" h="194310">
                    <a:moveTo>
                      <a:pt x="92201" y="43433"/>
                    </a:moveTo>
                    <a:lnTo>
                      <a:pt x="142494" y="43433"/>
                    </a:lnTo>
                  </a:path>
                  <a:path w="142875" h="194310">
                    <a:moveTo>
                      <a:pt x="92201" y="43433"/>
                    </a:moveTo>
                    <a:lnTo>
                      <a:pt x="142494" y="43433"/>
                    </a:lnTo>
                  </a:path>
                  <a:path w="142875" h="194310">
                    <a:moveTo>
                      <a:pt x="92201" y="33527"/>
                    </a:moveTo>
                    <a:lnTo>
                      <a:pt x="142494" y="33527"/>
                    </a:lnTo>
                  </a:path>
                  <a:path w="142875" h="194310">
                    <a:moveTo>
                      <a:pt x="21336" y="2285"/>
                    </a:moveTo>
                    <a:lnTo>
                      <a:pt x="22098" y="1523"/>
                    </a:lnTo>
                    <a:lnTo>
                      <a:pt x="22098" y="0"/>
                    </a:lnTo>
                    <a:lnTo>
                      <a:pt x="21336" y="0"/>
                    </a:lnTo>
                  </a:path>
                  <a:path w="142875" h="194310">
                    <a:moveTo>
                      <a:pt x="8382" y="3047"/>
                    </a:moveTo>
                    <a:lnTo>
                      <a:pt x="9906" y="761"/>
                    </a:lnTo>
                  </a:path>
                  <a:path w="142875" h="194310">
                    <a:moveTo>
                      <a:pt x="9906" y="761"/>
                    </a:moveTo>
                    <a:lnTo>
                      <a:pt x="11429" y="2285"/>
                    </a:lnTo>
                  </a:path>
                  <a:path w="142875" h="194310">
                    <a:moveTo>
                      <a:pt x="11429" y="2285"/>
                    </a:moveTo>
                    <a:lnTo>
                      <a:pt x="21336" y="2285"/>
                    </a:lnTo>
                  </a:path>
                  <a:path w="142875" h="194310">
                    <a:moveTo>
                      <a:pt x="26670" y="761"/>
                    </a:moveTo>
                    <a:lnTo>
                      <a:pt x="25146" y="761"/>
                    </a:lnTo>
                  </a:path>
                  <a:path w="142875" h="194310">
                    <a:moveTo>
                      <a:pt x="26670" y="761"/>
                    </a:moveTo>
                    <a:lnTo>
                      <a:pt x="33527" y="761"/>
                    </a:lnTo>
                  </a:path>
                  <a:path w="142875" h="194310">
                    <a:moveTo>
                      <a:pt x="11429" y="194309"/>
                    </a:moveTo>
                    <a:lnTo>
                      <a:pt x="11429" y="188975"/>
                    </a:lnTo>
                  </a:path>
                  <a:path w="142875" h="194310">
                    <a:moveTo>
                      <a:pt x="11429" y="194309"/>
                    </a:moveTo>
                    <a:lnTo>
                      <a:pt x="11429" y="152400"/>
                    </a:lnTo>
                  </a:path>
                  <a:path w="142875" h="194310">
                    <a:moveTo>
                      <a:pt x="21336" y="108965"/>
                    </a:moveTo>
                    <a:lnTo>
                      <a:pt x="25146" y="108965"/>
                    </a:lnTo>
                  </a:path>
                  <a:path w="142875" h="194310">
                    <a:moveTo>
                      <a:pt x="21336" y="108203"/>
                    </a:moveTo>
                    <a:lnTo>
                      <a:pt x="21336" y="108965"/>
                    </a:lnTo>
                  </a:path>
                  <a:path w="142875" h="194310">
                    <a:moveTo>
                      <a:pt x="11429" y="105156"/>
                    </a:moveTo>
                    <a:lnTo>
                      <a:pt x="10667" y="105156"/>
                    </a:lnTo>
                    <a:lnTo>
                      <a:pt x="9906" y="105917"/>
                    </a:lnTo>
                  </a:path>
                  <a:path w="142875" h="194310">
                    <a:moveTo>
                      <a:pt x="8382" y="103631"/>
                    </a:moveTo>
                    <a:lnTo>
                      <a:pt x="9906" y="1059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7" name="object 539">
                <a:extLst>
                  <a:ext uri="{FF2B5EF4-FFF2-40B4-BE49-F238E27FC236}">
                    <a16:creationId xmlns:a16="http://schemas.microsoft.com/office/drawing/2014/main" id="{F82799E4-509B-B216-07AC-15AB466386EA}"/>
                  </a:ext>
                </a:extLst>
              </p:cNvPr>
              <p:cNvSpPr/>
              <p:nvPr/>
            </p:nvSpPr>
            <p:spPr>
              <a:xfrm>
                <a:off x="4771263" y="2976752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8" name="object 540">
                <a:extLst>
                  <a:ext uri="{FF2B5EF4-FFF2-40B4-BE49-F238E27FC236}">
                    <a16:creationId xmlns:a16="http://schemas.microsoft.com/office/drawing/2014/main" id="{75FFBBB4-F8A1-EE91-49AD-6353654314AF}"/>
                  </a:ext>
                </a:extLst>
              </p:cNvPr>
              <p:cNvSpPr/>
              <p:nvPr/>
            </p:nvSpPr>
            <p:spPr>
              <a:xfrm>
                <a:off x="4728209" y="2871977"/>
                <a:ext cx="6731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67310" h="105410">
                    <a:moveTo>
                      <a:pt x="44957" y="104393"/>
                    </a:moveTo>
                    <a:lnTo>
                      <a:pt x="54863" y="104393"/>
                    </a:lnTo>
                  </a:path>
                  <a:path w="67310" h="105410">
                    <a:moveTo>
                      <a:pt x="60198" y="105155"/>
                    </a:moveTo>
                    <a:lnTo>
                      <a:pt x="58674" y="105155"/>
                    </a:lnTo>
                  </a:path>
                  <a:path w="67310" h="105410">
                    <a:moveTo>
                      <a:pt x="60198" y="105155"/>
                    </a:moveTo>
                    <a:lnTo>
                      <a:pt x="67055" y="105155"/>
                    </a:lnTo>
                  </a:path>
                  <a:path w="67310" h="105410">
                    <a:moveTo>
                      <a:pt x="67055" y="0"/>
                    </a:moveTo>
                    <a:lnTo>
                      <a:pt x="67055" y="105155"/>
                    </a:lnTo>
                  </a:path>
                  <a:path w="67310" h="105410">
                    <a:moveTo>
                      <a:pt x="41910" y="105155"/>
                    </a:moveTo>
                    <a:lnTo>
                      <a:pt x="41910" y="0"/>
                    </a:lnTo>
                  </a:path>
                  <a:path w="67310" h="105410">
                    <a:moveTo>
                      <a:pt x="60198" y="105155"/>
                    </a:moveTo>
                    <a:lnTo>
                      <a:pt x="60198" y="0"/>
                    </a:lnTo>
                  </a:path>
                  <a:path w="67310" h="105410">
                    <a:moveTo>
                      <a:pt x="43434" y="0"/>
                    </a:moveTo>
                    <a:lnTo>
                      <a:pt x="43434" y="105155"/>
                    </a:lnTo>
                  </a:path>
                  <a:path w="67310" h="105410">
                    <a:moveTo>
                      <a:pt x="12191" y="30479"/>
                    </a:moveTo>
                    <a:lnTo>
                      <a:pt x="33527" y="30479"/>
                    </a:lnTo>
                  </a:path>
                  <a:path w="67310" h="105410">
                    <a:moveTo>
                      <a:pt x="0" y="32765"/>
                    </a:moveTo>
                    <a:lnTo>
                      <a:pt x="5334" y="327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49" name="object 541">
                <a:extLst>
                  <a:ext uri="{FF2B5EF4-FFF2-40B4-BE49-F238E27FC236}">
                    <a16:creationId xmlns:a16="http://schemas.microsoft.com/office/drawing/2014/main" id="{2B73053C-0BA5-C2EE-D6F9-A2E9AD76ED7E}"/>
                  </a:ext>
                </a:extLst>
              </p:cNvPr>
              <p:cNvSpPr/>
              <p:nvPr/>
            </p:nvSpPr>
            <p:spPr>
              <a:xfrm>
                <a:off x="4725542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0" name="object 542">
                <a:extLst>
                  <a:ext uri="{FF2B5EF4-FFF2-40B4-BE49-F238E27FC236}">
                    <a16:creationId xmlns:a16="http://schemas.microsoft.com/office/drawing/2014/main" id="{F0E3FC17-511C-5888-7199-C58D73FE7BDF}"/>
                  </a:ext>
                </a:extLst>
              </p:cNvPr>
              <p:cNvSpPr/>
              <p:nvPr/>
            </p:nvSpPr>
            <p:spPr>
              <a:xfrm>
                <a:off x="4726685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2539">
                    <a:moveTo>
                      <a:pt x="9143" y="2286"/>
                    </a:moveTo>
                    <a:lnTo>
                      <a:pt x="9905" y="2286"/>
                    </a:lnTo>
                  </a:path>
                  <a:path w="11429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29" h="2539">
                    <a:moveTo>
                      <a:pt x="11429" y="2286"/>
                    </a:moveTo>
                    <a:lnTo>
                      <a:pt x="8381" y="2286"/>
                    </a:lnTo>
                  </a:path>
                  <a:path w="11429" h="2539">
                    <a:moveTo>
                      <a:pt x="1524" y="0"/>
                    </a:moveTo>
                    <a:lnTo>
                      <a:pt x="6858" y="0"/>
                    </a:lnTo>
                  </a:path>
                  <a:path w="11429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29" h="2539">
                    <a:moveTo>
                      <a:pt x="0" y="2286"/>
                    </a:moveTo>
                    <a:lnTo>
                      <a:pt x="0" y="0"/>
                    </a:lnTo>
                  </a:path>
                  <a:path w="11429" h="2539">
                    <a:moveTo>
                      <a:pt x="1524" y="0"/>
                    </a:moveTo>
                    <a:lnTo>
                      <a:pt x="762" y="0"/>
                    </a:lnTo>
                  </a:path>
                  <a:path w="11429" h="2539">
                    <a:moveTo>
                      <a:pt x="1524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1" name="object 543">
                <a:extLst>
                  <a:ext uri="{FF2B5EF4-FFF2-40B4-BE49-F238E27FC236}">
                    <a16:creationId xmlns:a16="http://schemas.microsoft.com/office/drawing/2014/main" id="{B4464B3D-A84B-CE87-D47D-02996BD712D4}"/>
                  </a:ext>
                </a:extLst>
              </p:cNvPr>
              <p:cNvSpPr/>
              <p:nvPr/>
            </p:nvSpPr>
            <p:spPr>
              <a:xfrm>
                <a:off x="4727828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2" name="object 544">
                <a:extLst>
                  <a:ext uri="{FF2B5EF4-FFF2-40B4-BE49-F238E27FC236}">
                    <a16:creationId xmlns:a16="http://schemas.microsoft.com/office/drawing/2014/main" id="{C952D9DF-8406-3C6E-D39F-F1615D535972}"/>
                  </a:ext>
                </a:extLst>
              </p:cNvPr>
              <p:cNvSpPr/>
              <p:nvPr/>
            </p:nvSpPr>
            <p:spPr>
              <a:xfrm>
                <a:off x="4724400" y="2902458"/>
                <a:ext cx="14604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2539">
                    <a:moveTo>
                      <a:pt x="3048" y="2286"/>
                    </a:moveTo>
                    <a:lnTo>
                      <a:pt x="3048" y="0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048" y="0"/>
                    </a:lnTo>
                  </a:path>
                  <a:path w="14604" h="2539">
                    <a:moveTo>
                      <a:pt x="3810" y="0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810" y="0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048" y="0"/>
                    </a:moveTo>
                    <a:lnTo>
                      <a:pt x="2286" y="0"/>
                    </a:lnTo>
                  </a:path>
                  <a:path w="14604" h="2539">
                    <a:moveTo>
                      <a:pt x="2286" y="2286"/>
                    </a:moveTo>
                    <a:lnTo>
                      <a:pt x="2286" y="0"/>
                    </a:lnTo>
                  </a:path>
                  <a:path w="14604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4604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4604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4604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4604" h="2539">
                    <a:moveTo>
                      <a:pt x="13715" y="2286"/>
                    </a:moveTo>
                    <a:lnTo>
                      <a:pt x="10667" y="2286"/>
                    </a:lnTo>
                  </a:path>
                  <a:path w="14604" h="2539">
                    <a:moveTo>
                      <a:pt x="11429" y="2286"/>
                    </a:moveTo>
                    <a:lnTo>
                      <a:pt x="14477" y="2286"/>
                    </a:lnTo>
                  </a:path>
                  <a:path w="14604" h="2539">
                    <a:moveTo>
                      <a:pt x="10667" y="0"/>
                    </a:moveTo>
                    <a:lnTo>
                      <a:pt x="9905" y="0"/>
                    </a:lnTo>
                  </a:path>
                  <a:path w="14604" h="2539">
                    <a:moveTo>
                      <a:pt x="10667" y="0"/>
                    </a:moveTo>
                    <a:lnTo>
                      <a:pt x="9144" y="0"/>
                    </a:lnTo>
                  </a:path>
                  <a:path w="14604" h="2539">
                    <a:moveTo>
                      <a:pt x="9905" y="0"/>
                    </a:moveTo>
                    <a:lnTo>
                      <a:pt x="914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3" name="object 545">
                <a:extLst>
                  <a:ext uri="{FF2B5EF4-FFF2-40B4-BE49-F238E27FC236}">
                    <a16:creationId xmlns:a16="http://schemas.microsoft.com/office/drawing/2014/main" id="{F56106C4-FFEB-CFCA-255E-26E1F4B96E4B}"/>
                  </a:ext>
                </a:extLst>
              </p:cNvPr>
              <p:cNvSpPr/>
              <p:nvPr/>
            </p:nvSpPr>
            <p:spPr>
              <a:xfrm>
                <a:off x="4733163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1904" h="1269">
                    <a:moveTo>
                      <a:pt x="1511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11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4" name="object 546">
                <a:extLst>
                  <a:ext uri="{FF2B5EF4-FFF2-40B4-BE49-F238E27FC236}">
                    <a16:creationId xmlns:a16="http://schemas.microsoft.com/office/drawing/2014/main" id="{1DBD88B0-8089-1124-5078-59A3697D5A11}"/>
                  </a:ext>
                </a:extLst>
              </p:cNvPr>
              <p:cNvSpPr/>
              <p:nvPr/>
            </p:nvSpPr>
            <p:spPr>
              <a:xfrm>
                <a:off x="4733544" y="2902458"/>
                <a:ext cx="12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539">
                    <a:moveTo>
                      <a:pt x="0" y="2286"/>
                    </a:moveTo>
                    <a:lnTo>
                      <a:pt x="0" y="0"/>
                    </a:lnTo>
                  </a:path>
                  <a:path w="1270" h="2539">
                    <a:moveTo>
                      <a:pt x="0" y="2286"/>
                    </a:moveTo>
                    <a:lnTo>
                      <a:pt x="0" y="0"/>
                    </a:lnTo>
                  </a:path>
                  <a:path w="1270" h="2539">
                    <a:moveTo>
                      <a:pt x="761" y="2286"/>
                    </a:moveTo>
                    <a:lnTo>
                      <a:pt x="761" y="0"/>
                    </a:lnTo>
                  </a:path>
                  <a:path w="1270" h="2539">
                    <a:moveTo>
                      <a:pt x="761" y="2286"/>
                    </a:moveTo>
                    <a:lnTo>
                      <a:pt x="761" y="0"/>
                    </a:lnTo>
                  </a:path>
                  <a:path w="1270" h="2539">
                    <a:moveTo>
                      <a:pt x="761" y="0"/>
                    </a:moveTo>
                    <a:lnTo>
                      <a:pt x="761" y="2286"/>
                    </a:lnTo>
                  </a:path>
                  <a:path w="1270" h="2539">
                    <a:moveTo>
                      <a:pt x="761" y="0"/>
                    </a:moveTo>
                    <a:lnTo>
                      <a:pt x="761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5" name="object 547">
                <a:extLst>
                  <a:ext uri="{FF2B5EF4-FFF2-40B4-BE49-F238E27FC236}">
                    <a16:creationId xmlns:a16="http://schemas.microsoft.com/office/drawing/2014/main" id="{EB7D1108-8914-0E56-7445-D7366AE94CED}"/>
                  </a:ext>
                </a:extLst>
              </p:cNvPr>
              <p:cNvSpPr/>
              <p:nvPr/>
            </p:nvSpPr>
            <p:spPr>
              <a:xfrm>
                <a:off x="473468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6" name="object 548">
                <a:extLst>
                  <a:ext uri="{FF2B5EF4-FFF2-40B4-BE49-F238E27FC236}">
                    <a16:creationId xmlns:a16="http://schemas.microsoft.com/office/drawing/2014/main" id="{24E1D953-F892-8483-C93E-4C47BF493291}"/>
                  </a:ext>
                </a:extLst>
              </p:cNvPr>
              <p:cNvSpPr/>
              <p:nvPr/>
            </p:nvSpPr>
            <p:spPr>
              <a:xfrm>
                <a:off x="4735067" y="2902458"/>
                <a:ext cx="34290" cy="205104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205105">
                    <a:moveTo>
                      <a:pt x="0" y="0"/>
                    </a:moveTo>
                    <a:lnTo>
                      <a:pt x="0" y="2286"/>
                    </a:lnTo>
                  </a:path>
                  <a:path w="34289" h="205105">
                    <a:moveTo>
                      <a:pt x="5334" y="0"/>
                    </a:moveTo>
                    <a:lnTo>
                      <a:pt x="3810" y="0"/>
                    </a:lnTo>
                  </a:path>
                  <a:path w="34289" h="205105">
                    <a:moveTo>
                      <a:pt x="3810" y="0"/>
                    </a:moveTo>
                    <a:lnTo>
                      <a:pt x="3810" y="2286"/>
                    </a:lnTo>
                  </a:path>
                  <a:path w="34289" h="205105">
                    <a:moveTo>
                      <a:pt x="3048" y="2286"/>
                    </a:moveTo>
                    <a:lnTo>
                      <a:pt x="5334" y="2286"/>
                    </a:lnTo>
                  </a:path>
                  <a:path w="34289" h="205105">
                    <a:moveTo>
                      <a:pt x="3810" y="51054"/>
                    </a:moveTo>
                    <a:lnTo>
                      <a:pt x="6096" y="51054"/>
                    </a:lnTo>
                  </a:path>
                  <a:path w="34289" h="205105">
                    <a:moveTo>
                      <a:pt x="28194" y="75437"/>
                    </a:moveTo>
                    <a:lnTo>
                      <a:pt x="29718" y="76200"/>
                    </a:lnTo>
                  </a:path>
                  <a:path w="34289" h="205105">
                    <a:moveTo>
                      <a:pt x="3048" y="79248"/>
                    </a:moveTo>
                    <a:lnTo>
                      <a:pt x="3810" y="80772"/>
                    </a:lnTo>
                  </a:path>
                  <a:path w="34289" h="205105">
                    <a:moveTo>
                      <a:pt x="3810" y="75437"/>
                    </a:moveTo>
                    <a:lnTo>
                      <a:pt x="3048" y="76200"/>
                    </a:lnTo>
                  </a:path>
                  <a:path w="34289" h="205105">
                    <a:moveTo>
                      <a:pt x="28956" y="79248"/>
                    </a:moveTo>
                    <a:lnTo>
                      <a:pt x="27432" y="80772"/>
                    </a:lnTo>
                  </a:path>
                  <a:path w="34289" h="205105">
                    <a:moveTo>
                      <a:pt x="2286" y="79248"/>
                    </a:moveTo>
                    <a:lnTo>
                      <a:pt x="29718" y="79248"/>
                    </a:lnTo>
                  </a:path>
                  <a:path w="34289" h="205105">
                    <a:moveTo>
                      <a:pt x="25908" y="51054"/>
                    </a:moveTo>
                    <a:lnTo>
                      <a:pt x="25908" y="76200"/>
                    </a:lnTo>
                  </a:path>
                  <a:path w="34289" h="205105">
                    <a:moveTo>
                      <a:pt x="28194" y="51054"/>
                    </a:moveTo>
                    <a:lnTo>
                      <a:pt x="28194" y="76200"/>
                    </a:lnTo>
                  </a:path>
                  <a:path w="34289" h="205105">
                    <a:moveTo>
                      <a:pt x="6096" y="51054"/>
                    </a:moveTo>
                    <a:lnTo>
                      <a:pt x="6096" y="76200"/>
                    </a:lnTo>
                  </a:path>
                  <a:path w="34289" h="205105">
                    <a:moveTo>
                      <a:pt x="3810" y="51054"/>
                    </a:moveTo>
                    <a:lnTo>
                      <a:pt x="3810" y="76200"/>
                    </a:lnTo>
                  </a:path>
                  <a:path w="34289" h="205105">
                    <a:moveTo>
                      <a:pt x="3810" y="92964"/>
                    </a:moveTo>
                    <a:lnTo>
                      <a:pt x="27432" y="92964"/>
                    </a:lnTo>
                  </a:path>
                  <a:path w="34289" h="205105">
                    <a:moveTo>
                      <a:pt x="22860" y="79248"/>
                    </a:moveTo>
                    <a:lnTo>
                      <a:pt x="22860" y="92964"/>
                    </a:lnTo>
                  </a:path>
                  <a:path w="34289" h="205105">
                    <a:moveTo>
                      <a:pt x="27432" y="79248"/>
                    </a:moveTo>
                    <a:lnTo>
                      <a:pt x="27432" y="92964"/>
                    </a:lnTo>
                  </a:path>
                  <a:path w="34289" h="205105">
                    <a:moveTo>
                      <a:pt x="9144" y="79248"/>
                    </a:moveTo>
                    <a:lnTo>
                      <a:pt x="9144" y="92964"/>
                    </a:lnTo>
                  </a:path>
                  <a:path w="34289" h="205105">
                    <a:moveTo>
                      <a:pt x="3810" y="79248"/>
                    </a:moveTo>
                    <a:lnTo>
                      <a:pt x="3810" y="92964"/>
                    </a:lnTo>
                  </a:path>
                  <a:path w="34289" h="205105">
                    <a:moveTo>
                      <a:pt x="25908" y="51054"/>
                    </a:moveTo>
                    <a:lnTo>
                      <a:pt x="28194" y="51054"/>
                    </a:lnTo>
                  </a:path>
                  <a:path w="34289" h="205105">
                    <a:moveTo>
                      <a:pt x="29718" y="76200"/>
                    </a:moveTo>
                    <a:lnTo>
                      <a:pt x="29718" y="79248"/>
                    </a:lnTo>
                  </a:path>
                  <a:path w="34289" h="205105">
                    <a:moveTo>
                      <a:pt x="22098" y="79248"/>
                    </a:moveTo>
                    <a:lnTo>
                      <a:pt x="22860" y="80772"/>
                    </a:lnTo>
                  </a:path>
                  <a:path w="34289" h="205105">
                    <a:moveTo>
                      <a:pt x="2286" y="76200"/>
                    </a:moveTo>
                    <a:lnTo>
                      <a:pt x="2286" y="79248"/>
                    </a:lnTo>
                  </a:path>
                  <a:path w="34289" h="205105">
                    <a:moveTo>
                      <a:pt x="10668" y="79248"/>
                    </a:moveTo>
                    <a:lnTo>
                      <a:pt x="9144" y="80772"/>
                    </a:lnTo>
                  </a:path>
                  <a:path w="34289" h="205105">
                    <a:moveTo>
                      <a:pt x="2286" y="76200"/>
                    </a:moveTo>
                    <a:lnTo>
                      <a:pt x="29718" y="76200"/>
                    </a:lnTo>
                  </a:path>
                  <a:path w="34289" h="205105">
                    <a:moveTo>
                      <a:pt x="22860" y="87630"/>
                    </a:moveTo>
                    <a:lnTo>
                      <a:pt x="22860" y="92964"/>
                    </a:lnTo>
                  </a:path>
                  <a:path w="34289" h="205105">
                    <a:moveTo>
                      <a:pt x="9144" y="87630"/>
                    </a:moveTo>
                    <a:lnTo>
                      <a:pt x="9144" y="92964"/>
                    </a:lnTo>
                  </a:path>
                  <a:path w="34289" h="205105">
                    <a:moveTo>
                      <a:pt x="33528" y="198119"/>
                    </a:moveTo>
                    <a:lnTo>
                      <a:pt x="33528" y="184404"/>
                    </a:lnTo>
                  </a:path>
                  <a:path w="34289" h="205105">
                    <a:moveTo>
                      <a:pt x="9906" y="200406"/>
                    </a:moveTo>
                    <a:lnTo>
                      <a:pt x="9906" y="204978"/>
                    </a:lnTo>
                  </a:path>
                  <a:path w="34289" h="205105">
                    <a:moveTo>
                      <a:pt x="33528" y="198119"/>
                    </a:moveTo>
                    <a:lnTo>
                      <a:pt x="34290" y="19811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7" name="object 549">
                <a:extLst>
                  <a:ext uri="{FF2B5EF4-FFF2-40B4-BE49-F238E27FC236}">
                    <a16:creationId xmlns:a16="http://schemas.microsoft.com/office/drawing/2014/main" id="{A6893F80-97E6-C3F2-D0A5-9CB3573E479B}"/>
                  </a:ext>
                </a:extLst>
              </p:cNvPr>
              <p:cNvSpPr/>
              <p:nvPr/>
            </p:nvSpPr>
            <p:spPr>
              <a:xfrm>
                <a:off x="4707254" y="312381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8" name="object 550">
                <a:extLst>
                  <a:ext uri="{FF2B5EF4-FFF2-40B4-BE49-F238E27FC236}">
                    <a16:creationId xmlns:a16="http://schemas.microsoft.com/office/drawing/2014/main" id="{265C92C7-86F3-C36F-EBAD-67818BA75E77}"/>
                  </a:ext>
                </a:extLst>
              </p:cNvPr>
              <p:cNvSpPr/>
              <p:nvPr/>
            </p:nvSpPr>
            <p:spPr>
              <a:xfrm>
                <a:off x="4633721" y="2871977"/>
                <a:ext cx="139700" cy="214629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214630">
                    <a:moveTo>
                      <a:pt x="117348" y="159257"/>
                    </a:moveTo>
                    <a:lnTo>
                      <a:pt x="134112" y="159257"/>
                    </a:lnTo>
                  </a:path>
                  <a:path w="139700" h="214630">
                    <a:moveTo>
                      <a:pt x="134112" y="151637"/>
                    </a:moveTo>
                    <a:lnTo>
                      <a:pt x="134112" y="193547"/>
                    </a:lnTo>
                  </a:path>
                  <a:path w="139700" h="214630">
                    <a:moveTo>
                      <a:pt x="117348" y="186689"/>
                    </a:moveTo>
                    <a:lnTo>
                      <a:pt x="134112" y="186689"/>
                    </a:lnTo>
                  </a:path>
                  <a:path w="139700" h="214630">
                    <a:moveTo>
                      <a:pt x="108965" y="214121"/>
                    </a:moveTo>
                    <a:lnTo>
                      <a:pt x="108965" y="131063"/>
                    </a:lnTo>
                  </a:path>
                  <a:path w="139700" h="214630">
                    <a:moveTo>
                      <a:pt x="117348" y="214121"/>
                    </a:moveTo>
                    <a:lnTo>
                      <a:pt x="117348" y="131063"/>
                    </a:lnTo>
                  </a:path>
                  <a:path w="139700" h="214630">
                    <a:moveTo>
                      <a:pt x="114300" y="131063"/>
                    </a:moveTo>
                    <a:lnTo>
                      <a:pt x="114300" y="214121"/>
                    </a:lnTo>
                  </a:path>
                  <a:path w="139700" h="214630">
                    <a:moveTo>
                      <a:pt x="121157" y="54101"/>
                    </a:moveTo>
                    <a:lnTo>
                      <a:pt x="121157" y="66293"/>
                    </a:lnTo>
                  </a:path>
                  <a:path w="139700" h="214630">
                    <a:moveTo>
                      <a:pt x="113537" y="54101"/>
                    </a:moveTo>
                    <a:lnTo>
                      <a:pt x="113537" y="66293"/>
                    </a:lnTo>
                  </a:path>
                  <a:path w="139700" h="214630">
                    <a:moveTo>
                      <a:pt x="112013" y="51053"/>
                    </a:moveTo>
                    <a:lnTo>
                      <a:pt x="112013" y="44195"/>
                    </a:lnTo>
                  </a:path>
                  <a:path w="139700" h="214630">
                    <a:moveTo>
                      <a:pt x="123443" y="66293"/>
                    </a:moveTo>
                    <a:lnTo>
                      <a:pt x="121157" y="66293"/>
                    </a:lnTo>
                  </a:path>
                  <a:path w="139700" h="214630">
                    <a:moveTo>
                      <a:pt x="112013" y="51053"/>
                    </a:moveTo>
                    <a:lnTo>
                      <a:pt x="123443" y="51053"/>
                    </a:lnTo>
                  </a:path>
                  <a:path w="139700" h="214630">
                    <a:moveTo>
                      <a:pt x="123443" y="44195"/>
                    </a:moveTo>
                    <a:lnTo>
                      <a:pt x="123443" y="66293"/>
                    </a:lnTo>
                  </a:path>
                  <a:path w="139700" h="214630">
                    <a:moveTo>
                      <a:pt x="122681" y="51053"/>
                    </a:moveTo>
                    <a:lnTo>
                      <a:pt x="122681" y="44195"/>
                    </a:lnTo>
                  </a:path>
                  <a:path w="139700" h="214630">
                    <a:moveTo>
                      <a:pt x="112013" y="44195"/>
                    </a:moveTo>
                    <a:lnTo>
                      <a:pt x="112013" y="66293"/>
                    </a:lnTo>
                  </a:path>
                  <a:path w="139700" h="214630">
                    <a:moveTo>
                      <a:pt x="113537" y="66293"/>
                    </a:moveTo>
                    <a:lnTo>
                      <a:pt x="112013" y="66293"/>
                    </a:lnTo>
                  </a:path>
                  <a:path w="139700" h="214630">
                    <a:moveTo>
                      <a:pt x="112013" y="54101"/>
                    </a:moveTo>
                    <a:lnTo>
                      <a:pt x="123443" y="54101"/>
                    </a:lnTo>
                  </a:path>
                  <a:path w="139700" h="214630">
                    <a:moveTo>
                      <a:pt x="106679" y="44195"/>
                    </a:moveTo>
                    <a:lnTo>
                      <a:pt x="128015" y="44195"/>
                    </a:lnTo>
                  </a:path>
                  <a:path w="139700" h="214630">
                    <a:moveTo>
                      <a:pt x="94487" y="44195"/>
                    </a:moveTo>
                    <a:lnTo>
                      <a:pt x="99822" y="44195"/>
                    </a:lnTo>
                  </a:path>
                  <a:path w="139700" h="214630">
                    <a:moveTo>
                      <a:pt x="106679" y="44195"/>
                    </a:moveTo>
                    <a:lnTo>
                      <a:pt x="105155" y="44195"/>
                    </a:lnTo>
                  </a:path>
                  <a:path w="139700" h="214630">
                    <a:moveTo>
                      <a:pt x="94487" y="41909"/>
                    </a:moveTo>
                    <a:lnTo>
                      <a:pt x="99822" y="41909"/>
                    </a:lnTo>
                  </a:path>
                  <a:path w="139700" h="214630">
                    <a:moveTo>
                      <a:pt x="92963" y="42671"/>
                    </a:moveTo>
                    <a:lnTo>
                      <a:pt x="92963" y="41909"/>
                    </a:lnTo>
                  </a:path>
                  <a:path w="139700" h="214630">
                    <a:moveTo>
                      <a:pt x="92963" y="42671"/>
                    </a:moveTo>
                    <a:lnTo>
                      <a:pt x="92963" y="41909"/>
                    </a:lnTo>
                  </a:path>
                  <a:path w="139700" h="214630">
                    <a:moveTo>
                      <a:pt x="92963" y="44195"/>
                    </a:moveTo>
                    <a:lnTo>
                      <a:pt x="93725" y="44195"/>
                    </a:lnTo>
                  </a:path>
                  <a:path w="139700" h="214630">
                    <a:moveTo>
                      <a:pt x="92963" y="42671"/>
                    </a:moveTo>
                    <a:lnTo>
                      <a:pt x="92963" y="44195"/>
                    </a:lnTo>
                  </a:path>
                  <a:path w="139700" h="214630">
                    <a:moveTo>
                      <a:pt x="94487" y="41909"/>
                    </a:moveTo>
                    <a:lnTo>
                      <a:pt x="94487" y="42671"/>
                    </a:lnTo>
                  </a:path>
                  <a:path w="139700" h="214630">
                    <a:moveTo>
                      <a:pt x="94487" y="41909"/>
                    </a:moveTo>
                    <a:lnTo>
                      <a:pt x="94487" y="42671"/>
                    </a:lnTo>
                  </a:path>
                  <a:path w="139700" h="214630">
                    <a:moveTo>
                      <a:pt x="93725" y="42671"/>
                    </a:moveTo>
                    <a:lnTo>
                      <a:pt x="93725" y="41909"/>
                    </a:lnTo>
                    <a:lnTo>
                      <a:pt x="93725" y="42671"/>
                    </a:lnTo>
                  </a:path>
                  <a:path w="139700" h="214630">
                    <a:moveTo>
                      <a:pt x="93725" y="42671"/>
                    </a:moveTo>
                    <a:lnTo>
                      <a:pt x="93725" y="41909"/>
                    </a:lnTo>
                    <a:lnTo>
                      <a:pt x="93725" y="42671"/>
                    </a:lnTo>
                  </a:path>
                  <a:path w="139700" h="214630">
                    <a:moveTo>
                      <a:pt x="93725" y="44195"/>
                    </a:moveTo>
                    <a:lnTo>
                      <a:pt x="94487" y="44195"/>
                    </a:lnTo>
                  </a:path>
                  <a:path w="139700" h="214630">
                    <a:moveTo>
                      <a:pt x="93725" y="44195"/>
                    </a:moveTo>
                    <a:lnTo>
                      <a:pt x="94487" y="44195"/>
                    </a:lnTo>
                  </a:path>
                  <a:path w="139700" h="214630">
                    <a:moveTo>
                      <a:pt x="92963" y="44195"/>
                    </a:moveTo>
                    <a:lnTo>
                      <a:pt x="93725" y="44195"/>
                    </a:lnTo>
                  </a:path>
                  <a:path w="139700" h="214630">
                    <a:moveTo>
                      <a:pt x="93725" y="44195"/>
                    </a:moveTo>
                    <a:lnTo>
                      <a:pt x="93725" y="42671"/>
                    </a:lnTo>
                  </a:path>
                  <a:path w="139700" h="214630">
                    <a:moveTo>
                      <a:pt x="93725" y="42671"/>
                    </a:moveTo>
                    <a:lnTo>
                      <a:pt x="93725" y="44195"/>
                    </a:lnTo>
                  </a:path>
                  <a:path w="139700" h="214630">
                    <a:moveTo>
                      <a:pt x="92963" y="42671"/>
                    </a:moveTo>
                    <a:lnTo>
                      <a:pt x="92963" y="44195"/>
                    </a:lnTo>
                  </a:path>
                  <a:path w="139700" h="214630">
                    <a:moveTo>
                      <a:pt x="93725" y="44195"/>
                    </a:moveTo>
                    <a:lnTo>
                      <a:pt x="93725" y="42671"/>
                    </a:lnTo>
                  </a:path>
                  <a:path w="139700" h="214630">
                    <a:moveTo>
                      <a:pt x="93725" y="42671"/>
                    </a:moveTo>
                    <a:lnTo>
                      <a:pt x="93725" y="44195"/>
                    </a:lnTo>
                  </a:path>
                  <a:path w="139700" h="214630">
                    <a:moveTo>
                      <a:pt x="94487" y="44195"/>
                    </a:moveTo>
                    <a:lnTo>
                      <a:pt x="94487" y="42671"/>
                    </a:lnTo>
                  </a:path>
                  <a:path w="139700" h="214630">
                    <a:moveTo>
                      <a:pt x="94487" y="44195"/>
                    </a:moveTo>
                    <a:lnTo>
                      <a:pt x="94487" y="42671"/>
                    </a:lnTo>
                  </a:path>
                  <a:path w="139700" h="214630">
                    <a:moveTo>
                      <a:pt x="92201" y="42671"/>
                    </a:moveTo>
                    <a:lnTo>
                      <a:pt x="92201" y="41909"/>
                    </a:lnTo>
                  </a:path>
                  <a:path w="139700" h="214630">
                    <a:moveTo>
                      <a:pt x="92963" y="41909"/>
                    </a:moveTo>
                    <a:lnTo>
                      <a:pt x="90677" y="41909"/>
                    </a:lnTo>
                  </a:path>
                  <a:path w="139700" h="214630">
                    <a:moveTo>
                      <a:pt x="92963" y="41909"/>
                    </a:moveTo>
                    <a:lnTo>
                      <a:pt x="90677" y="41909"/>
                    </a:lnTo>
                  </a:path>
                  <a:path w="139700" h="214630">
                    <a:moveTo>
                      <a:pt x="104393" y="41909"/>
                    </a:moveTo>
                    <a:lnTo>
                      <a:pt x="101345" y="41909"/>
                    </a:lnTo>
                  </a:path>
                  <a:path w="139700" h="214630">
                    <a:moveTo>
                      <a:pt x="104393" y="41909"/>
                    </a:moveTo>
                    <a:lnTo>
                      <a:pt x="101345" y="41909"/>
                    </a:lnTo>
                  </a:path>
                  <a:path w="139700" h="214630">
                    <a:moveTo>
                      <a:pt x="102107" y="42671"/>
                    </a:moveTo>
                    <a:lnTo>
                      <a:pt x="105155" y="42671"/>
                    </a:lnTo>
                  </a:path>
                  <a:path w="139700" h="214630">
                    <a:moveTo>
                      <a:pt x="99822" y="42671"/>
                    </a:moveTo>
                    <a:lnTo>
                      <a:pt x="99822" y="41909"/>
                    </a:lnTo>
                  </a:path>
                  <a:path w="139700" h="214630">
                    <a:moveTo>
                      <a:pt x="99822" y="42671"/>
                    </a:moveTo>
                    <a:lnTo>
                      <a:pt x="99822" y="41909"/>
                    </a:lnTo>
                  </a:path>
                  <a:path w="139700" h="214630">
                    <a:moveTo>
                      <a:pt x="101345" y="41909"/>
                    </a:moveTo>
                    <a:lnTo>
                      <a:pt x="101345" y="42671"/>
                    </a:lnTo>
                  </a:path>
                  <a:path w="139700" h="214630">
                    <a:moveTo>
                      <a:pt x="100583" y="42671"/>
                    </a:moveTo>
                    <a:lnTo>
                      <a:pt x="100583" y="41909"/>
                    </a:lnTo>
                    <a:lnTo>
                      <a:pt x="100583" y="42671"/>
                    </a:lnTo>
                  </a:path>
                  <a:path w="139700" h="214630">
                    <a:moveTo>
                      <a:pt x="100583" y="42671"/>
                    </a:moveTo>
                    <a:lnTo>
                      <a:pt x="100583" y="41909"/>
                    </a:lnTo>
                    <a:lnTo>
                      <a:pt x="100583" y="42671"/>
                    </a:lnTo>
                  </a:path>
                  <a:path w="139700" h="214630">
                    <a:moveTo>
                      <a:pt x="101345" y="41909"/>
                    </a:moveTo>
                    <a:lnTo>
                      <a:pt x="101345" y="42671"/>
                    </a:lnTo>
                  </a:path>
                  <a:path w="139700" h="214630">
                    <a:moveTo>
                      <a:pt x="100583" y="44195"/>
                    </a:moveTo>
                    <a:lnTo>
                      <a:pt x="101345" y="44195"/>
                    </a:lnTo>
                  </a:path>
                  <a:path w="139700" h="214630">
                    <a:moveTo>
                      <a:pt x="100583" y="44195"/>
                    </a:moveTo>
                    <a:lnTo>
                      <a:pt x="101345" y="44195"/>
                    </a:lnTo>
                  </a:path>
                  <a:path w="139700" h="214630">
                    <a:moveTo>
                      <a:pt x="99822" y="44195"/>
                    </a:moveTo>
                    <a:lnTo>
                      <a:pt x="100583" y="44195"/>
                    </a:lnTo>
                  </a:path>
                  <a:path w="139700" h="214630">
                    <a:moveTo>
                      <a:pt x="99822" y="44195"/>
                    </a:moveTo>
                    <a:lnTo>
                      <a:pt x="100583" y="44195"/>
                    </a:lnTo>
                  </a:path>
                  <a:path w="139700" h="214630">
                    <a:moveTo>
                      <a:pt x="99822" y="42671"/>
                    </a:moveTo>
                    <a:lnTo>
                      <a:pt x="99822" y="44195"/>
                    </a:lnTo>
                  </a:path>
                  <a:path w="139700" h="214630">
                    <a:moveTo>
                      <a:pt x="99822" y="42671"/>
                    </a:moveTo>
                    <a:lnTo>
                      <a:pt x="99822" y="44195"/>
                    </a:lnTo>
                  </a:path>
                  <a:path w="139700" h="214630">
                    <a:moveTo>
                      <a:pt x="100583" y="42671"/>
                    </a:moveTo>
                    <a:lnTo>
                      <a:pt x="100583" y="44195"/>
                    </a:lnTo>
                  </a:path>
                  <a:path w="139700" h="214630">
                    <a:moveTo>
                      <a:pt x="100583" y="42671"/>
                    </a:moveTo>
                    <a:lnTo>
                      <a:pt x="100583" y="44195"/>
                    </a:lnTo>
                  </a:path>
                  <a:path w="139700" h="214630">
                    <a:moveTo>
                      <a:pt x="100583" y="44195"/>
                    </a:moveTo>
                    <a:lnTo>
                      <a:pt x="100583" y="42671"/>
                    </a:lnTo>
                  </a:path>
                  <a:path w="139700" h="214630">
                    <a:moveTo>
                      <a:pt x="100583" y="44195"/>
                    </a:moveTo>
                    <a:lnTo>
                      <a:pt x="100583" y="42671"/>
                    </a:lnTo>
                  </a:path>
                  <a:path w="139700" h="214630">
                    <a:moveTo>
                      <a:pt x="101345" y="44195"/>
                    </a:moveTo>
                    <a:lnTo>
                      <a:pt x="101345" y="42671"/>
                    </a:lnTo>
                  </a:path>
                  <a:path w="139700" h="214630">
                    <a:moveTo>
                      <a:pt x="101345" y="44195"/>
                    </a:moveTo>
                    <a:lnTo>
                      <a:pt x="101345" y="42671"/>
                    </a:lnTo>
                  </a:path>
                  <a:path w="139700" h="214630">
                    <a:moveTo>
                      <a:pt x="102107" y="42671"/>
                    </a:moveTo>
                    <a:lnTo>
                      <a:pt x="102107" y="41909"/>
                    </a:lnTo>
                  </a:path>
                  <a:path w="139700" h="214630">
                    <a:moveTo>
                      <a:pt x="105155" y="42671"/>
                    </a:moveTo>
                    <a:lnTo>
                      <a:pt x="105155" y="44195"/>
                    </a:lnTo>
                  </a:path>
                  <a:path w="139700" h="214630">
                    <a:moveTo>
                      <a:pt x="104393" y="41909"/>
                    </a:moveTo>
                    <a:lnTo>
                      <a:pt x="106679" y="41909"/>
                    </a:lnTo>
                  </a:path>
                  <a:path w="139700" h="214630">
                    <a:moveTo>
                      <a:pt x="86105" y="105155"/>
                    </a:moveTo>
                    <a:lnTo>
                      <a:pt x="86105" y="0"/>
                    </a:lnTo>
                  </a:path>
                  <a:path w="139700" h="214630">
                    <a:moveTo>
                      <a:pt x="128015" y="44195"/>
                    </a:moveTo>
                    <a:lnTo>
                      <a:pt x="128015" y="30479"/>
                    </a:lnTo>
                  </a:path>
                  <a:path w="139700" h="214630">
                    <a:moveTo>
                      <a:pt x="106679" y="44195"/>
                    </a:moveTo>
                    <a:lnTo>
                      <a:pt x="106679" y="30479"/>
                    </a:lnTo>
                  </a:path>
                  <a:path w="139700" h="214630">
                    <a:moveTo>
                      <a:pt x="90677" y="32765"/>
                    </a:moveTo>
                    <a:lnTo>
                      <a:pt x="90677" y="41909"/>
                    </a:lnTo>
                  </a:path>
                  <a:path w="139700" h="214630">
                    <a:moveTo>
                      <a:pt x="90677" y="32765"/>
                    </a:moveTo>
                    <a:lnTo>
                      <a:pt x="90677" y="41909"/>
                    </a:lnTo>
                  </a:path>
                  <a:path w="139700" h="214630">
                    <a:moveTo>
                      <a:pt x="104393" y="32765"/>
                    </a:moveTo>
                    <a:lnTo>
                      <a:pt x="104393" y="41909"/>
                    </a:lnTo>
                  </a:path>
                  <a:path w="139700" h="214630">
                    <a:moveTo>
                      <a:pt x="104393" y="32765"/>
                    </a:moveTo>
                    <a:lnTo>
                      <a:pt x="104393" y="41909"/>
                    </a:lnTo>
                  </a:path>
                  <a:path w="139700" h="214630">
                    <a:moveTo>
                      <a:pt x="137922" y="0"/>
                    </a:moveTo>
                    <a:lnTo>
                      <a:pt x="0" y="0"/>
                    </a:lnTo>
                  </a:path>
                  <a:path w="139700" h="214630">
                    <a:moveTo>
                      <a:pt x="134112" y="151637"/>
                    </a:moveTo>
                    <a:lnTo>
                      <a:pt x="139445" y="151637"/>
                    </a:lnTo>
                  </a:path>
                  <a:path w="139700" h="214630">
                    <a:moveTo>
                      <a:pt x="134112" y="193547"/>
                    </a:moveTo>
                    <a:lnTo>
                      <a:pt x="139445" y="19354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59" name="object 551">
                <a:extLst>
                  <a:ext uri="{FF2B5EF4-FFF2-40B4-BE49-F238E27FC236}">
                    <a16:creationId xmlns:a16="http://schemas.microsoft.com/office/drawing/2014/main" id="{D5049CA3-6F85-F7D1-B851-8411D96EA307}"/>
                  </a:ext>
                </a:extLst>
              </p:cNvPr>
              <p:cNvSpPr/>
              <p:nvPr/>
            </p:nvSpPr>
            <p:spPr>
              <a:xfrm>
                <a:off x="4769358" y="297561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905">
                    <a:moveTo>
                      <a:pt x="2286" y="1524"/>
                    </a:moveTo>
                    <a:lnTo>
                      <a:pt x="762" y="0"/>
                    </a:lnTo>
                    <a:lnTo>
                      <a:pt x="0" y="1524"/>
                    </a:lnTo>
                    <a:lnTo>
                      <a:pt x="2286" y="15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60" name="object 552">
                <a:extLst>
                  <a:ext uri="{FF2B5EF4-FFF2-40B4-BE49-F238E27FC236}">
                    <a16:creationId xmlns:a16="http://schemas.microsoft.com/office/drawing/2014/main" id="{E2288CFB-9721-5545-359C-7A88F2261AAF}"/>
                  </a:ext>
                </a:extLst>
              </p:cNvPr>
              <p:cNvSpPr/>
              <p:nvPr/>
            </p:nvSpPr>
            <p:spPr>
              <a:xfrm>
                <a:off x="4769358" y="2871977"/>
                <a:ext cx="254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05410">
                    <a:moveTo>
                      <a:pt x="0" y="105155"/>
                    </a:moveTo>
                    <a:lnTo>
                      <a:pt x="762" y="103631"/>
                    </a:lnTo>
                    <a:lnTo>
                      <a:pt x="2286" y="105155"/>
                    </a:lnTo>
                    <a:lnTo>
                      <a:pt x="0" y="105155"/>
                    </a:lnTo>
                    <a:close/>
                  </a:path>
                  <a:path w="2539" h="105410">
                    <a:moveTo>
                      <a:pt x="762" y="102869"/>
                    </a:moveTo>
                    <a:lnTo>
                      <a:pt x="0" y="105155"/>
                    </a:lnTo>
                  </a:path>
                  <a:path w="2539" h="105410">
                    <a:moveTo>
                      <a:pt x="762" y="228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61" name="object 553">
                <a:extLst>
                  <a:ext uri="{FF2B5EF4-FFF2-40B4-BE49-F238E27FC236}">
                    <a16:creationId xmlns:a16="http://schemas.microsoft.com/office/drawing/2014/main" id="{B3D92AC5-1BD8-C828-C667-BC972395D96E}"/>
                  </a:ext>
                </a:extLst>
              </p:cNvPr>
              <p:cNvSpPr/>
              <p:nvPr/>
            </p:nvSpPr>
            <p:spPr>
              <a:xfrm>
                <a:off x="4769358" y="2871977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2539">
                    <a:moveTo>
                      <a:pt x="2286" y="0"/>
                    </a:moveTo>
                    <a:lnTo>
                      <a:pt x="0" y="0"/>
                    </a:lnTo>
                    <a:lnTo>
                      <a:pt x="762" y="2285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62" name="object 554">
                <a:extLst>
                  <a:ext uri="{FF2B5EF4-FFF2-40B4-BE49-F238E27FC236}">
                    <a16:creationId xmlns:a16="http://schemas.microsoft.com/office/drawing/2014/main" id="{1BCAD1A9-5A85-39B1-8F76-10A389D0A02F}"/>
                  </a:ext>
                </a:extLst>
              </p:cNvPr>
              <p:cNvSpPr/>
              <p:nvPr/>
            </p:nvSpPr>
            <p:spPr>
              <a:xfrm>
                <a:off x="4462271" y="1885950"/>
                <a:ext cx="309880" cy="988694"/>
              </a:xfrm>
              <a:custGeom>
                <a:avLst/>
                <a:gdLst/>
                <a:ahLst/>
                <a:cxnLst/>
                <a:rect l="l" t="t" r="r" b="b"/>
                <a:pathLst>
                  <a:path w="309879" h="988694">
                    <a:moveTo>
                      <a:pt x="307086" y="986027"/>
                    </a:moveTo>
                    <a:lnTo>
                      <a:pt x="307848" y="988313"/>
                    </a:lnTo>
                    <a:lnTo>
                      <a:pt x="309372" y="986027"/>
                    </a:lnTo>
                    <a:lnTo>
                      <a:pt x="307086" y="986027"/>
                    </a:lnTo>
                    <a:close/>
                  </a:path>
                  <a:path w="309879" h="988694">
                    <a:moveTo>
                      <a:pt x="156972" y="0"/>
                    </a:moveTo>
                    <a:lnTo>
                      <a:pt x="278129" y="0"/>
                    </a:lnTo>
                  </a:path>
                  <a:path w="309879" h="988694">
                    <a:moveTo>
                      <a:pt x="182879" y="405383"/>
                    </a:moveTo>
                    <a:lnTo>
                      <a:pt x="0" y="40538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963" name="object 555">
                <a:extLst>
                  <a:ext uri="{FF2B5EF4-FFF2-40B4-BE49-F238E27FC236}">
                    <a16:creationId xmlns:a16="http://schemas.microsoft.com/office/drawing/2014/main" id="{94A078C7-91B8-DF8F-8A9C-48C791C35BC6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595240" y="1952625"/>
                <a:ext cx="135635" cy="136397"/>
              </a:xfrm>
              <a:prstGeom prst="rect">
                <a:avLst/>
              </a:prstGeom>
            </p:spPr>
          </p:pic>
          <p:sp>
            <p:nvSpPr>
              <p:cNvPr id="1964" name="object 556">
                <a:extLst>
                  <a:ext uri="{FF2B5EF4-FFF2-40B4-BE49-F238E27FC236}">
                    <a16:creationId xmlns:a16="http://schemas.microsoft.com/office/drawing/2014/main" id="{E771E1E7-C111-23F9-DCBA-65ED2B6C1DAB}"/>
                  </a:ext>
                </a:extLst>
              </p:cNvPr>
              <p:cNvSpPr/>
              <p:nvPr/>
            </p:nvSpPr>
            <p:spPr>
              <a:xfrm>
                <a:off x="3707129" y="1872234"/>
                <a:ext cx="1043940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1043939" h="995680">
                    <a:moveTo>
                      <a:pt x="867918" y="621792"/>
                    </a:moveTo>
                    <a:lnTo>
                      <a:pt x="1043940" y="621792"/>
                    </a:lnTo>
                  </a:path>
                  <a:path w="1043939" h="995680">
                    <a:moveTo>
                      <a:pt x="899922" y="881634"/>
                    </a:moveTo>
                    <a:lnTo>
                      <a:pt x="944880" y="881634"/>
                    </a:lnTo>
                  </a:path>
                  <a:path w="1043939" h="995680">
                    <a:moveTo>
                      <a:pt x="808482" y="954024"/>
                    </a:moveTo>
                    <a:lnTo>
                      <a:pt x="926592" y="954024"/>
                    </a:lnTo>
                  </a:path>
                  <a:path w="1043939" h="995680">
                    <a:moveTo>
                      <a:pt x="800100" y="963168"/>
                    </a:moveTo>
                    <a:lnTo>
                      <a:pt x="934974" y="963168"/>
                    </a:lnTo>
                  </a:path>
                  <a:path w="1043939" h="995680">
                    <a:moveTo>
                      <a:pt x="800100" y="967740"/>
                    </a:moveTo>
                    <a:lnTo>
                      <a:pt x="934974" y="967740"/>
                    </a:lnTo>
                  </a:path>
                  <a:path w="1043939" h="995680">
                    <a:moveTo>
                      <a:pt x="808482" y="989076"/>
                    </a:moveTo>
                    <a:lnTo>
                      <a:pt x="926592" y="989076"/>
                    </a:lnTo>
                  </a:path>
                  <a:path w="1043939" h="995680">
                    <a:moveTo>
                      <a:pt x="791718" y="986028"/>
                    </a:moveTo>
                    <a:lnTo>
                      <a:pt x="943356" y="986028"/>
                    </a:lnTo>
                  </a:path>
                  <a:path w="1043939" h="995680">
                    <a:moveTo>
                      <a:pt x="791718" y="980694"/>
                    </a:moveTo>
                    <a:lnTo>
                      <a:pt x="943356" y="980694"/>
                    </a:lnTo>
                  </a:path>
                  <a:path w="1043939" h="995680">
                    <a:moveTo>
                      <a:pt x="808482" y="995172"/>
                    </a:moveTo>
                    <a:lnTo>
                      <a:pt x="926592" y="995172"/>
                    </a:lnTo>
                  </a:path>
                  <a:path w="1043939" h="995680">
                    <a:moveTo>
                      <a:pt x="808482" y="947928"/>
                    </a:moveTo>
                    <a:lnTo>
                      <a:pt x="926592" y="947928"/>
                    </a:lnTo>
                  </a:path>
                  <a:path w="1043939" h="995680">
                    <a:moveTo>
                      <a:pt x="856488" y="553974"/>
                    </a:moveTo>
                    <a:lnTo>
                      <a:pt x="856488" y="0"/>
                    </a:lnTo>
                  </a:path>
                  <a:path w="1043939" h="995680">
                    <a:moveTo>
                      <a:pt x="878586" y="553974"/>
                    </a:moveTo>
                    <a:lnTo>
                      <a:pt x="878586" y="0"/>
                    </a:lnTo>
                  </a:path>
                  <a:path w="1043939" h="995680">
                    <a:moveTo>
                      <a:pt x="38862" y="553974"/>
                    </a:moveTo>
                    <a:lnTo>
                      <a:pt x="38862" y="0"/>
                    </a:lnTo>
                  </a:path>
                  <a:path w="1043939" h="995680">
                    <a:moveTo>
                      <a:pt x="60960" y="553974"/>
                    </a:moveTo>
                    <a:lnTo>
                      <a:pt x="60960" y="0"/>
                    </a:lnTo>
                  </a:path>
                  <a:path w="1043939" h="995680">
                    <a:moveTo>
                      <a:pt x="83820" y="621792"/>
                    </a:moveTo>
                    <a:lnTo>
                      <a:pt x="833628" y="621792"/>
                    </a:lnTo>
                  </a:path>
                  <a:path w="1043939" h="995680">
                    <a:moveTo>
                      <a:pt x="0" y="822960"/>
                    </a:moveTo>
                    <a:lnTo>
                      <a:pt x="40386" y="823722"/>
                    </a:lnTo>
                    <a:lnTo>
                      <a:pt x="0" y="810768"/>
                    </a:lnTo>
                    <a:lnTo>
                      <a:pt x="40386" y="812292"/>
                    </a:lnTo>
                    <a:lnTo>
                      <a:pt x="0" y="799338"/>
                    </a:lnTo>
                  </a:path>
                  <a:path w="1043939" h="995680">
                    <a:moveTo>
                      <a:pt x="40386" y="800100"/>
                    </a:moveTo>
                    <a:lnTo>
                      <a:pt x="0" y="792480"/>
                    </a:lnTo>
                    <a:lnTo>
                      <a:pt x="0" y="781812"/>
                    </a:lnTo>
                    <a:lnTo>
                      <a:pt x="1524" y="778764"/>
                    </a:lnTo>
                    <a:lnTo>
                      <a:pt x="3810" y="778002"/>
                    </a:lnTo>
                    <a:lnTo>
                      <a:pt x="7620" y="778002"/>
                    </a:lnTo>
                    <a:lnTo>
                      <a:pt x="21336" y="796290"/>
                    </a:lnTo>
                  </a:path>
                  <a:path w="1043939" h="995680">
                    <a:moveTo>
                      <a:pt x="40386" y="775716"/>
                    </a:moveTo>
                    <a:lnTo>
                      <a:pt x="0" y="768096"/>
                    </a:lnTo>
                    <a:lnTo>
                      <a:pt x="40386" y="766572"/>
                    </a:lnTo>
                    <a:lnTo>
                      <a:pt x="0" y="749808"/>
                    </a:lnTo>
                    <a:lnTo>
                      <a:pt x="40386" y="756666"/>
                    </a:lnTo>
                  </a:path>
                  <a:path w="1043939" h="995680">
                    <a:moveTo>
                      <a:pt x="0" y="703326"/>
                    </a:moveTo>
                    <a:lnTo>
                      <a:pt x="0" y="714756"/>
                    </a:lnTo>
                    <a:lnTo>
                      <a:pt x="16764" y="719328"/>
                    </a:lnTo>
                    <a:lnTo>
                      <a:pt x="15240" y="717804"/>
                    </a:lnTo>
                    <a:lnTo>
                      <a:pt x="12954" y="713994"/>
                    </a:lnTo>
                    <a:lnTo>
                      <a:pt x="12954" y="710184"/>
                    </a:lnTo>
                    <a:lnTo>
                      <a:pt x="15240" y="707136"/>
                    </a:lnTo>
                    <a:lnTo>
                      <a:pt x="19050" y="705612"/>
                    </a:lnTo>
                    <a:lnTo>
                      <a:pt x="25146" y="705612"/>
                    </a:lnTo>
                    <a:lnTo>
                      <a:pt x="28194" y="706374"/>
                    </a:lnTo>
                    <a:lnTo>
                      <a:pt x="34290" y="708660"/>
                    </a:lnTo>
                    <a:lnTo>
                      <a:pt x="38100" y="710946"/>
                    </a:lnTo>
                    <a:lnTo>
                      <a:pt x="40386" y="715518"/>
                    </a:lnTo>
                    <a:lnTo>
                      <a:pt x="40386" y="718566"/>
                    </a:lnTo>
                    <a:lnTo>
                      <a:pt x="38100" y="721614"/>
                    </a:lnTo>
                    <a:lnTo>
                      <a:pt x="36575" y="723138"/>
                    </a:lnTo>
                    <a:lnTo>
                      <a:pt x="32766" y="72313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65" name="object 557">
                <a:extLst>
                  <a:ext uri="{FF2B5EF4-FFF2-40B4-BE49-F238E27FC236}">
                    <a16:creationId xmlns:a16="http://schemas.microsoft.com/office/drawing/2014/main" id="{D331A5B4-AA7B-7BFE-DE1C-4A569934E316}"/>
                  </a:ext>
                </a:extLst>
              </p:cNvPr>
              <p:cNvSpPr/>
              <p:nvPr/>
            </p:nvSpPr>
            <p:spPr>
              <a:xfrm>
                <a:off x="3723132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66" name="object 558">
                <a:extLst>
                  <a:ext uri="{FF2B5EF4-FFF2-40B4-BE49-F238E27FC236}">
                    <a16:creationId xmlns:a16="http://schemas.microsoft.com/office/drawing/2014/main" id="{D75A3433-C93A-C903-F342-37E5B54E33B8}"/>
                  </a:ext>
                </a:extLst>
              </p:cNvPr>
              <p:cNvSpPr/>
              <p:nvPr/>
            </p:nvSpPr>
            <p:spPr>
              <a:xfrm>
                <a:off x="3723132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3527" y="6095"/>
                    </a:lnTo>
                    <a:lnTo>
                      <a:pt x="0" y="0"/>
                    </a:lnTo>
                    <a:close/>
                  </a:path>
                  <a:path w="34289" h="11430">
                    <a:moveTo>
                      <a:pt x="33527" y="6095"/>
                    </a:moveTo>
                    <a:lnTo>
                      <a:pt x="34289" y="60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67" name="object 559">
                <a:extLst>
                  <a:ext uri="{FF2B5EF4-FFF2-40B4-BE49-F238E27FC236}">
                    <a16:creationId xmlns:a16="http://schemas.microsoft.com/office/drawing/2014/main" id="{21BAC9D7-986D-3A4A-BBC0-AB47E79C3878}"/>
                  </a:ext>
                </a:extLst>
              </p:cNvPr>
              <p:cNvSpPr/>
              <p:nvPr/>
            </p:nvSpPr>
            <p:spPr>
              <a:xfrm>
                <a:off x="3756659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11430"/>
                    </a:moveTo>
                    <a:lnTo>
                      <a:pt x="34289" y="0"/>
                    </a:lnTo>
                    <a:lnTo>
                      <a:pt x="0" y="6095"/>
                    </a:lnTo>
                    <a:lnTo>
                      <a:pt x="34289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68" name="object 560">
                <a:extLst>
                  <a:ext uri="{FF2B5EF4-FFF2-40B4-BE49-F238E27FC236}">
                    <a16:creationId xmlns:a16="http://schemas.microsoft.com/office/drawing/2014/main" id="{D502D757-D75C-C643-FD75-BF05827458B7}"/>
                  </a:ext>
                </a:extLst>
              </p:cNvPr>
              <p:cNvSpPr/>
              <p:nvPr/>
            </p:nvSpPr>
            <p:spPr>
              <a:xfrm>
                <a:off x="3756659" y="2426208"/>
                <a:ext cx="863600" cy="441325"/>
              </a:xfrm>
              <a:custGeom>
                <a:avLst/>
                <a:gdLst/>
                <a:ahLst/>
                <a:cxnLst/>
                <a:rect l="l" t="t" r="r" b="b"/>
                <a:pathLst>
                  <a:path w="863600" h="441325">
                    <a:moveTo>
                      <a:pt x="34289" y="61722"/>
                    </a:moveTo>
                    <a:lnTo>
                      <a:pt x="34289" y="73152"/>
                    </a:lnTo>
                    <a:lnTo>
                      <a:pt x="0" y="67818"/>
                    </a:lnTo>
                    <a:lnTo>
                      <a:pt x="34289" y="61722"/>
                    </a:lnTo>
                    <a:close/>
                  </a:path>
                  <a:path w="863600" h="441325">
                    <a:moveTo>
                      <a:pt x="768095" y="268986"/>
                    </a:moveTo>
                    <a:lnTo>
                      <a:pt x="808481" y="269748"/>
                    </a:lnTo>
                    <a:lnTo>
                      <a:pt x="768095" y="256794"/>
                    </a:lnTo>
                    <a:lnTo>
                      <a:pt x="808481" y="258318"/>
                    </a:lnTo>
                    <a:lnTo>
                      <a:pt x="768095" y="245364"/>
                    </a:lnTo>
                  </a:path>
                  <a:path w="863600" h="441325">
                    <a:moveTo>
                      <a:pt x="808481" y="246125"/>
                    </a:moveTo>
                    <a:lnTo>
                      <a:pt x="768095" y="238506"/>
                    </a:lnTo>
                    <a:lnTo>
                      <a:pt x="768095" y="227837"/>
                    </a:lnTo>
                    <a:lnTo>
                      <a:pt x="769619" y="224790"/>
                    </a:lnTo>
                    <a:lnTo>
                      <a:pt x="771905" y="224028"/>
                    </a:lnTo>
                    <a:lnTo>
                      <a:pt x="775715" y="224028"/>
                    </a:lnTo>
                    <a:lnTo>
                      <a:pt x="789431" y="242316"/>
                    </a:lnTo>
                  </a:path>
                  <a:path w="863600" h="441325">
                    <a:moveTo>
                      <a:pt x="808481" y="221742"/>
                    </a:moveTo>
                    <a:lnTo>
                      <a:pt x="768095" y="214122"/>
                    </a:lnTo>
                    <a:lnTo>
                      <a:pt x="808481" y="212598"/>
                    </a:lnTo>
                    <a:lnTo>
                      <a:pt x="768095" y="195834"/>
                    </a:lnTo>
                    <a:lnTo>
                      <a:pt x="808481" y="202692"/>
                    </a:lnTo>
                  </a:path>
                  <a:path w="863600" h="441325">
                    <a:moveTo>
                      <a:pt x="773429" y="149352"/>
                    </a:moveTo>
                    <a:lnTo>
                      <a:pt x="769619" y="150114"/>
                    </a:lnTo>
                    <a:lnTo>
                      <a:pt x="768095" y="153162"/>
                    </a:lnTo>
                    <a:lnTo>
                      <a:pt x="768095" y="155448"/>
                    </a:lnTo>
                    <a:lnTo>
                      <a:pt x="769619" y="159258"/>
                    </a:lnTo>
                    <a:lnTo>
                      <a:pt x="775715" y="162306"/>
                    </a:lnTo>
                    <a:lnTo>
                      <a:pt x="784860" y="165354"/>
                    </a:lnTo>
                    <a:lnTo>
                      <a:pt x="794765" y="166878"/>
                    </a:lnTo>
                    <a:lnTo>
                      <a:pt x="802386" y="166878"/>
                    </a:lnTo>
                    <a:lnTo>
                      <a:pt x="806957" y="165354"/>
                    </a:lnTo>
                    <a:lnTo>
                      <a:pt x="808481" y="162306"/>
                    </a:lnTo>
                    <a:lnTo>
                      <a:pt x="808481" y="161544"/>
                    </a:lnTo>
                    <a:lnTo>
                      <a:pt x="794765" y="166878"/>
                    </a:lnTo>
                  </a:path>
                  <a:path w="863600" h="441325">
                    <a:moveTo>
                      <a:pt x="841248" y="326136"/>
                    </a:moveTo>
                    <a:lnTo>
                      <a:pt x="841248" y="319278"/>
                    </a:lnTo>
                  </a:path>
                  <a:path w="863600" h="441325">
                    <a:moveTo>
                      <a:pt x="832865" y="311658"/>
                    </a:moveTo>
                    <a:lnTo>
                      <a:pt x="833627" y="311658"/>
                    </a:lnTo>
                  </a:path>
                  <a:path w="863600" h="441325">
                    <a:moveTo>
                      <a:pt x="833627" y="311658"/>
                    </a:moveTo>
                    <a:lnTo>
                      <a:pt x="833627" y="319278"/>
                    </a:lnTo>
                  </a:path>
                  <a:path w="863600" h="441325">
                    <a:moveTo>
                      <a:pt x="858012" y="332231"/>
                    </a:moveTo>
                    <a:lnTo>
                      <a:pt x="850391" y="332231"/>
                    </a:lnTo>
                  </a:path>
                  <a:path w="863600" h="441325">
                    <a:moveTo>
                      <a:pt x="854963" y="381762"/>
                    </a:moveTo>
                    <a:lnTo>
                      <a:pt x="858012" y="378714"/>
                    </a:lnTo>
                  </a:path>
                  <a:path w="863600" h="441325">
                    <a:moveTo>
                      <a:pt x="832865" y="380238"/>
                    </a:moveTo>
                    <a:lnTo>
                      <a:pt x="834389" y="381762"/>
                    </a:lnTo>
                  </a:path>
                  <a:path w="863600" h="441325">
                    <a:moveTo>
                      <a:pt x="858012" y="332231"/>
                    </a:moveTo>
                    <a:lnTo>
                      <a:pt x="858012" y="378714"/>
                    </a:lnTo>
                  </a:path>
                  <a:path w="863600" h="441325">
                    <a:moveTo>
                      <a:pt x="863345" y="327660"/>
                    </a:moveTo>
                    <a:lnTo>
                      <a:pt x="858012" y="332231"/>
                    </a:lnTo>
                  </a:path>
                  <a:path w="863600" h="441325">
                    <a:moveTo>
                      <a:pt x="832865" y="380238"/>
                    </a:moveTo>
                    <a:lnTo>
                      <a:pt x="832865" y="326136"/>
                    </a:lnTo>
                  </a:path>
                  <a:path w="863600" h="441325">
                    <a:moveTo>
                      <a:pt x="794765" y="319278"/>
                    </a:moveTo>
                    <a:lnTo>
                      <a:pt x="794765" y="326136"/>
                    </a:lnTo>
                  </a:path>
                  <a:path w="863600" h="441325">
                    <a:moveTo>
                      <a:pt x="802386" y="319278"/>
                    </a:moveTo>
                    <a:lnTo>
                      <a:pt x="802386" y="311658"/>
                    </a:lnTo>
                  </a:path>
                  <a:path w="863600" h="441325">
                    <a:moveTo>
                      <a:pt x="803148" y="311658"/>
                    </a:moveTo>
                    <a:lnTo>
                      <a:pt x="802386" y="311658"/>
                    </a:lnTo>
                  </a:path>
                  <a:path w="863600" h="441325">
                    <a:moveTo>
                      <a:pt x="794765" y="321564"/>
                    </a:moveTo>
                    <a:lnTo>
                      <a:pt x="795527" y="321564"/>
                    </a:lnTo>
                  </a:path>
                  <a:path w="863600" h="441325">
                    <a:moveTo>
                      <a:pt x="794765" y="321564"/>
                    </a:moveTo>
                    <a:lnTo>
                      <a:pt x="795527" y="321564"/>
                    </a:lnTo>
                  </a:path>
                  <a:path w="863600" h="441325">
                    <a:moveTo>
                      <a:pt x="778001" y="378714"/>
                    </a:moveTo>
                    <a:lnTo>
                      <a:pt x="778001" y="332231"/>
                    </a:lnTo>
                  </a:path>
                  <a:path w="863600" h="441325">
                    <a:moveTo>
                      <a:pt x="778001" y="378714"/>
                    </a:moveTo>
                    <a:lnTo>
                      <a:pt x="781050" y="381762"/>
                    </a:lnTo>
                  </a:path>
                  <a:path w="863600" h="441325">
                    <a:moveTo>
                      <a:pt x="803148" y="380238"/>
                    </a:moveTo>
                    <a:lnTo>
                      <a:pt x="801624" y="381762"/>
                    </a:lnTo>
                  </a:path>
                  <a:path w="863600" h="441325">
                    <a:moveTo>
                      <a:pt x="778001" y="332231"/>
                    </a:moveTo>
                    <a:lnTo>
                      <a:pt x="786384" y="332231"/>
                    </a:lnTo>
                  </a:path>
                  <a:path w="863600" h="441325">
                    <a:moveTo>
                      <a:pt x="803148" y="380238"/>
                    </a:moveTo>
                    <a:lnTo>
                      <a:pt x="803148" y="326136"/>
                    </a:lnTo>
                  </a:path>
                  <a:path w="863600" h="441325">
                    <a:moveTo>
                      <a:pt x="854963" y="381762"/>
                    </a:moveTo>
                    <a:lnTo>
                      <a:pt x="781050" y="381762"/>
                    </a:lnTo>
                  </a:path>
                  <a:path w="863600" h="441325">
                    <a:moveTo>
                      <a:pt x="832865" y="380238"/>
                    </a:moveTo>
                    <a:lnTo>
                      <a:pt x="803148" y="380238"/>
                    </a:lnTo>
                  </a:path>
                  <a:path w="863600" h="441325">
                    <a:moveTo>
                      <a:pt x="829817" y="311658"/>
                    </a:moveTo>
                    <a:lnTo>
                      <a:pt x="832865" y="300990"/>
                    </a:lnTo>
                    <a:lnTo>
                      <a:pt x="828293" y="291084"/>
                    </a:lnTo>
                    <a:lnTo>
                      <a:pt x="818388" y="287274"/>
                    </a:lnTo>
                    <a:lnTo>
                      <a:pt x="807719" y="291084"/>
                    </a:lnTo>
                    <a:lnTo>
                      <a:pt x="803148" y="300990"/>
                    </a:lnTo>
                    <a:lnTo>
                      <a:pt x="806195" y="311658"/>
                    </a:lnTo>
                  </a:path>
                  <a:path w="863600" h="441325">
                    <a:moveTo>
                      <a:pt x="841248" y="319278"/>
                    </a:moveTo>
                    <a:lnTo>
                      <a:pt x="794765" y="319278"/>
                    </a:lnTo>
                  </a:path>
                  <a:path w="863600" h="441325">
                    <a:moveTo>
                      <a:pt x="841248" y="321564"/>
                    </a:moveTo>
                    <a:lnTo>
                      <a:pt x="794765" y="321564"/>
                    </a:lnTo>
                  </a:path>
                  <a:path w="863600" h="441325">
                    <a:moveTo>
                      <a:pt x="841248" y="326136"/>
                    </a:moveTo>
                    <a:lnTo>
                      <a:pt x="794765" y="326136"/>
                    </a:lnTo>
                  </a:path>
                  <a:path w="863600" h="441325">
                    <a:moveTo>
                      <a:pt x="832865" y="311658"/>
                    </a:moveTo>
                    <a:lnTo>
                      <a:pt x="803148" y="311658"/>
                    </a:lnTo>
                  </a:path>
                  <a:path w="863600" h="441325">
                    <a:moveTo>
                      <a:pt x="758951" y="393954"/>
                    </a:moveTo>
                    <a:lnTo>
                      <a:pt x="758951" y="400050"/>
                    </a:lnTo>
                  </a:path>
                  <a:path w="863600" h="441325">
                    <a:moveTo>
                      <a:pt x="767334" y="400050"/>
                    </a:moveTo>
                    <a:lnTo>
                      <a:pt x="767334" y="409194"/>
                    </a:lnTo>
                  </a:path>
                  <a:path w="863600" h="441325">
                    <a:moveTo>
                      <a:pt x="750569" y="409194"/>
                    </a:moveTo>
                    <a:lnTo>
                      <a:pt x="750569" y="413766"/>
                    </a:lnTo>
                  </a:path>
                  <a:path w="863600" h="441325">
                    <a:moveTo>
                      <a:pt x="758951" y="435102"/>
                    </a:moveTo>
                    <a:lnTo>
                      <a:pt x="758951" y="441198"/>
                    </a:lnTo>
                  </a:path>
                  <a:path w="863600" h="441325">
                    <a:moveTo>
                      <a:pt x="767334" y="432054"/>
                    </a:moveTo>
                    <a:lnTo>
                      <a:pt x="767334" y="435102"/>
                    </a:lnTo>
                  </a:path>
                  <a:path w="863600" h="441325">
                    <a:moveTo>
                      <a:pt x="742188" y="426719"/>
                    </a:moveTo>
                    <a:lnTo>
                      <a:pt x="742188" y="432054"/>
                    </a:lnTo>
                  </a:path>
                  <a:path w="863600" h="441325">
                    <a:moveTo>
                      <a:pt x="767334" y="413766"/>
                    </a:moveTo>
                    <a:lnTo>
                      <a:pt x="767334" y="426719"/>
                    </a:lnTo>
                  </a:path>
                  <a:path w="863600" h="441325">
                    <a:moveTo>
                      <a:pt x="767334" y="393954"/>
                    </a:moveTo>
                    <a:lnTo>
                      <a:pt x="767334" y="342138"/>
                    </a:lnTo>
                  </a:path>
                  <a:path w="863600" h="441325">
                    <a:moveTo>
                      <a:pt x="758951" y="393954"/>
                    </a:moveTo>
                    <a:lnTo>
                      <a:pt x="759713" y="393954"/>
                    </a:lnTo>
                  </a:path>
                  <a:path w="863600" h="441325">
                    <a:moveTo>
                      <a:pt x="758951" y="393954"/>
                    </a:moveTo>
                    <a:lnTo>
                      <a:pt x="759713" y="393954"/>
                    </a:lnTo>
                  </a:path>
                  <a:path w="863600" h="441325">
                    <a:moveTo>
                      <a:pt x="763524" y="339090"/>
                    </a:moveTo>
                    <a:lnTo>
                      <a:pt x="767334" y="342138"/>
                    </a:lnTo>
                  </a:path>
                  <a:path w="863600" h="441325">
                    <a:moveTo>
                      <a:pt x="740663" y="339090"/>
                    </a:moveTo>
                    <a:lnTo>
                      <a:pt x="740663" y="327660"/>
                    </a:lnTo>
                  </a:path>
                  <a:path w="863600" h="441325">
                    <a:moveTo>
                      <a:pt x="763524" y="339090"/>
                    </a:moveTo>
                    <a:lnTo>
                      <a:pt x="740663" y="339090"/>
                    </a:lnTo>
                  </a:path>
                  <a:path w="863600" h="441325">
                    <a:moveTo>
                      <a:pt x="746760" y="356616"/>
                    </a:moveTo>
                    <a:lnTo>
                      <a:pt x="704850" y="356616"/>
                    </a:lnTo>
                  </a:path>
                  <a:path w="863600" h="441325">
                    <a:moveTo>
                      <a:pt x="746760" y="356616"/>
                    </a:moveTo>
                    <a:lnTo>
                      <a:pt x="746760" y="375666"/>
                    </a:lnTo>
                  </a:path>
                  <a:path w="863600" h="441325">
                    <a:moveTo>
                      <a:pt x="704850" y="356616"/>
                    </a:moveTo>
                    <a:lnTo>
                      <a:pt x="704850" y="371856"/>
                    </a:lnTo>
                  </a:path>
                  <a:path w="863600" h="441325">
                    <a:moveTo>
                      <a:pt x="782574" y="393954"/>
                    </a:moveTo>
                    <a:lnTo>
                      <a:pt x="758951" y="393954"/>
                    </a:lnTo>
                  </a:path>
                  <a:path w="863600" h="441325">
                    <a:moveTo>
                      <a:pt x="778001" y="332231"/>
                    </a:moveTo>
                    <a:lnTo>
                      <a:pt x="772667" y="327660"/>
                    </a:lnTo>
                  </a:path>
                  <a:path w="863600" h="441325">
                    <a:moveTo>
                      <a:pt x="740663" y="327660"/>
                    </a:moveTo>
                    <a:lnTo>
                      <a:pt x="786384" y="327660"/>
                    </a:lnTo>
                  </a:path>
                  <a:path w="863600" h="441325">
                    <a:moveTo>
                      <a:pt x="364236" y="11430"/>
                    </a:moveTo>
                    <a:lnTo>
                      <a:pt x="364998" y="9143"/>
                    </a:lnTo>
                    <a:lnTo>
                      <a:pt x="366522" y="4572"/>
                    </a:lnTo>
                    <a:lnTo>
                      <a:pt x="368045" y="2286"/>
                    </a:lnTo>
                    <a:lnTo>
                      <a:pt x="371093" y="0"/>
                    </a:lnTo>
                    <a:lnTo>
                      <a:pt x="377189" y="0"/>
                    </a:lnTo>
                    <a:lnTo>
                      <a:pt x="379475" y="2286"/>
                    </a:lnTo>
                    <a:lnTo>
                      <a:pt x="380238" y="4572"/>
                    </a:lnTo>
                    <a:lnTo>
                      <a:pt x="381000" y="9143"/>
                    </a:lnTo>
                    <a:lnTo>
                      <a:pt x="380238" y="13716"/>
                    </a:lnTo>
                    <a:lnTo>
                      <a:pt x="377951" y="18287"/>
                    </a:lnTo>
                    <a:lnTo>
                      <a:pt x="374141" y="25146"/>
                    </a:lnTo>
                    <a:lnTo>
                      <a:pt x="356615" y="47243"/>
                    </a:lnTo>
                    <a:lnTo>
                      <a:pt x="375665" y="47243"/>
                    </a:lnTo>
                  </a:path>
                  <a:path w="863600" h="441325">
                    <a:moveTo>
                      <a:pt x="405384" y="0"/>
                    </a:moveTo>
                    <a:lnTo>
                      <a:pt x="386334" y="32004"/>
                    </a:lnTo>
                    <a:lnTo>
                      <a:pt x="406907" y="32004"/>
                    </a:lnTo>
                  </a:path>
                  <a:path w="863600" h="441325">
                    <a:moveTo>
                      <a:pt x="405384" y="0"/>
                    </a:moveTo>
                    <a:lnTo>
                      <a:pt x="397001" y="47243"/>
                    </a:lnTo>
                  </a:path>
                  <a:path w="863600" h="441325">
                    <a:moveTo>
                      <a:pt x="418338" y="11430"/>
                    </a:moveTo>
                    <a:lnTo>
                      <a:pt x="418338" y="9143"/>
                    </a:lnTo>
                    <a:lnTo>
                      <a:pt x="420624" y="4572"/>
                    </a:lnTo>
                    <a:lnTo>
                      <a:pt x="422148" y="2286"/>
                    </a:lnTo>
                    <a:lnTo>
                      <a:pt x="425957" y="0"/>
                    </a:lnTo>
                    <a:lnTo>
                      <a:pt x="430529" y="0"/>
                    </a:lnTo>
                    <a:lnTo>
                      <a:pt x="432815" y="2286"/>
                    </a:lnTo>
                    <a:lnTo>
                      <a:pt x="434339" y="4572"/>
                    </a:lnTo>
                    <a:lnTo>
                      <a:pt x="434339" y="9143"/>
                    </a:lnTo>
                    <a:lnTo>
                      <a:pt x="433577" y="13716"/>
                    </a:lnTo>
                    <a:lnTo>
                      <a:pt x="432053" y="18287"/>
                    </a:lnTo>
                    <a:lnTo>
                      <a:pt x="428243" y="25146"/>
                    </a:lnTo>
                    <a:lnTo>
                      <a:pt x="410717" y="47243"/>
                    </a:lnTo>
                    <a:lnTo>
                      <a:pt x="429005" y="47243"/>
                    </a:lnTo>
                  </a:path>
                  <a:path w="863600" h="441325">
                    <a:moveTo>
                      <a:pt x="461772" y="0"/>
                    </a:moveTo>
                    <a:lnTo>
                      <a:pt x="448817" y="0"/>
                    </a:lnTo>
                    <a:lnTo>
                      <a:pt x="443484" y="20574"/>
                    </a:lnTo>
                    <a:lnTo>
                      <a:pt x="445007" y="18287"/>
                    </a:lnTo>
                    <a:lnTo>
                      <a:pt x="449579" y="16002"/>
                    </a:lnTo>
                    <a:lnTo>
                      <a:pt x="453389" y="16002"/>
                    </a:lnTo>
                    <a:lnTo>
                      <a:pt x="457200" y="18287"/>
                    </a:lnTo>
                    <a:lnTo>
                      <a:pt x="459486" y="22860"/>
                    </a:lnTo>
                    <a:lnTo>
                      <a:pt x="459486" y="29718"/>
                    </a:lnTo>
                    <a:lnTo>
                      <a:pt x="458724" y="33528"/>
                    </a:lnTo>
                    <a:lnTo>
                      <a:pt x="455675" y="40386"/>
                    </a:lnTo>
                    <a:lnTo>
                      <a:pt x="452627" y="45719"/>
                    </a:lnTo>
                    <a:lnTo>
                      <a:pt x="448055" y="47243"/>
                    </a:lnTo>
                    <a:lnTo>
                      <a:pt x="444245" y="47243"/>
                    </a:lnTo>
                    <a:lnTo>
                      <a:pt x="440436" y="45719"/>
                    </a:lnTo>
                    <a:lnTo>
                      <a:pt x="439674" y="42672"/>
                    </a:lnTo>
                    <a:lnTo>
                      <a:pt x="438912" y="388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69" name="object 561">
                <a:extLst>
                  <a:ext uri="{FF2B5EF4-FFF2-40B4-BE49-F238E27FC236}">
                    <a16:creationId xmlns:a16="http://schemas.microsoft.com/office/drawing/2014/main" id="{E25261B8-C676-00A4-966E-011B3830B396}"/>
                  </a:ext>
                </a:extLst>
              </p:cNvPr>
              <p:cNvSpPr/>
              <p:nvPr/>
            </p:nvSpPr>
            <p:spPr>
              <a:xfrm>
                <a:off x="4540758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6095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4289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70" name="object 562">
                <a:extLst>
                  <a:ext uri="{FF2B5EF4-FFF2-40B4-BE49-F238E27FC236}">
                    <a16:creationId xmlns:a16="http://schemas.microsoft.com/office/drawing/2014/main" id="{A46D1BF5-BF09-1D8A-0B73-6A7D5DA17C24}"/>
                  </a:ext>
                </a:extLst>
              </p:cNvPr>
              <p:cNvSpPr/>
              <p:nvPr/>
            </p:nvSpPr>
            <p:spPr>
              <a:xfrm>
                <a:off x="4540758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4289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71" name="object 563">
                <a:extLst>
                  <a:ext uri="{FF2B5EF4-FFF2-40B4-BE49-F238E27FC236}">
                    <a16:creationId xmlns:a16="http://schemas.microsoft.com/office/drawing/2014/main" id="{F422F496-44B2-441F-18D7-6C8890EA4084}"/>
                  </a:ext>
                </a:extLst>
              </p:cNvPr>
              <p:cNvSpPr/>
              <p:nvPr/>
            </p:nvSpPr>
            <p:spPr>
              <a:xfrm>
                <a:off x="4574666" y="24936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72" name="object 564">
                <a:extLst>
                  <a:ext uri="{FF2B5EF4-FFF2-40B4-BE49-F238E27FC236}">
                    <a16:creationId xmlns:a16="http://schemas.microsoft.com/office/drawing/2014/main" id="{4823E12C-E7DD-2557-62E1-1FE222492901}"/>
                  </a:ext>
                </a:extLst>
              </p:cNvPr>
              <p:cNvSpPr/>
              <p:nvPr/>
            </p:nvSpPr>
            <p:spPr>
              <a:xfrm>
                <a:off x="4575047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11430"/>
                    </a:moveTo>
                    <a:lnTo>
                      <a:pt x="33527" y="0"/>
                    </a:lnTo>
                    <a:lnTo>
                      <a:pt x="0" y="6095"/>
                    </a:lnTo>
                    <a:lnTo>
                      <a:pt x="33527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73" name="object 565">
                <a:extLst>
                  <a:ext uri="{FF2B5EF4-FFF2-40B4-BE49-F238E27FC236}">
                    <a16:creationId xmlns:a16="http://schemas.microsoft.com/office/drawing/2014/main" id="{E78DF45E-8521-D46F-0B84-563B2BCB0A3E}"/>
                  </a:ext>
                </a:extLst>
              </p:cNvPr>
              <p:cNvSpPr/>
              <p:nvPr/>
            </p:nvSpPr>
            <p:spPr>
              <a:xfrm>
                <a:off x="3801617" y="1885950"/>
                <a:ext cx="807085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807085" h="613410">
                    <a:moveTo>
                      <a:pt x="806958" y="601979"/>
                    </a:moveTo>
                    <a:lnTo>
                      <a:pt x="806958" y="613409"/>
                    </a:lnTo>
                    <a:lnTo>
                      <a:pt x="773430" y="608075"/>
                    </a:lnTo>
                    <a:lnTo>
                      <a:pt x="806958" y="601979"/>
                    </a:lnTo>
                    <a:close/>
                  </a:path>
                  <a:path w="807085" h="613410">
                    <a:moveTo>
                      <a:pt x="0" y="0"/>
                    </a:moveTo>
                    <a:lnTo>
                      <a:pt x="76200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974" name="object 566">
                <a:extLst>
                  <a:ext uri="{FF2B5EF4-FFF2-40B4-BE49-F238E27FC236}">
                    <a16:creationId xmlns:a16="http://schemas.microsoft.com/office/drawing/2014/main" id="{3BD3AD16-3724-207F-F698-9BEB1084DDD7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644645" y="2223897"/>
                <a:ext cx="182879" cy="73913"/>
              </a:xfrm>
              <a:prstGeom prst="rect">
                <a:avLst/>
              </a:prstGeom>
            </p:spPr>
          </p:pic>
          <p:sp>
            <p:nvSpPr>
              <p:cNvPr id="1975" name="object 567">
                <a:extLst>
                  <a:ext uri="{FF2B5EF4-FFF2-40B4-BE49-F238E27FC236}">
                    <a16:creationId xmlns:a16="http://schemas.microsoft.com/office/drawing/2014/main" id="{FF5BA134-FACB-C03A-2488-2E4C31E815C7}"/>
                  </a:ext>
                </a:extLst>
              </p:cNvPr>
              <p:cNvSpPr/>
              <p:nvPr/>
            </p:nvSpPr>
            <p:spPr>
              <a:xfrm>
                <a:off x="3768090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11429"/>
                    </a:moveTo>
                    <a:lnTo>
                      <a:pt x="33527" y="0"/>
                    </a:lnTo>
                    <a:lnTo>
                      <a:pt x="0" y="6095"/>
                    </a:lnTo>
                    <a:lnTo>
                      <a:pt x="33527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76" name="object 568">
                <a:extLst>
                  <a:ext uri="{FF2B5EF4-FFF2-40B4-BE49-F238E27FC236}">
                    <a16:creationId xmlns:a16="http://schemas.microsoft.com/office/drawing/2014/main" id="{1E280B8C-6A2B-0CF8-C22D-76D03265ECA2}"/>
                  </a:ext>
                </a:extLst>
              </p:cNvPr>
              <p:cNvSpPr/>
              <p:nvPr/>
            </p:nvSpPr>
            <p:spPr>
              <a:xfrm>
                <a:off x="3768090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0"/>
                    </a:moveTo>
                    <a:lnTo>
                      <a:pt x="33527" y="11429"/>
                    </a:lnTo>
                    <a:lnTo>
                      <a:pt x="0" y="6095"/>
                    </a:lnTo>
                    <a:lnTo>
                      <a:pt x="3352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77" name="object 569">
                <a:extLst>
                  <a:ext uri="{FF2B5EF4-FFF2-40B4-BE49-F238E27FC236}">
                    <a16:creationId xmlns:a16="http://schemas.microsoft.com/office/drawing/2014/main" id="{2C830BF0-4EF6-FAFB-3D17-F3A1F42740BD}"/>
                  </a:ext>
                </a:extLst>
              </p:cNvPr>
              <p:cNvSpPr/>
              <p:nvPr/>
            </p:nvSpPr>
            <p:spPr>
              <a:xfrm>
                <a:off x="3712464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78" name="object 570">
                <a:extLst>
                  <a:ext uri="{FF2B5EF4-FFF2-40B4-BE49-F238E27FC236}">
                    <a16:creationId xmlns:a16="http://schemas.microsoft.com/office/drawing/2014/main" id="{14029C57-57DD-75C1-B1A6-84A187C448D6}"/>
                  </a:ext>
                </a:extLst>
              </p:cNvPr>
              <p:cNvSpPr/>
              <p:nvPr/>
            </p:nvSpPr>
            <p:spPr>
              <a:xfrm>
                <a:off x="3712464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0" y="0"/>
                    </a:moveTo>
                    <a:lnTo>
                      <a:pt x="0" y="11429"/>
                    </a:lnTo>
                    <a:lnTo>
                      <a:pt x="33527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79" name="object 571">
                <a:extLst>
                  <a:ext uri="{FF2B5EF4-FFF2-40B4-BE49-F238E27FC236}">
                    <a16:creationId xmlns:a16="http://schemas.microsoft.com/office/drawing/2014/main" id="{A51376C3-F461-6D6C-E39C-56A78C8CF133}"/>
                  </a:ext>
                </a:extLst>
              </p:cNvPr>
              <p:cNvSpPr/>
              <p:nvPr/>
            </p:nvSpPr>
            <p:spPr>
              <a:xfrm>
                <a:off x="4585715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11429"/>
                    </a:moveTo>
                    <a:lnTo>
                      <a:pt x="33528" y="0"/>
                    </a:lnTo>
                    <a:lnTo>
                      <a:pt x="0" y="5333"/>
                    </a:lnTo>
                    <a:lnTo>
                      <a:pt x="33528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80" name="object 572">
                <a:extLst>
                  <a:ext uri="{FF2B5EF4-FFF2-40B4-BE49-F238E27FC236}">
                    <a16:creationId xmlns:a16="http://schemas.microsoft.com/office/drawing/2014/main" id="{89FFBFE7-358D-C56D-7881-E1089D3D2410}"/>
                  </a:ext>
                </a:extLst>
              </p:cNvPr>
              <p:cNvSpPr/>
              <p:nvPr/>
            </p:nvSpPr>
            <p:spPr>
              <a:xfrm>
                <a:off x="4585715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0"/>
                    </a:moveTo>
                    <a:lnTo>
                      <a:pt x="33528" y="11429"/>
                    </a:lnTo>
                    <a:lnTo>
                      <a:pt x="0" y="5333"/>
                    </a:lnTo>
                    <a:lnTo>
                      <a:pt x="33528" y="0"/>
                    </a:lnTo>
                    <a:close/>
                  </a:path>
                  <a:path w="33654" h="11430">
                    <a:moveTo>
                      <a:pt x="0" y="5333"/>
                    </a:moveTo>
                    <a:lnTo>
                      <a:pt x="762" y="533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981" name="object 573">
                <a:extLst>
                  <a:ext uri="{FF2B5EF4-FFF2-40B4-BE49-F238E27FC236}">
                    <a16:creationId xmlns:a16="http://schemas.microsoft.com/office/drawing/2014/main" id="{A1BF214F-49CE-1684-B923-1DEDD63EA37E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4478654" y="2223897"/>
                <a:ext cx="85343" cy="73913"/>
              </a:xfrm>
              <a:prstGeom prst="rect">
                <a:avLst/>
              </a:prstGeom>
            </p:spPr>
          </p:pic>
          <p:pic>
            <p:nvPicPr>
              <p:cNvPr id="1982" name="object 574">
                <a:extLst>
                  <a:ext uri="{FF2B5EF4-FFF2-40B4-BE49-F238E27FC236}">
                    <a16:creationId xmlns:a16="http://schemas.microsoft.com/office/drawing/2014/main" id="{AB4B28FA-C510-C733-ACC7-74FCA40DE370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4098416" y="1952625"/>
                <a:ext cx="134873" cy="136397"/>
              </a:xfrm>
              <a:prstGeom prst="rect">
                <a:avLst/>
              </a:prstGeom>
            </p:spPr>
          </p:pic>
          <p:sp>
            <p:nvSpPr>
              <p:cNvPr id="1983" name="object 575">
                <a:extLst>
                  <a:ext uri="{FF2B5EF4-FFF2-40B4-BE49-F238E27FC236}">
                    <a16:creationId xmlns:a16="http://schemas.microsoft.com/office/drawing/2014/main" id="{41F59932-558F-8033-E509-2CC53E0C035A}"/>
                  </a:ext>
                </a:extLst>
              </p:cNvPr>
              <p:cNvSpPr/>
              <p:nvPr/>
            </p:nvSpPr>
            <p:spPr>
              <a:xfrm>
                <a:off x="4585715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11429"/>
                    </a:moveTo>
                    <a:lnTo>
                      <a:pt x="33528" y="0"/>
                    </a:lnTo>
                    <a:lnTo>
                      <a:pt x="0" y="6095"/>
                    </a:lnTo>
                    <a:lnTo>
                      <a:pt x="33528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84" name="object 576">
                <a:extLst>
                  <a:ext uri="{FF2B5EF4-FFF2-40B4-BE49-F238E27FC236}">
                    <a16:creationId xmlns:a16="http://schemas.microsoft.com/office/drawing/2014/main" id="{917F66DE-4941-BF3B-327E-622F290A3FE0}"/>
                  </a:ext>
                </a:extLst>
              </p:cNvPr>
              <p:cNvSpPr/>
              <p:nvPr/>
            </p:nvSpPr>
            <p:spPr>
              <a:xfrm>
                <a:off x="4585715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0"/>
                    </a:moveTo>
                    <a:lnTo>
                      <a:pt x="33528" y="11429"/>
                    </a:lnTo>
                    <a:lnTo>
                      <a:pt x="0" y="6095"/>
                    </a:lnTo>
                    <a:lnTo>
                      <a:pt x="3352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85" name="object 577">
                <a:extLst>
                  <a:ext uri="{FF2B5EF4-FFF2-40B4-BE49-F238E27FC236}">
                    <a16:creationId xmlns:a16="http://schemas.microsoft.com/office/drawing/2014/main" id="{BE980D70-9165-303F-4E45-D4FE1CFC2364}"/>
                  </a:ext>
                </a:extLst>
              </p:cNvPr>
              <p:cNvSpPr/>
              <p:nvPr/>
            </p:nvSpPr>
            <p:spPr>
              <a:xfrm>
                <a:off x="4530090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86" name="object 578">
                <a:extLst>
                  <a:ext uri="{FF2B5EF4-FFF2-40B4-BE49-F238E27FC236}">
                    <a16:creationId xmlns:a16="http://schemas.microsoft.com/office/drawing/2014/main" id="{B6776D69-203E-885A-1055-500934F650AB}"/>
                  </a:ext>
                </a:extLst>
              </p:cNvPr>
              <p:cNvSpPr/>
              <p:nvPr/>
            </p:nvSpPr>
            <p:spPr>
              <a:xfrm>
                <a:off x="4530090" y="1872234"/>
                <a:ext cx="211454" cy="824230"/>
              </a:xfrm>
              <a:custGeom>
                <a:avLst/>
                <a:gdLst/>
                <a:ahLst/>
                <a:cxnLst/>
                <a:rect l="l" t="t" r="r" b="b"/>
                <a:pathLst>
                  <a:path w="211454" h="824230">
                    <a:moveTo>
                      <a:pt x="0" y="7620"/>
                    </a:moveTo>
                    <a:lnTo>
                      <a:pt x="0" y="19050"/>
                    </a:lnTo>
                    <a:lnTo>
                      <a:pt x="33527" y="13716"/>
                    </a:lnTo>
                    <a:lnTo>
                      <a:pt x="0" y="7620"/>
                    </a:lnTo>
                    <a:close/>
                  </a:path>
                  <a:path w="211454" h="824230">
                    <a:moveTo>
                      <a:pt x="210312" y="553974"/>
                    </a:moveTo>
                    <a:lnTo>
                      <a:pt x="210312" y="0"/>
                    </a:lnTo>
                  </a:path>
                  <a:path w="211454" h="824230">
                    <a:moveTo>
                      <a:pt x="171450" y="822960"/>
                    </a:moveTo>
                    <a:lnTo>
                      <a:pt x="211074" y="823722"/>
                    </a:lnTo>
                    <a:lnTo>
                      <a:pt x="171450" y="810768"/>
                    </a:lnTo>
                    <a:lnTo>
                      <a:pt x="211074" y="812292"/>
                    </a:lnTo>
                    <a:lnTo>
                      <a:pt x="171450" y="799338"/>
                    </a:lnTo>
                  </a:path>
                  <a:path w="211454" h="824230">
                    <a:moveTo>
                      <a:pt x="211074" y="800100"/>
                    </a:moveTo>
                    <a:lnTo>
                      <a:pt x="171450" y="792480"/>
                    </a:lnTo>
                    <a:lnTo>
                      <a:pt x="171450" y="781812"/>
                    </a:lnTo>
                    <a:lnTo>
                      <a:pt x="172974" y="778764"/>
                    </a:lnTo>
                    <a:lnTo>
                      <a:pt x="174498" y="778002"/>
                    </a:lnTo>
                    <a:lnTo>
                      <a:pt x="178308" y="778002"/>
                    </a:lnTo>
                    <a:lnTo>
                      <a:pt x="192024" y="796290"/>
                    </a:lnTo>
                  </a:path>
                  <a:path w="211454" h="824230">
                    <a:moveTo>
                      <a:pt x="211074" y="775716"/>
                    </a:moveTo>
                    <a:lnTo>
                      <a:pt x="171450" y="768096"/>
                    </a:lnTo>
                    <a:lnTo>
                      <a:pt x="211074" y="766572"/>
                    </a:lnTo>
                    <a:lnTo>
                      <a:pt x="171450" y="749808"/>
                    </a:lnTo>
                    <a:lnTo>
                      <a:pt x="211074" y="756666"/>
                    </a:lnTo>
                  </a:path>
                  <a:path w="211454" h="824230">
                    <a:moveTo>
                      <a:pt x="211074" y="720090"/>
                    </a:moveTo>
                    <a:lnTo>
                      <a:pt x="171450" y="701040"/>
                    </a:lnTo>
                    <a:lnTo>
                      <a:pt x="171450" y="71704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1987" name="object 579">
                <a:extLst>
                  <a:ext uri="{FF2B5EF4-FFF2-40B4-BE49-F238E27FC236}">
                    <a16:creationId xmlns:a16="http://schemas.microsoft.com/office/drawing/2014/main" id="{0F648677-5BBF-2079-A7A3-AC5DB39FC76F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4624959" y="2753868"/>
                <a:ext cx="161925" cy="115824"/>
              </a:xfrm>
              <a:prstGeom prst="rect">
                <a:avLst/>
              </a:prstGeom>
            </p:spPr>
          </p:pic>
          <p:pic>
            <p:nvPicPr>
              <p:cNvPr id="1988" name="object 580">
                <a:extLst>
                  <a:ext uri="{FF2B5EF4-FFF2-40B4-BE49-F238E27FC236}">
                    <a16:creationId xmlns:a16="http://schemas.microsoft.com/office/drawing/2014/main" id="{BD1D2CFF-6585-3906-194C-A82A26ACEC2A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4627245" y="2426588"/>
                <a:ext cx="124205" cy="73151"/>
              </a:xfrm>
              <a:prstGeom prst="rect">
                <a:avLst/>
              </a:prstGeom>
            </p:spPr>
          </p:pic>
          <p:sp>
            <p:nvSpPr>
              <p:cNvPr id="1989" name="object 581">
                <a:extLst>
                  <a:ext uri="{FF2B5EF4-FFF2-40B4-BE49-F238E27FC236}">
                    <a16:creationId xmlns:a16="http://schemas.microsoft.com/office/drawing/2014/main" id="{EE3DCFC8-2C92-D191-E082-21FF35CA4C48}"/>
                  </a:ext>
                </a:extLst>
              </p:cNvPr>
              <p:cNvSpPr/>
              <p:nvPr/>
            </p:nvSpPr>
            <p:spPr>
              <a:xfrm>
                <a:off x="4740021" y="229095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0" name="object 582">
                <a:extLst>
                  <a:ext uri="{FF2B5EF4-FFF2-40B4-BE49-F238E27FC236}">
                    <a16:creationId xmlns:a16="http://schemas.microsoft.com/office/drawing/2014/main" id="{E108F79F-E0FA-9441-149A-F2E91568FFC5}"/>
                  </a:ext>
                </a:extLst>
              </p:cNvPr>
              <p:cNvSpPr/>
              <p:nvPr/>
            </p:nvSpPr>
            <p:spPr>
              <a:xfrm>
                <a:off x="4706111" y="228600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5333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89" y="533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1" name="object 583">
                <a:extLst>
                  <a:ext uri="{FF2B5EF4-FFF2-40B4-BE49-F238E27FC236}">
                    <a16:creationId xmlns:a16="http://schemas.microsoft.com/office/drawing/2014/main" id="{D5D05240-C4C4-E264-4628-43201C4C0D24}"/>
                  </a:ext>
                </a:extLst>
              </p:cNvPr>
              <p:cNvSpPr/>
              <p:nvPr/>
            </p:nvSpPr>
            <p:spPr>
              <a:xfrm>
                <a:off x="4706111" y="228600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0" y="0"/>
                    </a:moveTo>
                    <a:lnTo>
                      <a:pt x="0" y="11429"/>
                    </a:lnTo>
                    <a:lnTo>
                      <a:pt x="34289" y="533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2" name="object 584">
                <a:extLst>
                  <a:ext uri="{FF2B5EF4-FFF2-40B4-BE49-F238E27FC236}">
                    <a16:creationId xmlns:a16="http://schemas.microsoft.com/office/drawing/2014/main" id="{BC7607D5-9A42-F12D-6EDC-9BD11325D2EE}"/>
                  </a:ext>
                </a:extLst>
              </p:cNvPr>
              <p:cNvSpPr/>
              <p:nvPr/>
            </p:nvSpPr>
            <p:spPr>
              <a:xfrm>
                <a:off x="4706111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89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3" name="object 585">
                <a:extLst>
                  <a:ext uri="{FF2B5EF4-FFF2-40B4-BE49-F238E27FC236}">
                    <a16:creationId xmlns:a16="http://schemas.microsoft.com/office/drawing/2014/main" id="{18804D4A-E488-736C-DD0D-83B43E3EFC4D}"/>
                  </a:ext>
                </a:extLst>
              </p:cNvPr>
              <p:cNvSpPr/>
              <p:nvPr/>
            </p:nvSpPr>
            <p:spPr>
              <a:xfrm>
                <a:off x="972312" y="1748790"/>
                <a:ext cx="6204585" cy="1310640"/>
              </a:xfrm>
              <a:custGeom>
                <a:avLst/>
                <a:gdLst/>
                <a:ahLst/>
                <a:cxnLst/>
                <a:rect l="l" t="t" r="r" b="b"/>
                <a:pathLst>
                  <a:path w="6204584" h="1310639">
                    <a:moveTo>
                      <a:pt x="3733800" y="131064"/>
                    </a:moveTo>
                    <a:lnTo>
                      <a:pt x="3733800" y="142494"/>
                    </a:lnTo>
                    <a:lnTo>
                      <a:pt x="3768090" y="137160"/>
                    </a:lnTo>
                    <a:lnTo>
                      <a:pt x="3733800" y="131064"/>
                    </a:lnTo>
                    <a:close/>
                  </a:path>
                  <a:path w="6204584" h="1310639">
                    <a:moveTo>
                      <a:pt x="3674364" y="300990"/>
                    </a:moveTo>
                    <a:lnTo>
                      <a:pt x="3684270" y="246888"/>
                    </a:lnTo>
                    <a:lnTo>
                      <a:pt x="3694938" y="246888"/>
                    </a:lnTo>
                    <a:lnTo>
                      <a:pt x="3699510" y="249174"/>
                    </a:lnTo>
                    <a:lnTo>
                      <a:pt x="3701034" y="254508"/>
                    </a:lnTo>
                    <a:lnTo>
                      <a:pt x="3701796" y="259842"/>
                    </a:lnTo>
                    <a:lnTo>
                      <a:pt x="3702558" y="267462"/>
                    </a:lnTo>
                    <a:lnTo>
                      <a:pt x="3700272" y="280416"/>
                    </a:lnTo>
                    <a:lnTo>
                      <a:pt x="3697224" y="288036"/>
                    </a:lnTo>
                    <a:lnTo>
                      <a:pt x="3694176" y="293370"/>
                    </a:lnTo>
                    <a:lnTo>
                      <a:pt x="3690366" y="297942"/>
                    </a:lnTo>
                    <a:lnTo>
                      <a:pt x="3685032" y="300990"/>
                    </a:lnTo>
                    <a:lnTo>
                      <a:pt x="3674364" y="300990"/>
                    </a:lnTo>
                    <a:close/>
                  </a:path>
                  <a:path w="6204584" h="1310639">
                    <a:moveTo>
                      <a:pt x="2296667" y="0"/>
                    </a:moveTo>
                    <a:lnTo>
                      <a:pt x="2283714" y="36576"/>
                    </a:lnTo>
                    <a:lnTo>
                      <a:pt x="2284476" y="43434"/>
                    </a:lnTo>
                    <a:lnTo>
                      <a:pt x="2286000" y="48006"/>
                    </a:lnTo>
                    <a:lnTo>
                      <a:pt x="2287524" y="51054"/>
                    </a:lnTo>
                  </a:path>
                  <a:path w="6204584" h="1310639">
                    <a:moveTo>
                      <a:pt x="2298191" y="25908"/>
                    </a:moveTo>
                    <a:lnTo>
                      <a:pt x="2315717" y="25908"/>
                    </a:lnTo>
                  </a:path>
                  <a:path w="6204584" h="1310639">
                    <a:moveTo>
                      <a:pt x="2324100" y="39624"/>
                    </a:moveTo>
                    <a:lnTo>
                      <a:pt x="2339340" y="6096"/>
                    </a:lnTo>
                    <a:lnTo>
                      <a:pt x="2326386" y="6096"/>
                    </a:lnTo>
                  </a:path>
                  <a:path w="6204584" h="1310639">
                    <a:moveTo>
                      <a:pt x="2342388" y="36576"/>
                    </a:moveTo>
                    <a:lnTo>
                      <a:pt x="2340864" y="38100"/>
                    </a:lnTo>
                    <a:lnTo>
                      <a:pt x="2341626" y="39624"/>
                    </a:lnTo>
                    <a:lnTo>
                      <a:pt x="2342388" y="38100"/>
                    </a:lnTo>
                    <a:lnTo>
                      <a:pt x="2342388" y="36576"/>
                    </a:lnTo>
                    <a:close/>
                  </a:path>
                  <a:path w="6204584" h="1310639">
                    <a:moveTo>
                      <a:pt x="2356866" y="6096"/>
                    </a:moveTo>
                    <a:lnTo>
                      <a:pt x="2367534" y="6096"/>
                    </a:lnTo>
                    <a:lnTo>
                      <a:pt x="2359152" y="19050"/>
                    </a:lnTo>
                    <a:lnTo>
                      <a:pt x="2362200" y="19050"/>
                    </a:lnTo>
                    <a:lnTo>
                      <a:pt x="2364486" y="20574"/>
                    </a:lnTo>
                    <a:lnTo>
                      <a:pt x="2364486" y="22860"/>
                    </a:lnTo>
                    <a:lnTo>
                      <a:pt x="2365248" y="27432"/>
                    </a:lnTo>
                    <a:lnTo>
                      <a:pt x="2364486" y="30480"/>
                    </a:lnTo>
                    <a:lnTo>
                      <a:pt x="2362200" y="35052"/>
                    </a:lnTo>
                    <a:lnTo>
                      <a:pt x="2359914" y="38100"/>
                    </a:lnTo>
                    <a:lnTo>
                      <a:pt x="2356866" y="39624"/>
                    </a:lnTo>
                    <a:lnTo>
                      <a:pt x="2353817" y="39624"/>
                    </a:lnTo>
                    <a:lnTo>
                      <a:pt x="2350770" y="38100"/>
                    </a:lnTo>
                    <a:lnTo>
                      <a:pt x="2350770" y="36576"/>
                    </a:lnTo>
                    <a:lnTo>
                      <a:pt x="2350008" y="33528"/>
                    </a:lnTo>
                  </a:path>
                  <a:path w="6204584" h="1310639">
                    <a:moveTo>
                      <a:pt x="2372867" y="20574"/>
                    </a:moveTo>
                    <a:lnTo>
                      <a:pt x="2389632" y="20574"/>
                    </a:lnTo>
                  </a:path>
                  <a:path w="6204584" h="1310639">
                    <a:moveTo>
                      <a:pt x="2370582" y="30480"/>
                    </a:moveTo>
                    <a:lnTo>
                      <a:pt x="2388108" y="30480"/>
                    </a:lnTo>
                  </a:path>
                  <a:path w="6204584" h="1310639">
                    <a:moveTo>
                      <a:pt x="2398776" y="14478"/>
                    </a:moveTo>
                    <a:lnTo>
                      <a:pt x="2399538" y="12954"/>
                    </a:lnTo>
                    <a:lnTo>
                      <a:pt x="2400300" y="9144"/>
                    </a:lnTo>
                    <a:lnTo>
                      <a:pt x="2401824" y="7620"/>
                    </a:lnTo>
                    <a:lnTo>
                      <a:pt x="2404110" y="6096"/>
                    </a:lnTo>
                    <a:lnTo>
                      <a:pt x="2407920" y="6096"/>
                    </a:lnTo>
                    <a:lnTo>
                      <a:pt x="2409443" y="7620"/>
                    </a:lnTo>
                    <a:lnTo>
                      <a:pt x="2410205" y="9144"/>
                    </a:lnTo>
                    <a:lnTo>
                      <a:pt x="2410967" y="12954"/>
                    </a:lnTo>
                    <a:lnTo>
                      <a:pt x="2410205" y="16002"/>
                    </a:lnTo>
                    <a:lnTo>
                      <a:pt x="2408682" y="19050"/>
                    </a:lnTo>
                    <a:lnTo>
                      <a:pt x="2405634" y="24384"/>
                    </a:lnTo>
                    <a:lnTo>
                      <a:pt x="2393441" y="39624"/>
                    </a:lnTo>
                    <a:lnTo>
                      <a:pt x="2407158" y="39624"/>
                    </a:lnTo>
                  </a:path>
                  <a:path w="6204584" h="1310639">
                    <a:moveTo>
                      <a:pt x="2420874" y="6096"/>
                    </a:moveTo>
                    <a:lnTo>
                      <a:pt x="2430779" y="6096"/>
                    </a:lnTo>
                    <a:lnTo>
                      <a:pt x="2423160" y="19050"/>
                    </a:lnTo>
                    <a:lnTo>
                      <a:pt x="2425446" y="19050"/>
                    </a:lnTo>
                    <a:lnTo>
                      <a:pt x="2427732" y="20574"/>
                    </a:lnTo>
                    <a:lnTo>
                      <a:pt x="2428493" y="22860"/>
                    </a:lnTo>
                    <a:lnTo>
                      <a:pt x="2428493" y="27432"/>
                    </a:lnTo>
                    <a:lnTo>
                      <a:pt x="2427732" y="30480"/>
                    </a:lnTo>
                    <a:lnTo>
                      <a:pt x="2426208" y="35052"/>
                    </a:lnTo>
                    <a:lnTo>
                      <a:pt x="2423160" y="38100"/>
                    </a:lnTo>
                    <a:lnTo>
                      <a:pt x="2420112" y="39624"/>
                    </a:lnTo>
                    <a:lnTo>
                      <a:pt x="2417826" y="39624"/>
                    </a:lnTo>
                    <a:lnTo>
                      <a:pt x="2414778" y="38100"/>
                    </a:lnTo>
                    <a:lnTo>
                      <a:pt x="2414016" y="36576"/>
                    </a:lnTo>
                    <a:lnTo>
                      <a:pt x="2414016" y="33528"/>
                    </a:lnTo>
                  </a:path>
                  <a:path w="6204584" h="1310639">
                    <a:moveTo>
                      <a:pt x="2449829" y="6096"/>
                    </a:moveTo>
                    <a:lnTo>
                      <a:pt x="2439924" y="6096"/>
                    </a:lnTo>
                    <a:lnTo>
                      <a:pt x="2436114" y="20574"/>
                    </a:lnTo>
                    <a:lnTo>
                      <a:pt x="2437638" y="19050"/>
                    </a:lnTo>
                    <a:lnTo>
                      <a:pt x="2440686" y="17526"/>
                    </a:lnTo>
                    <a:lnTo>
                      <a:pt x="2443734" y="17526"/>
                    </a:lnTo>
                    <a:lnTo>
                      <a:pt x="2446020" y="19050"/>
                    </a:lnTo>
                    <a:lnTo>
                      <a:pt x="2447543" y="22860"/>
                    </a:lnTo>
                    <a:lnTo>
                      <a:pt x="2447543" y="27432"/>
                    </a:lnTo>
                    <a:lnTo>
                      <a:pt x="2446782" y="30480"/>
                    </a:lnTo>
                    <a:lnTo>
                      <a:pt x="2445258" y="35052"/>
                    </a:lnTo>
                    <a:lnTo>
                      <a:pt x="2442972" y="38100"/>
                    </a:lnTo>
                    <a:lnTo>
                      <a:pt x="2439924" y="39624"/>
                    </a:lnTo>
                    <a:lnTo>
                      <a:pt x="2436876" y="39624"/>
                    </a:lnTo>
                    <a:lnTo>
                      <a:pt x="2433828" y="38100"/>
                    </a:lnTo>
                    <a:lnTo>
                      <a:pt x="2433066" y="36576"/>
                    </a:lnTo>
                    <a:lnTo>
                      <a:pt x="2433066" y="33528"/>
                    </a:lnTo>
                  </a:path>
                  <a:path w="6204584" h="1310639">
                    <a:moveTo>
                      <a:pt x="2456688" y="14478"/>
                    </a:moveTo>
                    <a:lnTo>
                      <a:pt x="2456688" y="12954"/>
                    </a:lnTo>
                    <a:lnTo>
                      <a:pt x="2458974" y="9144"/>
                    </a:lnTo>
                    <a:lnTo>
                      <a:pt x="2459736" y="7620"/>
                    </a:lnTo>
                    <a:lnTo>
                      <a:pt x="2462022" y="6096"/>
                    </a:lnTo>
                    <a:lnTo>
                      <a:pt x="2465832" y="6096"/>
                    </a:lnTo>
                    <a:lnTo>
                      <a:pt x="2467355" y="7620"/>
                    </a:lnTo>
                    <a:lnTo>
                      <a:pt x="2468117" y="9144"/>
                    </a:lnTo>
                    <a:lnTo>
                      <a:pt x="2468117" y="16002"/>
                    </a:lnTo>
                    <a:lnTo>
                      <a:pt x="2466593" y="19050"/>
                    </a:lnTo>
                    <a:lnTo>
                      <a:pt x="2463546" y="24384"/>
                    </a:lnTo>
                    <a:lnTo>
                      <a:pt x="2451354" y="39624"/>
                    </a:lnTo>
                    <a:lnTo>
                      <a:pt x="2464308" y="39624"/>
                    </a:lnTo>
                  </a:path>
                  <a:path w="6204584" h="1310639">
                    <a:moveTo>
                      <a:pt x="2472690" y="36576"/>
                    </a:moveTo>
                    <a:lnTo>
                      <a:pt x="2471928" y="38100"/>
                    </a:lnTo>
                    <a:lnTo>
                      <a:pt x="2472690" y="39624"/>
                    </a:lnTo>
                    <a:lnTo>
                      <a:pt x="2473452" y="38100"/>
                    </a:lnTo>
                    <a:lnTo>
                      <a:pt x="2472690" y="36576"/>
                    </a:lnTo>
                    <a:close/>
                  </a:path>
                  <a:path w="6204584" h="1310639">
                    <a:moveTo>
                      <a:pt x="2484120" y="39624"/>
                    </a:moveTo>
                    <a:lnTo>
                      <a:pt x="2499360" y="6096"/>
                    </a:lnTo>
                    <a:lnTo>
                      <a:pt x="2485643" y="6096"/>
                    </a:lnTo>
                  </a:path>
                  <a:path w="6204584" h="1310639">
                    <a:moveTo>
                      <a:pt x="2506217" y="0"/>
                    </a:moveTo>
                    <a:lnTo>
                      <a:pt x="2507741" y="3048"/>
                    </a:lnTo>
                    <a:lnTo>
                      <a:pt x="2508504" y="7620"/>
                    </a:lnTo>
                    <a:lnTo>
                      <a:pt x="2509266" y="14478"/>
                    </a:lnTo>
                    <a:lnTo>
                      <a:pt x="2509266" y="22860"/>
                    </a:lnTo>
                    <a:lnTo>
                      <a:pt x="2507741" y="28956"/>
                    </a:lnTo>
                    <a:lnTo>
                      <a:pt x="2505455" y="36576"/>
                    </a:lnTo>
                    <a:lnTo>
                      <a:pt x="2502408" y="43434"/>
                    </a:lnTo>
                    <a:lnTo>
                      <a:pt x="2499360" y="48006"/>
                    </a:lnTo>
                    <a:lnTo>
                      <a:pt x="2497074" y="51054"/>
                    </a:lnTo>
                  </a:path>
                  <a:path w="6204584" h="1310639">
                    <a:moveTo>
                      <a:pt x="12191" y="0"/>
                    </a:moveTo>
                    <a:lnTo>
                      <a:pt x="0" y="28956"/>
                    </a:lnTo>
                    <a:lnTo>
                      <a:pt x="0" y="36576"/>
                    </a:lnTo>
                    <a:lnTo>
                      <a:pt x="762" y="43434"/>
                    </a:lnTo>
                    <a:lnTo>
                      <a:pt x="2285" y="48006"/>
                    </a:lnTo>
                    <a:lnTo>
                      <a:pt x="3047" y="51054"/>
                    </a:lnTo>
                  </a:path>
                  <a:path w="6204584" h="1310639">
                    <a:moveTo>
                      <a:pt x="14478" y="25908"/>
                    </a:moveTo>
                    <a:lnTo>
                      <a:pt x="31241" y="25908"/>
                    </a:lnTo>
                  </a:path>
                  <a:path w="6204584" h="1310639">
                    <a:moveTo>
                      <a:pt x="43434" y="6096"/>
                    </a:moveTo>
                    <a:lnTo>
                      <a:pt x="54101" y="6096"/>
                    </a:lnTo>
                    <a:lnTo>
                      <a:pt x="46481" y="19050"/>
                    </a:lnTo>
                    <a:lnTo>
                      <a:pt x="49529" y="19050"/>
                    </a:lnTo>
                    <a:lnTo>
                      <a:pt x="51053" y="20574"/>
                    </a:lnTo>
                    <a:lnTo>
                      <a:pt x="51815" y="22860"/>
                    </a:lnTo>
                    <a:lnTo>
                      <a:pt x="51815" y="27432"/>
                    </a:lnTo>
                    <a:lnTo>
                      <a:pt x="51053" y="30480"/>
                    </a:lnTo>
                    <a:lnTo>
                      <a:pt x="49529" y="35052"/>
                    </a:lnTo>
                    <a:lnTo>
                      <a:pt x="47243" y="38100"/>
                    </a:lnTo>
                    <a:lnTo>
                      <a:pt x="43434" y="39624"/>
                    </a:lnTo>
                    <a:lnTo>
                      <a:pt x="40385" y="39624"/>
                    </a:lnTo>
                    <a:lnTo>
                      <a:pt x="38100" y="38100"/>
                    </a:lnTo>
                    <a:lnTo>
                      <a:pt x="37337" y="36576"/>
                    </a:lnTo>
                    <a:lnTo>
                      <a:pt x="37337" y="33528"/>
                    </a:lnTo>
                  </a:path>
                  <a:path w="6204584" h="1310639">
                    <a:moveTo>
                      <a:pt x="57912" y="36576"/>
                    </a:moveTo>
                    <a:lnTo>
                      <a:pt x="56387" y="38100"/>
                    </a:lnTo>
                    <a:lnTo>
                      <a:pt x="57150" y="39624"/>
                    </a:lnTo>
                    <a:lnTo>
                      <a:pt x="58674" y="38100"/>
                    </a:lnTo>
                    <a:lnTo>
                      <a:pt x="57912" y="36576"/>
                    </a:lnTo>
                    <a:close/>
                  </a:path>
                  <a:path w="6204584" h="1310639">
                    <a:moveTo>
                      <a:pt x="72390" y="12954"/>
                    </a:moveTo>
                    <a:lnTo>
                      <a:pt x="74675" y="10668"/>
                    </a:lnTo>
                    <a:lnTo>
                      <a:pt x="78485" y="6096"/>
                    </a:lnTo>
                    <a:lnTo>
                      <a:pt x="72390" y="39624"/>
                    </a:lnTo>
                  </a:path>
                  <a:path w="6204584" h="1310639">
                    <a:moveTo>
                      <a:pt x="88391" y="20574"/>
                    </a:moveTo>
                    <a:lnTo>
                      <a:pt x="105918" y="20574"/>
                    </a:lnTo>
                  </a:path>
                  <a:path w="6204584" h="1310639">
                    <a:moveTo>
                      <a:pt x="86868" y="30480"/>
                    </a:moveTo>
                    <a:lnTo>
                      <a:pt x="103631" y="30480"/>
                    </a:lnTo>
                  </a:path>
                  <a:path w="6204584" h="1310639">
                    <a:moveTo>
                      <a:pt x="116585" y="12954"/>
                    </a:moveTo>
                    <a:lnTo>
                      <a:pt x="118872" y="10668"/>
                    </a:lnTo>
                    <a:lnTo>
                      <a:pt x="122681" y="6096"/>
                    </a:lnTo>
                    <a:lnTo>
                      <a:pt x="116585" y="39624"/>
                    </a:lnTo>
                  </a:path>
                  <a:path w="6204584" h="1310639">
                    <a:moveTo>
                      <a:pt x="140207" y="6096"/>
                    </a:moveTo>
                    <a:lnTo>
                      <a:pt x="130301" y="33528"/>
                    </a:lnTo>
                    <a:lnTo>
                      <a:pt x="131825" y="38100"/>
                    </a:lnTo>
                    <a:lnTo>
                      <a:pt x="134112" y="39624"/>
                    </a:lnTo>
                    <a:lnTo>
                      <a:pt x="136397" y="39624"/>
                    </a:lnTo>
                    <a:lnTo>
                      <a:pt x="139446" y="38100"/>
                    </a:lnTo>
                    <a:lnTo>
                      <a:pt x="142494" y="33528"/>
                    </a:lnTo>
                    <a:lnTo>
                      <a:pt x="144779" y="25908"/>
                    </a:lnTo>
                    <a:lnTo>
                      <a:pt x="145541" y="20574"/>
                    </a:lnTo>
                    <a:lnTo>
                      <a:pt x="145541" y="12954"/>
                    </a:lnTo>
                    <a:lnTo>
                      <a:pt x="144779" y="7620"/>
                    </a:lnTo>
                    <a:lnTo>
                      <a:pt x="142494" y="6096"/>
                    </a:lnTo>
                    <a:lnTo>
                      <a:pt x="140207" y="6096"/>
                    </a:lnTo>
                    <a:close/>
                  </a:path>
                  <a:path w="6204584" h="1310639">
                    <a:moveTo>
                      <a:pt x="159257" y="6096"/>
                    </a:moveTo>
                    <a:lnTo>
                      <a:pt x="156209" y="7620"/>
                    </a:lnTo>
                    <a:lnTo>
                      <a:pt x="153162" y="12954"/>
                    </a:lnTo>
                    <a:lnTo>
                      <a:pt x="150875" y="20574"/>
                    </a:lnTo>
                    <a:lnTo>
                      <a:pt x="150113" y="25908"/>
                    </a:lnTo>
                    <a:lnTo>
                      <a:pt x="150113" y="33528"/>
                    </a:lnTo>
                    <a:lnTo>
                      <a:pt x="150875" y="38100"/>
                    </a:lnTo>
                    <a:lnTo>
                      <a:pt x="153162" y="39624"/>
                    </a:lnTo>
                    <a:lnTo>
                      <a:pt x="155447" y="39624"/>
                    </a:lnTo>
                    <a:lnTo>
                      <a:pt x="165353" y="12954"/>
                    </a:lnTo>
                    <a:lnTo>
                      <a:pt x="163829" y="7620"/>
                    </a:lnTo>
                    <a:lnTo>
                      <a:pt x="161544" y="6096"/>
                    </a:lnTo>
                    <a:lnTo>
                      <a:pt x="159257" y="6096"/>
                    </a:lnTo>
                    <a:close/>
                  </a:path>
                  <a:path w="6204584" h="1310639">
                    <a:moveTo>
                      <a:pt x="182879" y="6096"/>
                    </a:moveTo>
                    <a:lnTo>
                      <a:pt x="169163" y="28956"/>
                    </a:lnTo>
                    <a:lnTo>
                      <a:pt x="183641" y="28956"/>
                    </a:lnTo>
                  </a:path>
                  <a:path w="6204584" h="1310639">
                    <a:moveTo>
                      <a:pt x="182879" y="6096"/>
                    </a:moveTo>
                    <a:lnTo>
                      <a:pt x="176784" y="39624"/>
                    </a:lnTo>
                  </a:path>
                  <a:path w="6204584" h="1310639">
                    <a:moveTo>
                      <a:pt x="188975" y="36576"/>
                    </a:moveTo>
                    <a:lnTo>
                      <a:pt x="187451" y="38100"/>
                    </a:lnTo>
                    <a:lnTo>
                      <a:pt x="188213" y="39624"/>
                    </a:lnTo>
                    <a:lnTo>
                      <a:pt x="188975" y="38100"/>
                    </a:lnTo>
                    <a:lnTo>
                      <a:pt x="188975" y="36576"/>
                    </a:lnTo>
                    <a:close/>
                  </a:path>
                  <a:path w="6204584" h="1310639">
                    <a:moveTo>
                      <a:pt x="211835" y="17526"/>
                    </a:moveTo>
                    <a:lnTo>
                      <a:pt x="210312" y="22860"/>
                    </a:lnTo>
                    <a:lnTo>
                      <a:pt x="208025" y="25908"/>
                    </a:lnTo>
                    <a:lnTo>
                      <a:pt x="204978" y="27432"/>
                    </a:lnTo>
                    <a:lnTo>
                      <a:pt x="204215" y="27432"/>
                    </a:lnTo>
                    <a:lnTo>
                      <a:pt x="201168" y="25908"/>
                    </a:lnTo>
                    <a:lnTo>
                      <a:pt x="199644" y="22860"/>
                    </a:lnTo>
                    <a:lnTo>
                      <a:pt x="199644" y="16002"/>
                    </a:lnTo>
                    <a:lnTo>
                      <a:pt x="201929" y="10668"/>
                    </a:lnTo>
                    <a:lnTo>
                      <a:pt x="204215" y="7620"/>
                    </a:lnTo>
                    <a:lnTo>
                      <a:pt x="207263" y="6096"/>
                    </a:lnTo>
                    <a:lnTo>
                      <a:pt x="208787" y="6096"/>
                    </a:lnTo>
                    <a:lnTo>
                      <a:pt x="211074" y="7620"/>
                    </a:lnTo>
                    <a:lnTo>
                      <a:pt x="212597" y="10668"/>
                    </a:lnTo>
                    <a:lnTo>
                      <a:pt x="211835" y="17526"/>
                    </a:lnTo>
                    <a:lnTo>
                      <a:pt x="211074" y="25908"/>
                    </a:lnTo>
                    <a:lnTo>
                      <a:pt x="208787" y="33528"/>
                    </a:lnTo>
                    <a:lnTo>
                      <a:pt x="205740" y="38100"/>
                    </a:lnTo>
                    <a:lnTo>
                      <a:pt x="202691" y="39624"/>
                    </a:lnTo>
                    <a:lnTo>
                      <a:pt x="200406" y="39624"/>
                    </a:lnTo>
                    <a:lnTo>
                      <a:pt x="198119" y="38100"/>
                    </a:lnTo>
                    <a:lnTo>
                      <a:pt x="197357" y="35052"/>
                    </a:lnTo>
                  </a:path>
                  <a:path w="6204584" h="1310639">
                    <a:moveTo>
                      <a:pt x="221741" y="0"/>
                    </a:moveTo>
                    <a:lnTo>
                      <a:pt x="223265" y="3048"/>
                    </a:lnTo>
                    <a:lnTo>
                      <a:pt x="224790" y="7620"/>
                    </a:lnTo>
                    <a:lnTo>
                      <a:pt x="225551" y="14478"/>
                    </a:lnTo>
                    <a:lnTo>
                      <a:pt x="224790" y="22860"/>
                    </a:lnTo>
                    <a:lnTo>
                      <a:pt x="223265" y="28956"/>
                    </a:lnTo>
                    <a:lnTo>
                      <a:pt x="220979" y="36576"/>
                    </a:lnTo>
                    <a:lnTo>
                      <a:pt x="218694" y="43434"/>
                    </a:lnTo>
                    <a:lnTo>
                      <a:pt x="215646" y="48006"/>
                    </a:lnTo>
                    <a:lnTo>
                      <a:pt x="212597" y="51054"/>
                    </a:lnTo>
                  </a:path>
                  <a:path w="6204584" h="1310639">
                    <a:moveTo>
                      <a:pt x="621791" y="0"/>
                    </a:moveTo>
                    <a:lnTo>
                      <a:pt x="619506" y="3048"/>
                    </a:lnTo>
                    <a:lnTo>
                      <a:pt x="617219" y="7620"/>
                    </a:lnTo>
                    <a:lnTo>
                      <a:pt x="613410" y="14478"/>
                    </a:lnTo>
                    <a:lnTo>
                      <a:pt x="611124" y="22860"/>
                    </a:lnTo>
                    <a:lnTo>
                      <a:pt x="610362" y="28956"/>
                    </a:lnTo>
                    <a:lnTo>
                      <a:pt x="609600" y="36576"/>
                    </a:lnTo>
                    <a:lnTo>
                      <a:pt x="610362" y="43434"/>
                    </a:lnTo>
                    <a:lnTo>
                      <a:pt x="611885" y="48006"/>
                    </a:lnTo>
                    <a:lnTo>
                      <a:pt x="612647" y="51054"/>
                    </a:lnTo>
                  </a:path>
                  <a:path w="6204584" h="1310639">
                    <a:moveTo>
                      <a:pt x="624078" y="25908"/>
                    </a:moveTo>
                    <a:lnTo>
                      <a:pt x="641604" y="25908"/>
                    </a:lnTo>
                  </a:path>
                  <a:path w="6204584" h="1310639">
                    <a:moveTo>
                      <a:pt x="649985" y="39624"/>
                    </a:moveTo>
                    <a:lnTo>
                      <a:pt x="665225" y="6096"/>
                    </a:lnTo>
                    <a:lnTo>
                      <a:pt x="651510" y="6096"/>
                    </a:lnTo>
                  </a:path>
                  <a:path w="6204584" h="1310639">
                    <a:moveTo>
                      <a:pt x="667511" y="36576"/>
                    </a:moveTo>
                    <a:lnTo>
                      <a:pt x="665987" y="38100"/>
                    </a:lnTo>
                    <a:lnTo>
                      <a:pt x="666749" y="39624"/>
                    </a:lnTo>
                    <a:lnTo>
                      <a:pt x="668273" y="38100"/>
                    </a:lnTo>
                    <a:lnTo>
                      <a:pt x="667511" y="36576"/>
                    </a:lnTo>
                    <a:close/>
                  </a:path>
                  <a:path w="6204584" h="1310639">
                    <a:moveTo>
                      <a:pt x="692657" y="6096"/>
                    </a:moveTo>
                    <a:lnTo>
                      <a:pt x="682751" y="6096"/>
                    </a:lnTo>
                    <a:lnTo>
                      <a:pt x="678941" y="20574"/>
                    </a:lnTo>
                    <a:lnTo>
                      <a:pt x="680465" y="19050"/>
                    </a:lnTo>
                    <a:lnTo>
                      <a:pt x="683513" y="17526"/>
                    </a:lnTo>
                    <a:lnTo>
                      <a:pt x="686561" y="17526"/>
                    </a:lnTo>
                    <a:lnTo>
                      <a:pt x="688847" y="19050"/>
                    </a:lnTo>
                    <a:lnTo>
                      <a:pt x="690371" y="22860"/>
                    </a:lnTo>
                    <a:lnTo>
                      <a:pt x="690371" y="30480"/>
                    </a:lnTo>
                    <a:lnTo>
                      <a:pt x="688085" y="35052"/>
                    </a:lnTo>
                    <a:lnTo>
                      <a:pt x="685799" y="38100"/>
                    </a:lnTo>
                    <a:lnTo>
                      <a:pt x="682751" y="39624"/>
                    </a:lnTo>
                    <a:lnTo>
                      <a:pt x="679704" y="39624"/>
                    </a:lnTo>
                    <a:lnTo>
                      <a:pt x="676655" y="38100"/>
                    </a:lnTo>
                    <a:lnTo>
                      <a:pt x="675893" y="36576"/>
                    </a:lnTo>
                    <a:lnTo>
                      <a:pt x="675893" y="33528"/>
                    </a:lnTo>
                  </a:path>
                  <a:path w="6204584" h="1310639">
                    <a:moveTo>
                      <a:pt x="697991" y="20574"/>
                    </a:moveTo>
                    <a:lnTo>
                      <a:pt x="715517" y="20574"/>
                    </a:lnTo>
                  </a:path>
                  <a:path w="6204584" h="1310639">
                    <a:moveTo>
                      <a:pt x="696467" y="30480"/>
                    </a:moveTo>
                    <a:lnTo>
                      <a:pt x="713993" y="30480"/>
                    </a:lnTo>
                  </a:path>
                  <a:path w="6204584" h="1310639">
                    <a:moveTo>
                      <a:pt x="724661" y="14478"/>
                    </a:moveTo>
                    <a:lnTo>
                      <a:pt x="724661" y="12954"/>
                    </a:lnTo>
                    <a:lnTo>
                      <a:pt x="726185" y="9144"/>
                    </a:lnTo>
                    <a:lnTo>
                      <a:pt x="727710" y="7620"/>
                    </a:lnTo>
                    <a:lnTo>
                      <a:pt x="729995" y="6096"/>
                    </a:lnTo>
                    <a:lnTo>
                      <a:pt x="733805" y="6096"/>
                    </a:lnTo>
                    <a:lnTo>
                      <a:pt x="735329" y="7620"/>
                    </a:lnTo>
                    <a:lnTo>
                      <a:pt x="736091" y="9144"/>
                    </a:lnTo>
                    <a:lnTo>
                      <a:pt x="736091" y="16002"/>
                    </a:lnTo>
                    <a:lnTo>
                      <a:pt x="734567" y="19050"/>
                    </a:lnTo>
                    <a:lnTo>
                      <a:pt x="731519" y="24384"/>
                    </a:lnTo>
                    <a:lnTo>
                      <a:pt x="719327" y="39624"/>
                    </a:lnTo>
                    <a:lnTo>
                      <a:pt x="733043" y="39624"/>
                    </a:lnTo>
                  </a:path>
                  <a:path w="6204584" h="1310639">
                    <a:moveTo>
                      <a:pt x="754379" y="6096"/>
                    </a:moveTo>
                    <a:lnTo>
                      <a:pt x="739901" y="28956"/>
                    </a:lnTo>
                    <a:lnTo>
                      <a:pt x="755141" y="28956"/>
                    </a:lnTo>
                  </a:path>
                  <a:path w="6204584" h="1310639">
                    <a:moveTo>
                      <a:pt x="754379" y="6096"/>
                    </a:moveTo>
                    <a:lnTo>
                      <a:pt x="748283" y="39624"/>
                    </a:lnTo>
                  </a:path>
                  <a:path w="6204584" h="1310639">
                    <a:moveTo>
                      <a:pt x="762761" y="14478"/>
                    </a:moveTo>
                    <a:lnTo>
                      <a:pt x="763523" y="12954"/>
                    </a:lnTo>
                    <a:lnTo>
                      <a:pt x="765047" y="9144"/>
                    </a:lnTo>
                    <a:lnTo>
                      <a:pt x="768095" y="6096"/>
                    </a:lnTo>
                    <a:lnTo>
                      <a:pt x="771905" y="6096"/>
                    </a:lnTo>
                    <a:lnTo>
                      <a:pt x="773429" y="7620"/>
                    </a:lnTo>
                    <a:lnTo>
                      <a:pt x="774191" y="9144"/>
                    </a:lnTo>
                    <a:lnTo>
                      <a:pt x="774954" y="12954"/>
                    </a:lnTo>
                    <a:lnTo>
                      <a:pt x="774191" y="16002"/>
                    </a:lnTo>
                    <a:lnTo>
                      <a:pt x="772667" y="19050"/>
                    </a:lnTo>
                    <a:lnTo>
                      <a:pt x="770381" y="24384"/>
                    </a:lnTo>
                    <a:lnTo>
                      <a:pt x="757427" y="39624"/>
                    </a:lnTo>
                    <a:lnTo>
                      <a:pt x="771143" y="39624"/>
                    </a:lnTo>
                  </a:path>
                  <a:path w="6204584" h="1310639">
                    <a:moveTo>
                      <a:pt x="794004" y="6096"/>
                    </a:moveTo>
                    <a:lnTo>
                      <a:pt x="784860" y="6096"/>
                    </a:lnTo>
                    <a:lnTo>
                      <a:pt x="781049" y="20574"/>
                    </a:lnTo>
                    <a:lnTo>
                      <a:pt x="782573" y="19050"/>
                    </a:lnTo>
                    <a:lnTo>
                      <a:pt x="785621" y="17526"/>
                    </a:lnTo>
                    <a:lnTo>
                      <a:pt x="788669" y="17526"/>
                    </a:lnTo>
                    <a:lnTo>
                      <a:pt x="790955" y="19050"/>
                    </a:lnTo>
                    <a:lnTo>
                      <a:pt x="792479" y="22860"/>
                    </a:lnTo>
                    <a:lnTo>
                      <a:pt x="792479" y="27432"/>
                    </a:lnTo>
                    <a:lnTo>
                      <a:pt x="791717" y="30480"/>
                    </a:lnTo>
                    <a:lnTo>
                      <a:pt x="790193" y="35052"/>
                    </a:lnTo>
                    <a:lnTo>
                      <a:pt x="787907" y="38100"/>
                    </a:lnTo>
                    <a:lnTo>
                      <a:pt x="784097" y="39624"/>
                    </a:lnTo>
                    <a:lnTo>
                      <a:pt x="781811" y="39624"/>
                    </a:lnTo>
                    <a:lnTo>
                      <a:pt x="778763" y="38100"/>
                    </a:lnTo>
                    <a:lnTo>
                      <a:pt x="778763" y="36576"/>
                    </a:lnTo>
                    <a:lnTo>
                      <a:pt x="778001" y="33528"/>
                    </a:lnTo>
                  </a:path>
                  <a:path w="6204584" h="1310639">
                    <a:moveTo>
                      <a:pt x="803147" y="0"/>
                    </a:moveTo>
                    <a:lnTo>
                      <a:pt x="804671" y="3048"/>
                    </a:lnTo>
                    <a:lnTo>
                      <a:pt x="805433" y="7620"/>
                    </a:lnTo>
                    <a:lnTo>
                      <a:pt x="806957" y="14478"/>
                    </a:lnTo>
                    <a:lnTo>
                      <a:pt x="797051" y="48006"/>
                    </a:lnTo>
                    <a:lnTo>
                      <a:pt x="794004" y="51054"/>
                    </a:lnTo>
                  </a:path>
                  <a:path w="6204584" h="1310639">
                    <a:moveTo>
                      <a:pt x="1464563" y="0"/>
                    </a:moveTo>
                    <a:lnTo>
                      <a:pt x="1451610" y="36576"/>
                    </a:lnTo>
                    <a:lnTo>
                      <a:pt x="1453133" y="43434"/>
                    </a:lnTo>
                    <a:lnTo>
                      <a:pt x="1453895" y="48006"/>
                    </a:lnTo>
                    <a:lnTo>
                      <a:pt x="1455419" y="51054"/>
                    </a:lnTo>
                  </a:path>
                  <a:path w="6204584" h="1310639">
                    <a:moveTo>
                      <a:pt x="1466849" y="25908"/>
                    </a:moveTo>
                    <a:lnTo>
                      <a:pt x="1484375" y="25908"/>
                    </a:lnTo>
                  </a:path>
                  <a:path w="6204584" h="1310639">
                    <a:moveTo>
                      <a:pt x="1491995" y="39624"/>
                    </a:moveTo>
                    <a:lnTo>
                      <a:pt x="1507236" y="6096"/>
                    </a:lnTo>
                    <a:lnTo>
                      <a:pt x="1493519" y="6096"/>
                    </a:lnTo>
                  </a:path>
                  <a:path w="6204584" h="1310639">
                    <a:moveTo>
                      <a:pt x="1509521" y="36576"/>
                    </a:moveTo>
                    <a:lnTo>
                      <a:pt x="1508760" y="38100"/>
                    </a:lnTo>
                    <a:lnTo>
                      <a:pt x="1509521" y="39624"/>
                    </a:lnTo>
                    <a:lnTo>
                      <a:pt x="1510283" y="38100"/>
                    </a:lnTo>
                    <a:lnTo>
                      <a:pt x="1509521" y="36576"/>
                    </a:lnTo>
                    <a:close/>
                  </a:path>
                  <a:path w="6204584" h="1310639">
                    <a:moveTo>
                      <a:pt x="1534667" y="6096"/>
                    </a:moveTo>
                    <a:lnTo>
                      <a:pt x="1524761" y="6096"/>
                    </a:lnTo>
                    <a:lnTo>
                      <a:pt x="1520951" y="20574"/>
                    </a:lnTo>
                    <a:lnTo>
                      <a:pt x="1522475" y="19050"/>
                    </a:lnTo>
                    <a:lnTo>
                      <a:pt x="1525523" y="17526"/>
                    </a:lnTo>
                    <a:lnTo>
                      <a:pt x="1528571" y="17526"/>
                    </a:lnTo>
                    <a:lnTo>
                      <a:pt x="1530857" y="19050"/>
                    </a:lnTo>
                    <a:lnTo>
                      <a:pt x="1532381" y="22860"/>
                    </a:lnTo>
                    <a:lnTo>
                      <a:pt x="1532381" y="30480"/>
                    </a:lnTo>
                    <a:lnTo>
                      <a:pt x="1530095" y="35052"/>
                    </a:lnTo>
                    <a:lnTo>
                      <a:pt x="1527810" y="38100"/>
                    </a:lnTo>
                    <a:lnTo>
                      <a:pt x="1524761" y="39624"/>
                    </a:lnTo>
                    <a:lnTo>
                      <a:pt x="1521713" y="39624"/>
                    </a:lnTo>
                    <a:lnTo>
                      <a:pt x="1519427" y="38100"/>
                    </a:lnTo>
                    <a:lnTo>
                      <a:pt x="1518665" y="36576"/>
                    </a:lnTo>
                    <a:lnTo>
                      <a:pt x="1517904" y="33528"/>
                    </a:lnTo>
                  </a:path>
                  <a:path w="6204584" h="1310639">
                    <a:moveTo>
                      <a:pt x="1540763" y="20574"/>
                    </a:moveTo>
                    <a:lnTo>
                      <a:pt x="1557527" y="20574"/>
                    </a:lnTo>
                  </a:path>
                  <a:path w="6204584" h="1310639">
                    <a:moveTo>
                      <a:pt x="1539239" y="30480"/>
                    </a:moveTo>
                    <a:lnTo>
                      <a:pt x="1556004" y="30480"/>
                    </a:lnTo>
                  </a:path>
                  <a:path w="6204584" h="1310639">
                    <a:moveTo>
                      <a:pt x="1566671" y="14478"/>
                    </a:moveTo>
                    <a:lnTo>
                      <a:pt x="1566671" y="12954"/>
                    </a:lnTo>
                    <a:lnTo>
                      <a:pt x="1568195" y="9144"/>
                    </a:lnTo>
                    <a:lnTo>
                      <a:pt x="1569719" y="7620"/>
                    </a:lnTo>
                    <a:lnTo>
                      <a:pt x="1572005" y="6096"/>
                    </a:lnTo>
                    <a:lnTo>
                      <a:pt x="1575815" y="6096"/>
                    </a:lnTo>
                    <a:lnTo>
                      <a:pt x="1577339" y="7620"/>
                    </a:lnTo>
                    <a:lnTo>
                      <a:pt x="1578101" y="9144"/>
                    </a:lnTo>
                    <a:lnTo>
                      <a:pt x="1578101" y="16002"/>
                    </a:lnTo>
                    <a:lnTo>
                      <a:pt x="1576577" y="19050"/>
                    </a:lnTo>
                    <a:lnTo>
                      <a:pt x="1573530" y="24384"/>
                    </a:lnTo>
                    <a:lnTo>
                      <a:pt x="1561337" y="39624"/>
                    </a:lnTo>
                    <a:lnTo>
                      <a:pt x="1575054" y="39624"/>
                    </a:lnTo>
                  </a:path>
                  <a:path w="6204584" h="1310639">
                    <a:moveTo>
                      <a:pt x="1596389" y="6096"/>
                    </a:moveTo>
                    <a:lnTo>
                      <a:pt x="1582673" y="28956"/>
                    </a:lnTo>
                    <a:lnTo>
                      <a:pt x="1597151" y="28956"/>
                    </a:lnTo>
                  </a:path>
                  <a:path w="6204584" h="1310639">
                    <a:moveTo>
                      <a:pt x="1596389" y="6096"/>
                    </a:moveTo>
                    <a:lnTo>
                      <a:pt x="1590293" y="39624"/>
                    </a:lnTo>
                  </a:path>
                  <a:path w="6204584" h="1310639">
                    <a:moveTo>
                      <a:pt x="1605533" y="14478"/>
                    </a:moveTo>
                    <a:lnTo>
                      <a:pt x="1605533" y="12954"/>
                    </a:lnTo>
                    <a:lnTo>
                      <a:pt x="1607057" y="9144"/>
                    </a:lnTo>
                    <a:lnTo>
                      <a:pt x="1610105" y="6096"/>
                    </a:lnTo>
                    <a:lnTo>
                      <a:pt x="1614677" y="6096"/>
                    </a:lnTo>
                    <a:lnTo>
                      <a:pt x="1616201" y="7620"/>
                    </a:lnTo>
                    <a:lnTo>
                      <a:pt x="1616963" y="9144"/>
                    </a:lnTo>
                    <a:lnTo>
                      <a:pt x="1616963" y="12954"/>
                    </a:lnTo>
                    <a:lnTo>
                      <a:pt x="1615439" y="19050"/>
                    </a:lnTo>
                    <a:lnTo>
                      <a:pt x="1612392" y="24384"/>
                    </a:lnTo>
                    <a:lnTo>
                      <a:pt x="1599437" y="39624"/>
                    </a:lnTo>
                    <a:lnTo>
                      <a:pt x="1613154" y="39624"/>
                    </a:lnTo>
                  </a:path>
                  <a:path w="6204584" h="1310639">
                    <a:moveTo>
                      <a:pt x="1636776" y="6096"/>
                    </a:moveTo>
                    <a:lnTo>
                      <a:pt x="1626869" y="6096"/>
                    </a:lnTo>
                    <a:lnTo>
                      <a:pt x="1623821" y="20574"/>
                    </a:lnTo>
                    <a:lnTo>
                      <a:pt x="1624583" y="19050"/>
                    </a:lnTo>
                    <a:lnTo>
                      <a:pt x="1627631" y="17526"/>
                    </a:lnTo>
                    <a:lnTo>
                      <a:pt x="1630679" y="17526"/>
                    </a:lnTo>
                    <a:lnTo>
                      <a:pt x="1633727" y="19050"/>
                    </a:lnTo>
                    <a:lnTo>
                      <a:pt x="1634489" y="22860"/>
                    </a:lnTo>
                    <a:lnTo>
                      <a:pt x="1635252" y="27432"/>
                    </a:lnTo>
                    <a:lnTo>
                      <a:pt x="1634489" y="30480"/>
                    </a:lnTo>
                    <a:lnTo>
                      <a:pt x="1632965" y="35052"/>
                    </a:lnTo>
                    <a:lnTo>
                      <a:pt x="1629917" y="38100"/>
                    </a:lnTo>
                    <a:lnTo>
                      <a:pt x="1626869" y="39624"/>
                    </a:lnTo>
                    <a:lnTo>
                      <a:pt x="1623821" y="39624"/>
                    </a:lnTo>
                    <a:lnTo>
                      <a:pt x="1620773" y="38100"/>
                    </a:lnTo>
                    <a:lnTo>
                      <a:pt x="1620773" y="36576"/>
                    </a:lnTo>
                    <a:lnTo>
                      <a:pt x="1620011" y="33528"/>
                    </a:lnTo>
                  </a:path>
                  <a:path w="6204584" h="1310639">
                    <a:moveTo>
                      <a:pt x="1645157" y="0"/>
                    </a:moveTo>
                    <a:lnTo>
                      <a:pt x="1646681" y="3048"/>
                    </a:lnTo>
                    <a:lnTo>
                      <a:pt x="1648205" y="7620"/>
                    </a:lnTo>
                    <a:lnTo>
                      <a:pt x="1648967" y="14478"/>
                    </a:lnTo>
                    <a:lnTo>
                      <a:pt x="1648205" y="22860"/>
                    </a:lnTo>
                    <a:lnTo>
                      <a:pt x="1647443" y="28956"/>
                    </a:lnTo>
                    <a:lnTo>
                      <a:pt x="1645157" y="36576"/>
                    </a:lnTo>
                    <a:lnTo>
                      <a:pt x="1641348" y="43434"/>
                    </a:lnTo>
                    <a:lnTo>
                      <a:pt x="1639062" y="48006"/>
                    </a:lnTo>
                    <a:lnTo>
                      <a:pt x="1636014" y="51054"/>
                    </a:lnTo>
                  </a:path>
                  <a:path w="6204584" h="1310639">
                    <a:moveTo>
                      <a:pt x="3547110" y="0"/>
                    </a:moveTo>
                    <a:lnTo>
                      <a:pt x="3544824" y="3048"/>
                    </a:lnTo>
                    <a:lnTo>
                      <a:pt x="3541776" y="7620"/>
                    </a:lnTo>
                    <a:lnTo>
                      <a:pt x="3539490" y="14478"/>
                    </a:lnTo>
                    <a:lnTo>
                      <a:pt x="3536441" y="22860"/>
                    </a:lnTo>
                    <a:lnTo>
                      <a:pt x="3535679" y="28956"/>
                    </a:lnTo>
                    <a:lnTo>
                      <a:pt x="3534917" y="36576"/>
                    </a:lnTo>
                    <a:lnTo>
                      <a:pt x="3535679" y="43434"/>
                    </a:lnTo>
                    <a:lnTo>
                      <a:pt x="3536441" y="48006"/>
                    </a:lnTo>
                    <a:lnTo>
                      <a:pt x="3538728" y="51054"/>
                    </a:lnTo>
                  </a:path>
                  <a:path w="6204584" h="1310639">
                    <a:moveTo>
                      <a:pt x="3549396" y="25908"/>
                    </a:moveTo>
                    <a:lnTo>
                      <a:pt x="3566922" y="25908"/>
                    </a:lnTo>
                  </a:path>
                  <a:path w="6204584" h="1310639">
                    <a:moveTo>
                      <a:pt x="3578352" y="12954"/>
                    </a:moveTo>
                    <a:lnTo>
                      <a:pt x="3581400" y="10668"/>
                    </a:lnTo>
                    <a:lnTo>
                      <a:pt x="3584448" y="6096"/>
                    </a:lnTo>
                    <a:lnTo>
                      <a:pt x="3578352" y="39624"/>
                    </a:lnTo>
                  </a:path>
                  <a:path w="6204584" h="1310639">
                    <a:moveTo>
                      <a:pt x="3592829" y="36576"/>
                    </a:moveTo>
                    <a:lnTo>
                      <a:pt x="3592067" y="38100"/>
                    </a:lnTo>
                    <a:lnTo>
                      <a:pt x="3592829" y="39624"/>
                    </a:lnTo>
                    <a:lnTo>
                      <a:pt x="3593591" y="38100"/>
                    </a:lnTo>
                    <a:lnTo>
                      <a:pt x="3592829" y="36576"/>
                    </a:lnTo>
                    <a:close/>
                  </a:path>
                  <a:path w="6204584" h="1310639">
                    <a:moveTo>
                      <a:pt x="3615690" y="6096"/>
                    </a:moveTo>
                    <a:lnTo>
                      <a:pt x="3601974" y="28956"/>
                    </a:lnTo>
                    <a:lnTo>
                      <a:pt x="3616452" y="28956"/>
                    </a:lnTo>
                  </a:path>
                  <a:path w="6204584" h="1310639">
                    <a:moveTo>
                      <a:pt x="3615690" y="6096"/>
                    </a:moveTo>
                    <a:lnTo>
                      <a:pt x="3609593" y="39624"/>
                    </a:lnTo>
                  </a:path>
                  <a:path w="6204584" h="1310639">
                    <a:moveTo>
                      <a:pt x="3624072" y="20574"/>
                    </a:moveTo>
                    <a:lnTo>
                      <a:pt x="3640836" y="20574"/>
                    </a:lnTo>
                  </a:path>
                  <a:path w="6204584" h="1310639">
                    <a:moveTo>
                      <a:pt x="3621786" y="30480"/>
                    </a:moveTo>
                    <a:lnTo>
                      <a:pt x="3639312" y="30480"/>
                    </a:lnTo>
                  </a:path>
                  <a:path w="6204584" h="1310639">
                    <a:moveTo>
                      <a:pt x="3659886" y="6096"/>
                    </a:moveTo>
                    <a:lnTo>
                      <a:pt x="3646170" y="28956"/>
                    </a:lnTo>
                    <a:lnTo>
                      <a:pt x="3660648" y="28956"/>
                    </a:lnTo>
                  </a:path>
                  <a:path w="6204584" h="1310639">
                    <a:moveTo>
                      <a:pt x="3659886" y="6096"/>
                    </a:moveTo>
                    <a:lnTo>
                      <a:pt x="3653790" y="39624"/>
                    </a:lnTo>
                  </a:path>
                  <a:path w="6204584" h="1310639">
                    <a:moveTo>
                      <a:pt x="3681222" y="6096"/>
                    </a:moveTo>
                    <a:lnTo>
                      <a:pt x="3671316" y="6096"/>
                    </a:lnTo>
                    <a:lnTo>
                      <a:pt x="3668267" y="20574"/>
                    </a:lnTo>
                    <a:lnTo>
                      <a:pt x="3669029" y="19050"/>
                    </a:lnTo>
                    <a:lnTo>
                      <a:pt x="3672078" y="17526"/>
                    </a:lnTo>
                    <a:lnTo>
                      <a:pt x="3675126" y="17526"/>
                    </a:lnTo>
                    <a:lnTo>
                      <a:pt x="3678174" y="19050"/>
                    </a:lnTo>
                    <a:lnTo>
                      <a:pt x="3678936" y="22860"/>
                    </a:lnTo>
                    <a:lnTo>
                      <a:pt x="3679698" y="27432"/>
                    </a:lnTo>
                    <a:lnTo>
                      <a:pt x="3678936" y="30480"/>
                    </a:lnTo>
                    <a:lnTo>
                      <a:pt x="3677412" y="35052"/>
                    </a:lnTo>
                    <a:lnTo>
                      <a:pt x="3674364" y="38100"/>
                    </a:lnTo>
                    <a:lnTo>
                      <a:pt x="3671316" y="39624"/>
                    </a:lnTo>
                    <a:lnTo>
                      <a:pt x="3668267" y="39624"/>
                    </a:lnTo>
                    <a:lnTo>
                      <a:pt x="3665982" y="38100"/>
                    </a:lnTo>
                    <a:lnTo>
                      <a:pt x="3665220" y="36576"/>
                    </a:lnTo>
                    <a:lnTo>
                      <a:pt x="3664458" y="33528"/>
                    </a:lnTo>
                  </a:path>
                  <a:path w="6204584" h="1310639">
                    <a:moveTo>
                      <a:pt x="3700272" y="10668"/>
                    </a:moveTo>
                    <a:lnTo>
                      <a:pt x="3700272" y="7620"/>
                    </a:lnTo>
                    <a:lnTo>
                      <a:pt x="3697986" y="6096"/>
                    </a:lnTo>
                    <a:lnTo>
                      <a:pt x="3695700" y="6096"/>
                    </a:lnTo>
                    <a:lnTo>
                      <a:pt x="3692652" y="7620"/>
                    </a:lnTo>
                    <a:lnTo>
                      <a:pt x="3689604" y="12954"/>
                    </a:lnTo>
                    <a:lnTo>
                      <a:pt x="3687317" y="20574"/>
                    </a:lnTo>
                    <a:lnTo>
                      <a:pt x="3685793" y="28956"/>
                    </a:lnTo>
                    <a:lnTo>
                      <a:pt x="3685793" y="35052"/>
                    </a:lnTo>
                    <a:lnTo>
                      <a:pt x="3687317" y="38100"/>
                    </a:lnTo>
                    <a:lnTo>
                      <a:pt x="3689604" y="39624"/>
                    </a:lnTo>
                    <a:lnTo>
                      <a:pt x="3690366" y="39624"/>
                    </a:lnTo>
                    <a:lnTo>
                      <a:pt x="3693414" y="38100"/>
                    </a:lnTo>
                    <a:lnTo>
                      <a:pt x="3696462" y="35052"/>
                    </a:lnTo>
                    <a:lnTo>
                      <a:pt x="3697986" y="30480"/>
                    </a:lnTo>
                    <a:lnTo>
                      <a:pt x="3698748" y="28956"/>
                    </a:lnTo>
                    <a:lnTo>
                      <a:pt x="3698748" y="24384"/>
                    </a:lnTo>
                    <a:lnTo>
                      <a:pt x="3697224" y="20574"/>
                    </a:lnTo>
                    <a:lnTo>
                      <a:pt x="3694176" y="19050"/>
                    </a:lnTo>
                    <a:lnTo>
                      <a:pt x="3693414" y="19050"/>
                    </a:lnTo>
                    <a:lnTo>
                      <a:pt x="3690366" y="20574"/>
                    </a:lnTo>
                    <a:lnTo>
                      <a:pt x="3688079" y="24384"/>
                    </a:lnTo>
                    <a:lnTo>
                      <a:pt x="3685793" y="28956"/>
                    </a:lnTo>
                  </a:path>
                  <a:path w="6204584" h="1310639">
                    <a:moveTo>
                      <a:pt x="3704843" y="36576"/>
                    </a:moveTo>
                    <a:lnTo>
                      <a:pt x="3703320" y="38100"/>
                    </a:lnTo>
                    <a:lnTo>
                      <a:pt x="3704082" y="39624"/>
                    </a:lnTo>
                    <a:lnTo>
                      <a:pt x="3704843" y="38100"/>
                    </a:lnTo>
                    <a:lnTo>
                      <a:pt x="3704843" y="36576"/>
                    </a:lnTo>
                    <a:close/>
                  </a:path>
                  <a:path w="6204584" h="1310639">
                    <a:moveTo>
                      <a:pt x="3729228" y="10668"/>
                    </a:moveTo>
                    <a:lnTo>
                      <a:pt x="3729228" y="7620"/>
                    </a:lnTo>
                    <a:lnTo>
                      <a:pt x="3726179" y="6096"/>
                    </a:lnTo>
                    <a:lnTo>
                      <a:pt x="3724655" y="6096"/>
                    </a:lnTo>
                    <a:lnTo>
                      <a:pt x="3721608" y="7620"/>
                    </a:lnTo>
                    <a:lnTo>
                      <a:pt x="3718560" y="12954"/>
                    </a:lnTo>
                    <a:lnTo>
                      <a:pt x="3716274" y="20574"/>
                    </a:lnTo>
                    <a:lnTo>
                      <a:pt x="3714750" y="28956"/>
                    </a:lnTo>
                    <a:lnTo>
                      <a:pt x="3714750" y="35052"/>
                    </a:lnTo>
                    <a:lnTo>
                      <a:pt x="3715512" y="38100"/>
                    </a:lnTo>
                    <a:lnTo>
                      <a:pt x="3718560" y="39624"/>
                    </a:lnTo>
                    <a:lnTo>
                      <a:pt x="3719322" y="39624"/>
                    </a:lnTo>
                    <a:lnTo>
                      <a:pt x="3714750" y="28956"/>
                    </a:lnTo>
                  </a:path>
                  <a:path w="6204584" h="1310639">
                    <a:moveTo>
                      <a:pt x="3737610" y="0"/>
                    </a:moveTo>
                    <a:lnTo>
                      <a:pt x="3739896" y="3048"/>
                    </a:lnTo>
                    <a:lnTo>
                      <a:pt x="3740658" y="7620"/>
                    </a:lnTo>
                    <a:lnTo>
                      <a:pt x="3741420" y="14478"/>
                    </a:lnTo>
                    <a:lnTo>
                      <a:pt x="3741420" y="22860"/>
                    </a:lnTo>
                    <a:lnTo>
                      <a:pt x="3739896" y="28956"/>
                    </a:lnTo>
                    <a:lnTo>
                      <a:pt x="3737610" y="36576"/>
                    </a:lnTo>
                    <a:lnTo>
                      <a:pt x="3734562" y="43434"/>
                    </a:lnTo>
                    <a:lnTo>
                      <a:pt x="3731514" y="48006"/>
                    </a:lnTo>
                    <a:lnTo>
                      <a:pt x="3729228" y="51054"/>
                    </a:lnTo>
                  </a:path>
                  <a:path w="6204584" h="1310639">
                    <a:moveTo>
                      <a:pt x="3114293" y="0"/>
                    </a:moveTo>
                    <a:lnTo>
                      <a:pt x="3102102" y="28956"/>
                    </a:lnTo>
                    <a:lnTo>
                      <a:pt x="3102102" y="36576"/>
                    </a:lnTo>
                    <a:lnTo>
                      <a:pt x="3102864" y="43434"/>
                    </a:lnTo>
                    <a:lnTo>
                      <a:pt x="3103626" y="48006"/>
                    </a:lnTo>
                    <a:lnTo>
                      <a:pt x="3105150" y="51054"/>
                    </a:lnTo>
                  </a:path>
                  <a:path w="6204584" h="1310639">
                    <a:moveTo>
                      <a:pt x="3116579" y="25908"/>
                    </a:moveTo>
                    <a:lnTo>
                      <a:pt x="3133343" y="25908"/>
                    </a:lnTo>
                  </a:path>
                  <a:path w="6204584" h="1310639">
                    <a:moveTo>
                      <a:pt x="3141726" y="39624"/>
                    </a:moveTo>
                    <a:lnTo>
                      <a:pt x="3157728" y="6096"/>
                    </a:lnTo>
                    <a:lnTo>
                      <a:pt x="3144012" y="6096"/>
                    </a:lnTo>
                  </a:path>
                  <a:path w="6204584" h="1310639">
                    <a:moveTo>
                      <a:pt x="3160014" y="36576"/>
                    </a:moveTo>
                    <a:lnTo>
                      <a:pt x="3158490" y="38100"/>
                    </a:lnTo>
                    <a:lnTo>
                      <a:pt x="3159252" y="39624"/>
                    </a:lnTo>
                    <a:lnTo>
                      <a:pt x="3160776" y="38100"/>
                    </a:lnTo>
                    <a:lnTo>
                      <a:pt x="3160014" y="36576"/>
                    </a:lnTo>
                    <a:close/>
                  </a:path>
                  <a:path w="6204584" h="1310639">
                    <a:moveTo>
                      <a:pt x="3174491" y="6096"/>
                    </a:moveTo>
                    <a:lnTo>
                      <a:pt x="3185160" y="6096"/>
                    </a:lnTo>
                    <a:lnTo>
                      <a:pt x="3176778" y="19050"/>
                    </a:lnTo>
                    <a:lnTo>
                      <a:pt x="3180588" y="19050"/>
                    </a:lnTo>
                    <a:lnTo>
                      <a:pt x="3182112" y="20574"/>
                    </a:lnTo>
                    <a:lnTo>
                      <a:pt x="3182112" y="22860"/>
                    </a:lnTo>
                    <a:lnTo>
                      <a:pt x="3182874" y="27432"/>
                    </a:lnTo>
                    <a:lnTo>
                      <a:pt x="3182112" y="30480"/>
                    </a:lnTo>
                    <a:lnTo>
                      <a:pt x="3180588" y="35052"/>
                    </a:lnTo>
                    <a:lnTo>
                      <a:pt x="3177540" y="38100"/>
                    </a:lnTo>
                    <a:lnTo>
                      <a:pt x="3174491" y="39624"/>
                    </a:lnTo>
                    <a:lnTo>
                      <a:pt x="3171443" y="39624"/>
                    </a:lnTo>
                    <a:lnTo>
                      <a:pt x="3169158" y="38100"/>
                    </a:lnTo>
                    <a:lnTo>
                      <a:pt x="3168396" y="36576"/>
                    </a:lnTo>
                    <a:lnTo>
                      <a:pt x="3168396" y="33528"/>
                    </a:lnTo>
                  </a:path>
                  <a:path w="6204584" h="1310639">
                    <a:moveTo>
                      <a:pt x="3190493" y="20574"/>
                    </a:moveTo>
                    <a:lnTo>
                      <a:pt x="3208020" y="20574"/>
                    </a:lnTo>
                  </a:path>
                  <a:path w="6204584" h="1310639">
                    <a:moveTo>
                      <a:pt x="3188970" y="30480"/>
                    </a:moveTo>
                    <a:lnTo>
                      <a:pt x="3205734" y="30480"/>
                    </a:lnTo>
                  </a:path>
                  <a:path w="6204584" h="1310639">
                    <a:moveTo>
                      <a:pt x="3216402" y="14478"/>
                    </a:moveTo>
                    <a:lnTo>
                      <a:pt x="3217164" y="12954"/>
                    </a:lnTo>
                    <a:lnTo>
                      <a:pt x="3217926" y="9144"/>
                    </a:lnTo>
                    <a:lnTo>
                      <a:pt x="3219450" y="7620"/>
                    </a:lnTo>
                    <a:lnTo>
                      <a:pt x="3221736" y="6096"/>
                    </a:lnTo>
                    <a:lnTo>
                      <a:pt x="3225546" y="6096"/>
                    </a:lnTo>
                    <a:lnTo>
                      <a:pt x="3227070" y="7620"/>
                    </a:lnTo>
                    <a:lnTo>
                      <a:pt x="3227832" y="9144"/>
                    </a:lnTo>
                    <a:lnTo>
                      <a:pt x="3228593" y="12954"/>
                    </a:lnTo>
                    <a:lnTo>
                      <a:pt x="3227832" y="16002"/>
                    </a:lnTo>
                    <a:lnTo>
                      <a:pt x="3226308" y="19050"/>
                    </a:lnTo>
                    <a:lnTo>
                      <a:pt x="3224022" y="24384"/>
                    </a:lnTo>
                    <a:lnTo>
                      <a:pt x="3211067" y="39624"/>
                    </a:lnTo>
                    <a:lnTo>
                      <a:pt x="3224784" y="39624"/>
                    </a:lnTo>
                  </a:path>
                  <a:path w="6204584" h="1310639">
                    <a:moveTo>
                      <a:pt x="3238500" y="6096"/>
                    </a:moveTo>
                    <a:lnTo>
                      <a:pt x="3248405" y="6096"/>
                    </a:lnTo>
                    <a:lnTo>
                      <a:pt x="3240786" y="19050"/>
                    </a:lnTo>
                    <a:lnTo>
                      <a:pt x="3243834" y="19050"/>
                    </a:lnTo>
                    <a:lnTo>
                      <a:pt x="3245358" y="20574"/>
                    </a:lnTo>
                    <a:lnTo>
                      <a:pt x="3246120" y="22860"/>
                    </a:lnTo>
                    <a:lnTo>
                      <a:pt x="3246120" y="27432"/>
                    </a:lnTo>
                    <a:lnTo>
                      <a:pt x="3245358" y="30480"/>
                    </a:lnTo>
                    <a:lnTo>
                      <a:pt x="3243834" y="35052"/>
                    </a:lnTo>
                    <a:lnTo>
                      <a:pt x="3240786" y="38100"/>
                    </a:lnTo>
                    <a:lnTo>
                      <a:pt x="3237738" y="39624"/>
                    </a:lnTo>
                    <a:lnTo>
                      <a:pt x="3235452" y="39624"/>
                    </a:lnTo>
                    <a:lnTo>
                      <a:pt x="3232404" y="38100"/>
                    </a:lnTo>
                    <a:lnTo>
                      <a:pt x="3232404" y="36576"/>
                    </a:lnTo>
                    <a:lnTo>
                      <a:pt x="3231641" y="33528"/>
                    </a:lnTo>
                  </a:path>
                  <a:path w="6204584" h="1310639">
                    <a:moveTo>
                      <a:pt x="3267455" y="6096"/>
                    </a:moveTo>
                    <a:lnTo>
                      <a:pt x="3257550" y="6096"/>
                    </a:lnTo>
                    <a:lnTo>
                      <a:pt x="3254502" y="20574"/>
                    </a:lnTo>
                    <a:lnTo>
                      <a:pt x="3255264" y="19050"/>
                    </a:lnTo>
                    <a:lnTo>
                      <a:pt x="3258312" y="17526"/>
                    </a:lnTo>
                    <a:lnTo>
                      <a:pt x="3261360" y="17526"/>
                    </a:lnTo>
                    <a:lnTo>
                      <a:pt x="3264408" y="19050"/>
                    </a:lnTo>
                    <a:lnTo>
                      <a:pt x="3265170" y="22860"/>
                    </a:lnTo>
                    <a:lnTo>
                      <a:pt x="3265170" y="30480"/>
                    </a:lnTo>
                    <a:lnTo>
                      <a:pt x="3262884" y="35052"/>
                    </a:lnTo>
                    <a:lnTo>
                      <a:pt x="3260598" y="38100"/>
                    </a:lnTo>
                    <a:lnTo>
                      <a:pt x="3257550" y="39624"/>
                    </a:lnTo>
                    <a:lnTo>
                      <a:pt x="3254502" y="39624"/>
                    </a:lnTo>
                    <a:lnTo>
                      <a:pt x="3251454" y="38100"/>
                    </a:lnTo>
                    <a:lnTo>
                      <a:pt x="3250691" y="36576"/>
                    </a:lnTo>
                    <a:lnTo>
                      <a:pt x="3250691" y="33528"/>
                    </a:lnTo>
                  </a:path>
                  <a:path w="6204584" h="1310639">
                    <a:moveTo>
                      <a:pt x="3274314" y="14478"/>
                    </a:moveTo>
                    <a:lnTo>
                      <a:pt x="3275076" y="12954"/>
                    </a:lnTo>
                    <a:lnTo>
                      <a:pt x="3276600" y="9144"/>
                    </a:lnTo>
                    <a:lnTo>
                      <a:pt x="3277362" y="7620"/>
                    </a:lnTo>
                    <a:lnTo>
                      <a:pt x="3279648" y="6096"/>
                    </a:lnTo>
                    <a:lnTo>
                      <a:pt x="3283458" y="6096"/>
                    </a:lnTo>
                    <a:lnTo>
                      <a:pt x="3284982" y="7620"/>
                    </a:lnTo>
                    <a:lnTo>
                      <a:pt x="3285743" y="9144"/>
                    </a:lnTo>
                    <a:lnTo>
                      <a:pt x="3286505" y="12954"/>
                    </a:lnTo>
                    <a:lnTo>
                      <a:pt x="3285743" y="16002"/>
                    </a:lnTo>
                    <a:lnTo>
                      <a:pt x="3284220" y="19050"/>
                    </a:lnTo>
                    <a:lnTo>
                      <a:pt x="3281172" y="24384"/>
                    </a:lnTo>
                    <a:lnTo>
                      <a:pt x="3268979" y="39624"/>
                    </a:lnTo>
                    <a:lnTo>
                      <a:pt x="3281934" y="39624"/>
                    </a:lnTo>
                  </a:path>
                  <a:path w="6204584" h="1310639">
                    <a:moveTo>
                      <a:pt x="3290316" y="36576"/>
                    </a:moveTo>
                    <a:lnTo>
                      <a:pt x="3289554" y="38100"/>
                    </a:lnTo>
                    <a:lnTo>
                      <a:pt x="3290316" y="39624"/>
                    </a:lnTo>
                    <a:lnTo>
                      <a:pt x="3291078" y="38100"/>
                    </a:lnTo>
                    <a:lnTo>
                      <a:pt x="3290316" y="36576"/>
                    </a:lnTo>
                    <a:close/>
                  </a:path>
                  <a:path w="6204584" h="1310639">
                    <a:moveTo>
                      <a:pt x="3301746" y="39624"/>
                    </a:moveTo>
                    <a:lnTo>
                      <a:pt x="3317748" y="6096"/>
                    </a:lnTo>
                    <a:lnTo>
                      <a:pt x="3303270" y="6096"/>
                    </a:lnTo>
                  </a:path>
                  <a:path w="6204584" h="1310639">
                    <a:moveTo>
                      <a:pt x="3323843" y="0"/>
                    </a:moveTo>
                    <a:lnTo>
                      <a:pt x="3325367" y="3048"/>
                    </a:lnTo>
                    <a:lnTo>
                      <a:pt x="3326891" y="7620"/>
                    </a:lnTo>
                    <a:lnTo>
                      <a:pt x="3327654" y="14478"/>
                    </a:lnTo>
                    <a:lnTo>
                      <a:pt x="3326891" y="22860"/>
                    </a:lnTo>
                    <a:lnTo>
                      <a:pt x="3325367" y="28956"/>
                    </a:lnTo>
                    <a:lnTo>
                      <a:pt x="3323082" y="36576"/>
                    </a:lnTo>
                    <a:lnTo>
                      <a:pt x="3320034" y="43434"/>
                    </a:lnTo>
                    <a:lnTo>
                      <a:pt x="3317748" y="48006"/>
                    </a:lnTo>
                    <a:lnTo>
                      <a:pt x="3314700" y="51054"/>
                    </a:lnTo>
                  </a:path>
                  <a:path w="6204584" h="1310639">
                    <a:moveTo>
                      <a:pt x="5311902" y="137160"/>
                    </a:moveTo>
                    <a:lnTo>
                      <a:pt x="6064758" y="137160"/>
                    </a:lnTo>
                  </a:path>
                  <a:path w="6204584" h="1310639">
                    <a:moveTo>
                      <a:pt x="5795010" y="1296162"/>
                    </a:moveTo>
                    <a:lnTo>
                      <a:pt x="5790438" y="1287018"/>
                    </a:lnTo>
                    <a:lnTo>
                      <a:pt x="5781294" y="1283208"/>
                    </a:lnTo>
                    <a:lnTo>
                      <a:pt x="5772912" y="1287018"/>
                    </a:lnTo>
                    <a:lnTo>
                      <a:pt x="5769102" y="1296162"/>
                    </a:lnTo>
                    <a:lnTo>
                      <a:pt x="5772912" y="1305306"/>
                    </a:lnTo>
                    <a:lnTo>
                      <a:pt x="5781294" y="1309116"/>
                    </a:lnTo>
                    <a:lnTo>
                      <a:pt x="5790438" y="1305306"/>
                    </a:lnTo>
                    <a:lnTo>
                      <a:pt x="5795010" y="1296162"/>
                    </a:lnTo>
                    <a:close/>
                  </a:path>
                  <a:path w="6204584" h="1310639">
                    <a:moveTo>
                      <a:pt x="5795771" y="1281684"/>
                    </a:moveTo>
                    <a:lnTo>
                      <a:pt x="5770626" y="1281684"/>
                    </a:lnTo>
                  </a:path>
                  <a:path w="6204584" h="1310639">
                    <a:moveTo>
                      <a:pt x="5795771" y="1310640"/>
                    </a:moveTo>
                    <a:lnTo>
                      <a:pt x="5770626" y="1310640"/>
                    </a:lnTo>
                  </a:path>
                  <a:path w="6204584" h="1310639">
                    <a:moveTo>
                      <a:pt x="6204204" y="1239774"/>
                    </a:moveTo>
                    <a:lnTo>
                      <a:pt x="5759195" y="1239774"/>
                    </a:lnTo>
                  </a:path>
                  <a:path w="6204584" h="1310639">
                    <a:moveTo>
                      <a:pt x="6204204" y="1244346"/>
                    </a:moveTo>
                    <a:lnTo>
                      <a:pt x="5759195" y="1244346"/>
                    </a:lnTo>
                  </a:path>
                  <a:path w="6204584" h="1310639">
                    <a:moveTo>
                      <a:pt x="6025134" y="1085850"/>
                    </a:moveTo>
                    <a:lnTo>
                      <a:pt x="4509516" y="1085850"/>
                    </a:lnTo>
                  </a:path>
                  <a:path w="6204584" h="1310639">
                    <a:moveTo>
                      <a:pt x="6025134" y="1084326"/>
                    </a:moveTo>
                    <a:lnTo>
                      <a:pt x="4509516" y="1084326"/>
                    </a:lnTo>
                  </a:path>
                  <a:path w="6204584" h="1310639">
                    <a:moveTo>
                      <a:pt x="6025134" y="1101852"/>
                    </a:moveTo>
                    <a:lnTo>
                      <a:pt x="4509516" y="1101852"/>
                    </a:lnTo>
                  </a:path>
                  <a:path w="6204584" h="1310639">
                    <a:moveTo>
                      <a:pt x="6051042" y="1123188"/>
                    </a:moveTo>
                    <a:lnTo>
                      <a:pt x="4484370" y="1123188"/>
                    </a:lnTo>
                  </a:path>
                  <a:path w="6204584" h="1310639">
                    <a:moveTo>
                      <a:pt x="6025134" y="1104138"/>
                    </a:moveTo>
                    <a:lnTo>
                      <a:pt x="4509516" y="1104138"/>
                    </a:lnTo>
                  </a:path>
                  <a:path w="6204584" h="1310639">
                    <a:moveTo>
                      <a:pt x="6043421" y="1053084"/>
                    </a:moveTo>
                    <a:lnTo>
                      <a:pt x="4496562" y="1053084"/>
                    </a:lnTo>
                  </a:path>
                  <a:path w="6204584" h="1310639">
                    <a:moveTo>
                      <a:pt x="6043421" y="1049274"/>
                    </a:moveTo>
                    <a:lnTo>
                      <a:pt x="4496562" y="1049274"/>
                    </a:lnTo>
                  </a:path>
                  <a:path w="6204584" h="1310639">
                    <a:moveTo>
                      <a:pt x="5301234" y="745236"/>
                    </a:moveTo>
                    <a:lnTo>
                      <a:pt x="6076188" y="745236"/>
                    </a:lnTo>
                  </a:path>
                  <a:path w="6204584" h="1310639">
                    <a:moveTo>
                      <a:pt x="5294376" y="1155954"/>
                    </a:moveTo>
                    <a:lnTo>
                      <a:pt x="6083045" y="1155954"/>
                    </a:lnTo>
                  </a:path>
                  <a:path w="6204584" h="1310639">
                    <a:moveTo>
                      <a:pt x="5292852" y="1155954"/>
                    </a:moveTo>
                    <a:lnTo>
                      <a:pt x="6084570" y="1155954"/>
                    </a:lnTo>
                  </a:path>
                  <a:path w="6204584" h="1310639">
                    <a:moveTo>
                      <a:pt x="5294376" y="1165098"/>
                    </a:moveTo>
                    <a:lnTo>
                      <a:pt x="6083045" y="1165098"/>
                    </a:lnTo>
                  </a:path>
                  <a:path w="6204584" h="1310639">
                    <a:moveTo>
                      <a:pt x="5292852" y="1165860"/>
                    </a:moveTo>
                    <a:lnTo>
                      <a:pt x="6084570" y="1165860"/>
                    </a:lnTo>
                  </a:path>
                  <a:path w="6204584" h="1310639">
                    <a:moveTo>
                      <a:pt x="4258818" y="1242060"/>
                    </a:moveTo>
                    <a:lnTo>
                      <a:pt x="4321302" y="1242060"/>
                    </a:lnTo>
                  </a:path>
                  <a:path w="6204584" h="1310639">
                    <a:moveTo>
                      <a:pt x="4338066" y="1242060"/>
                    </a:moveTo>
                    <a:lnTo>
                      <a:pt x="4338828" y="1242060"/>
                    </a:lnTo>
                  </a:path>
                  <a:path w="6204584" h="1310639">
                    <a:moveTo>
                      <a:pt x="4355592" y="1242060"/>
                    </a:moveTo>
                    <a:lnTo>
                      <a:pt x="4422648" y="1242060"/>
                    </a:lnTo>
                  </a:path>
                  <a:path w="6204584" h="1310639">
                    <a:moveTo>
                      <a:pt x="4439412" y="1242060"/>
                    </a:moveTo>
                    <a:lnTo>
                      <a:pt x="4440174" y="1242060"/>
                    </a:lnTo>
                  </a:path>
                  <a:path w="6204584" h="1310639">
                    <a:moveTo>
                      <a:pt x="4456176" y="1242060"/>
                    </a:moveTo>
                    <a:lnTo>
                      <a:pt x="4523994" y="124206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4" name="object 586">
                <a:extLst>
                  <a:ext uri="{FF2B5EF4-FFF2-40B4-BE49-F238E27FC236}">
                    <a16:creationId xmlns:a16="http://schemas.microsoft.com/office/drawing/2014/main" id="{23D7486C-3077-AA7F-EF4A-798E88F6BFE6}"/>
                  </a:ext>
                </a:extLst>
              </p:cNvPr>
              <p:cNvSpPr/>
              <p:nvPr/>
            </p:nvSpPr>
            <p:spPr>
              <a:xfrm>
                <a:off x="5512689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5" name="object 587">
                <a:extLst>
                  <a:ext uri="{FF2B5EF4-FFF2-40B4-BE49-F238E27FC236}">
                    <a16:creationId xmlns:a16="http://schemas.microsoft.com/office/drawing/2014/main" id="{8E707F4B-2BF0-85BE-D868-EC7F9F21433E}"/>
                  </a:ext>
                </a:extLst>
              </p:cNvPr>
              <p:cNvSpPr/>
              <p:nvPr/>
            </p:nvSpPr>
            <p:spPr>
              <a:xfrm>
                <a:off x="5529834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705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6" name="object 588">
                <a:extLst>
                  <a:ext uri="{FF2B5EF4-FFF2-40B4-BE49-F238E27FC236}">
                    <a16:creationId xmlns:a16="http://schemas.microsoft.com/office/drawing/2014/main" id="{8F5F51C2-6503-27D4-8CD7-3B825E3E21F1}"/>
                  </a:ext>
                </a:extLst>
              </p:cNvPr>
              <p:cNvSpPr/>
              <p:nvPr/>
            </p:nvSpPr>
            <p:spPr>
              <a:xfrm>
                <a:off x="5614034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7" name="object 589">
                <a:extLst>
                  <a:ext uri="{FF2B5EF4-FFF2-40B4-BE49-F238E27FC236}">
                    <a16:creationId xmlns:a16="http://schemas.microsoft.com/office/drawing/2014/main" id="{E586CF17-C032-0D67-6D89-C2AB0085410C}"/>
                  </a:ext>
                </a:extLst>
              </p:cNvPr>
              <p:cNvSpPr/>
              <p:nvPr/>
            </p:nvSpPr>
            <p:spPr>
              <a:xfrm>
                <a:off x="5631179" y="2990850"/>
                <a:ext cx="2698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9875">
                    <a:moveTo>
                      <a:pt x="0" y="0"/>
                    </a:moveTo>
                    <a:lnTo>
                      <a:pt x="67056" y="0"/>
                    </a:lnTo>
                  </a:path>
                  <a:path w="269875">
                    <a:moveTo>
                      <a:pt x="83820" y="0"/>
                    </a:moveTo>
                    <a:lnTo>
                      <a:pt x="84582" y="0"/>
                    </a:lnTo>
                  </a:path>
                  <a:path w="269875">
                    <a:moveTo>
                      <a:pt x="101346" y="0"/>
                    </a:moveTo>
                    <a:lnTo>
                      <a:pt x="168402" y="0"/>
                    </a:lnTo>
                  </a:path>
                  <a:path w="269875">
                    <a:moveTo>
                      <a:pt x="185166" y="0"/>
                    </a:moveTo>
                    <a:lnTo>
                      <a:pt x="185928" y="0"/>
                    </a:lnTo>
                  </a:path>
                  <a:path w="269875">
                    <a:moveTo>
                      <a:pt x="201930" y="0"/>
                    </a:moveTo>
                    <a:lnTo>
                      <a:pt x="26974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8" name="object 590">
                <a:extLst>
                  <a:ext uri="{FF2B5EF4-FFF2-40B4-BE49-F238E27FC236}">
                    <a16:creationId xmlns:a16="http://schemas.microsoft.com/office/drawing/2014/main" id="{6783D278-0467-0A99-CEF3-9344E99B6832}"/>
                  </a:ext>
                </a:extLst>
              </p:cNvPr>
              <p:cNvSpPr/>
              <p:nvPr/>
            </p:nvSpPr>
            <p:spPr>
              <a:xfrm>
                <a:off x="5917310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1999" name="object 591">
                <a:extLst>
                  <a:ext uri="{FF2B5EF4-FFF2-40B4-BE49-F238E27FC236}">
                    <a16:creationId xmlns:a16="http://schemas.microsoft.com/office/drawing/2014/main" id="{B60F3CC5-186C-2357-BDB4-9EF3B1D888E6}"/>
                  </a:ext>
                </a:extLst>
              </p:cNvPr>
              <p:cNvSpPr/>
              <p:nvPr/>
            </p:nvSpPr>
            <p:spPr>
              <a:xfrm>
                <a:off x="5934455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705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0" name="object 592">
                <a:extLst>
                  <a:ext uri="{FF2B5EF4-FFF2-40B4-BE49-F238E27FC236}">
                    <a16:creationId xmlns:a16="http://schemas.microsoft.com/office/drawing/2014/main" id="{C8F01D64-C2C3-4DAE-B4D9-C6EE59DB94E7}"/>
                  </a:ext>
                </a:extLst>
              </p:cNvPr>
              <p:cNvSpPr/>
              <p:nvPr/>
            </p:nvSpPr>
            <p:spPr>
              <a:xfrm>
                <a:off x="6018657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1" name="object 593">
                <a:extLst>
                  <a:ext uri="{FF2B5EF4-FFF2-40B4-BE49-F238E27FC236}">
                    <a16:creationId xmlns:a16="http://schemas.microsoft.com/office/drawing/2014/main" id="{E4361F86-E3DB-E07B-80BC-1F66D6090FE0}"/>
                  </a:ext>
                </a:extLst>
              </p:cNvPr>
              <p:cNvSpPr/>
              <p:nvPr/>
            </p:nvSpPr>
            <p:spPr>
              <a:xfrm>
                <a:off x="6035802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10">
                    <a:moveTo>
                      <a:pt x="0" y="0"/>
                    </a:moveTo>
                    <a:lnTo>
                      <a:pt x="6705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2" name="object 594">
                <a:extLst>
                  <a:ext uri="{FF2B5EF4-FFF2-40B4-BE49-F238E27FC236}">
                    <a16:creationId xmlns:a16="http://schemas.microsoft.com/office/drawing/2014/main" id="{04965B5F-2997-554B-5E78-9273FD144248}"/>
                  </a:ext>
                </a:extLst>
              </p:cNvPr>
              <p:cNvSpPr/>
              <p:nvPr/>
            </p:nvSpPr>
            <p:spPr>
              <a:xfrm>
                <a:off x="6120003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3" name="object 595">
                <a:extLst>
                  <a:ext uri="{FF2B5EF4-FFF2-40B4-BE49-F238E27FC236}">
                    <a16:creationId xmlns:a16="http://schemas.microsoft.com/office/drawing/2014/main" id="{895D780B-D7F9-4131-94F7-C58A3361A607}"/>
                  </a:ext>
                </a:extLst>
              </p:cNvPr>
              <p:cNvSpPr/>
              <p:nvPr/>
            </p:nvSpPr>
            <p:spPr>
              <a:xfrm>
                <a:off x="6137147" y="2990850"/>
                <a:ext cx="2698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9875">
                    <a:moveTo>
                      <a:pt x="0" y="0"/>
                    </a:moveTo>
                    <a:lnTo>
                      <a:pt x="67055" y="0"/>
                    </a:lnTo>
                  </a:path>
                  <a:path w="269875">
                    <a:moveTo>
                      <a:pt x="83819" y="0"/>
                    </a:moveTo>
                    <a:lnTo>
                      <a:pt x="84581" y="0"/>
                    </a:lnTo>
                  </a:path>
                  <a:path w="269875">
                    <a:moveTo>
                      <a:pt x="100584" y="0"/>
                    </a:moveTo>
                    <a:lnTo>
                      <a:pt x="168401" y="0"/>
                    </a:lnTo>
                  </a:path>
                  <a:path w="269875">
                    <a:moveTo>
                      <a:pt x="185165" y="0"/>
                    </a:moveTo>
                    <a:lnTo>
                      <a:pt x="185927" y="0"/>
                    </a:lnTo>
                  </a:path>
                  <a:path w="269875">
                    <a:moveTo>
                      <a:pt x="201929" y="0"/>
                    </a:moveTo>
                    <a:lnTo>
                      <a:pt x="26974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4" name="object 596">
                <a:extLst>
                  <a:ext uri="{FF2B5EF4-FFF2-40B4-BE49-F238E27FC236}">
                    <a16:creationId xmlns:a16="http://schemas.microsoft.com/office/drawing/2014/main" id="{08CD4211-AC86-0C9E-BBC4-F48F407FC994}"/>
                  </a:ext>
                </a:extLst>
              </p:cNvPr>
              <p:cNvSpPr/>
              <p:nvPr/>
            </p:nvSpPr>
            <p:spPr>
              <a:xfrm>
                <a:off x="6423278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5" name="object 597">
                <a:extLst>
                  <a:ext uri="{FF2B5EF4-FFF2-40B4-BE49-F238E27FC236}">
                    <a16:creationId xmlns:a16="http://schemas.microsoft.com/office/drawing/2014/main" id="{C8E2DBB3-B7D0-BB03-3ABA-59A2A6519F5D}"/>
                  </a:ext>
                </a:extLst>
              </p:cNvPr>
              <p:cNvSpPr/>
              <p:nvPr/>
            </p:nvSpPr>
            <p:spPr>
              <a:xfrm>
                <a:off x="6440423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09">
                    <a:moveTo>
                      <a:pt x="0" y="0"/>
                    </a:moveTo>
                    <a:lnTo>
                      <a:pt x="6705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6" name="object 598">
                <a:extLst>
                  <a:ext uri="{FF2B5EF4-FFF2-40B4-BE49-F238E27FC236}">
                    <a16:creationId xmlns:a16="http://schemas.microsoft.com/office/drawing/2014/main" id="{807491A1-4EB3-563C-482A-3BB8FD953A1C}"/>
                  </a:ext>
                </a:extLst>
              </p:cNvPr>
              <p:cNvSpPr/>
              <p:nvPr/>
            </p:nvSpPr>
            <p:spPr>
              <a:xfrm>
                <a:off x="6524625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7" name="object 599">
                <a:extLst>
                  <a:ext uri="{FF2B5EF4-FFF2-40B4-BE49-F238E27FC236}">
                    <a16:creationId xmlns:a16="http://schemas.microsoft.com/office/drawing/2014/main" id="{EDE7C672-631C-22B3-948D-449E51E1C08C}"/>
                  </a:ext>
                </a:extLst>
              </p:cNvPr>
              <p:cNvSpPr/>
              <p:nvPr/>
            </p:nvSpPr>
            <p:spPr>
              <a:xfrm>
                <a:off x="6541008" y="2990850"/>
                <a:ext cx="2705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0509">
                    <a:moveTo>
                      <a:pt x="0" y="0"/>
                    </a:moveTo>
                    <a:lnTo>
                      <a:pt x="67818" y="0"/>
                    </a:lnTo>
                  </a:path>
                  <a:path w="270509">
                    <a:moveTo>
                      <a:pt x="84582" y="0"/>
                    </a:moveTo>
                    <a:lnTo>
                      <a:pt x="85344" y="0"/>
                    </a:lnTo>
                  </a:path>
                  <a:path w="270509">
                    <a:moveTo>
                      <a:pt x="101346" y="0"/>
                    </a:moveTo>
                    <a:lnTo>
                      <a:pt x="169164" y="0"/>
                    </a:lnTo>
                  </a:path>
                  <a:path w="270509">
                    <a:moveTo>
                      <a:pt x="185927" y="0"/>
                    </a:moveTo>
                    <a:lnTo>
                      <a:pt x="186690" y="0"/>
                    </a:lnTo>
                  </a:path>
                  <a:path w="270509">
                    <a:moveTo>
                      <a:pt x="202692" y="0"/>
                    </a:moveTo>
                    <a:lnTo>
                      <a:pt x="27051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8" name="object 600">
                <a:extLst>
                  <a:ext uri="{FF2B5EF4-FFF2-40B4-BE49-F238E27FC236}">
                    <a16:creationId xmlns:a16="http://schemas.microsoft.com/office/drawing/2014/main" id="{1684B53B-DE37-ACC9-1936-6F8BC521252F}"/>
                  </a:ext>
                </a:extLst>
              </p:cNvPr>
              <p:cNvSpPr/>
              <p:nvPr/>
            </p:nvSpPr>
            <p:spPr>
              <a:xfrm>
                <a:off x="6827901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09" name="object 601">
                <a:extLst>
                  <a:ext uri="{FF2B5EF4-FFF2-40B4-BE49-F238E27FC236}">
                    <a16:creationId xmlns:a16="http://schemas.microsoft.com/office/drawing/2014/main" id="{889A2685-6F84-4268-350D-93F0EC6169F8}"/>
                  </a:ext>
                </a:extLst>
              </p:cNvPr>
              <p:cNvSpPr/>
              <p:nvPr/>
            </p:nvSpPr>
            <p:spPr>
              <a:xfrm>
                <a:off x="6845046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09">
                    <a:moveTo>
                      <a:pt x="0" y="0"/>
                    </a:moveTo>
                    <a:lnTo>
                      <a:pt x="6705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0" name="object 602">
                <a:extLst>
                  <a:ext uri="{FF2B5EF4-FFF2-40B4-BE49-F238E27FC236}">
                    <a16:creationId xmlns:a16="http://schemas.microsoft.com/office/drawing/2014/main" id="{06466936-CC77-63D6-4E29-2A0716E3452E}"/>
                  </a:ext>
                </a:extLst>
              </p:cNvPr>
              <p:cNvSpPr/>
              <p:nvPr/>
            </p:nvSpPr>
            <p:spPr>
              <a:xfrm>
                <a:off x="6929246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1" name="object 603">
                <a:extLst>
                  <a:ext uri="{FF2B5EF4-FFF2-40B4-BE49-F238E27FC236}">
                    <a16:creationId xmlns:a16="http://schemas.microsoft.com/office/drawing/2014/main" id="{B92F3A47-059E-7A1F-4CA9-B1D49FC007B1}"/>
                  </a:ext>
                </a:extLst>
              </p:cNvPr>
              <p:cNvSpPr/>
              <p:nvPr/>
            </p:nvSpPr>
            <p:spPr>
              <a:xfrm>
                <a:off x="6946391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09">
                    <a:moveTo>
                      <a:pt x="0" y="0"/>
                    </a:moveTo>
                    <a:lnTo>
                      <a:pt x="6705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2" name="object 604">
                <a:extLst>
                  <a:ext uri="{FF2B5EF4-FFF2-40B4-BE49-F238E27FC236}">
                    <a16:creationId xmlns:a16="http://schemas.microsoft.com/office/drawing/2014/main" id="{EB13373F-BB78-7AA7-B4B9-C5AE77C149B8}"/>
                  </a:ext>
                </a:extLst>
              </p:cNvPr>
              <p:cNvSpPr/>
              <p:nvPr/>
            </p:nvSpPr>
            <p:spPr>
              <a:xfrm>
                <a:off x="7030593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3" name="object 605">
                <a:extLst>
                  <a:ext uri="{FF2B5EF4-FFF2-40B4-BE49-F238E27FC236}">
                    <a16:creationId xmlns:a16="http://schemas.microsoft.com/office/drawing/2014/main" id="{BEAEB466-10EB-83E0-1628-96AEC47B888B}"/>
                  </a:ext>
                </a:extLst>
              </p:cNvPr>
              <p:cNvSpPr/>
              <p:nvPr/>
            </p:nvSpPr>
            <p:spPr>
              <a:xfrm>
                <a:off x="7046976" y="2990850"/>
                <a:ext cx="1695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9545">
                    <a:moveTo>
                      <a:pt x="0" y="0"/>
                    </a:moveTo>
                    <a:lnTo>
                      <a:pt x="67818" y="0"/>
                    </a:lnTo>
                  </a:path>
                  <a:path w="169545">
                    <a:moveTo>
                      <a:pt x="84581" y="0"/>
                    </a:moveTo>
                    <a:lnTo>
                      <a:pt x="85344" y="0"/>
                    </a:lnTo>
                  </a:path>
                  <a:path w="169545">
                    <a:moveTo>
                      <a:pt x="101346" y="0"/>
                    </a:moveTo>
                    <a:lnTo>
                      <a:pt x="16916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4" name="object 606">
                <a:extLst>
                  <a:ext uri="{FF2B5EF4-FFF2-40B4-BE49-F238E27FC236}">
                    <a16:creationId xmlns:a16="http://schemas.microsoft.com/office/drawing/2014/main" id="{6E744E65-00C9-67DA-C7D4-014A38B1363F}"/>
                  </a:ext>
                </a:extLst>
              </p:cNvPr>
              <p:cNvSpPr/>
              <p:nvPr/>
            </p:nvSpPr>
            <p:spPr>
              <a:xfrm>
                <a:off x="7232522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5" name="object 607">
                <a:extLst>
                  <a:ext uri="{FF2B5EF4-FFF2-40B4-BE49-F238E27FC236}">
                    <a16:creationId xmlns:a16="http://schemas.microsoft.com/office/drawing/2014/main" id="{436BC603-85BD-FB45-7E9B-6451414F0AF6}"/>
                  </a:ext>
                </a:extLst>
              </p:cNvPr>
              <p:cNvSpPr/>
              <p:nvPr/>
            </p:nvSpPr>
            <p:spPr>
              <a:xfrm>
                <a:off x="7249668" y="2990850"/>
                <a:ext cx="2698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9875">
                    <a:moveTo>
                      <a:pt x="0" y="0"/>
                    </a:moveTo>
                    <a:lnTo>
                      <a:pt x="67817" y="0"/>
                    </a:lnTo>
                  </a:path>
                  <a:path w="269875">
                    <a:moveTo>
                      <a:pt x="83820" y="0"/>
                    </a:moveTo>
                    <a:lnTo>
                      <a:pt x="84581" y="0"/>
                    </a:lnTo>
                  </a:path>
                  <a:path w="269875">
                    <a:moveTo>
                      <a:pt x="101346" y="0"/>
                    </a:moveTo>
                    <a:lnTo>
                      <a:pt x="168401" y="0"/>
                    </a:lnTo>
                  </a:path>
                  <a:path w="269875">
                    <a:moveTo>
                      <a:pt x="185165" y="0"/>
                    </a:moveTo>
                    <a:lnTo>
                      <a:pt x="185927" y="0"/>
                    </a:lnTo>
                  </a:path>
                  <a:path w="269875">
                    <a:moveTo>
                      <a:pt x="201929" y="0"/>
                    </a:moveTo>
                    <a:lnTo>
                      <a:pt x="26974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6" name="object 608">
                <a:extLst>
                  <a:ext uri="{FF2B5EF4-FFF2-40B4-BE49-F238E27FC236}">
                    <a16:creationId xmlns:a16="http://schemas.microsoft.com/office/drawing/2014/main" id="{204BD111-018C-0F5D-8A53-C11A8A05149C}"/>
                  </a:ext>
                </a:extLst>
              </p:cNvPr>
              <p:cNvSpPr/>
              <p:nvPr/>
            </p:nvSpPr>
            <p:spPr>
              <a:xfrm>
                <a:off x="7535798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7" name="object 609">
                <a:extLst>
                  <a:ext uri="{FF2B5EF4-FFF2-40B4-BE49-F238E27FC236}">
                    <a16:creationId xmlns:a16="http://schemas.microsoft.com/office/drawing/2014/main" id="{39199427-948E-6EBD-557B-CCAF8B387201}"/>
                  </a:ext>
                </a:extLst>
              </p:cNvPr>
              <p:cNvSpPr/>
              <p:nvPr/>
            </p:nvSpPr>
            <p:spPr>
              <a:xfrm>
                <a:off x="7552943" y="2990850"/>
                <a:ext cx="679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945">
                    <a:moveTo>
                      <a:pt x="0" y="0"/>
                    </a:moveTo>
                    <a:lnTo>
                      <a:pt x="6781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8" name="object 610">
                <a:extLst>
                  <a:ext uri="{FF2B5EF4-FFF2-40B4-BE49-F238E27FC236}">
                    <a16:creationId xmlns:a16="http://schemas.microsoft.com/office/drawing/2014/main" id="{53248616-E9C0-5754-9900-392B8E1180A5}"/>
                  </a:ext>
                </a:extLst>
              </p:cNvPr>
              <p:cNvSpPr/>
              <p:nvPr/>
            </p:nvSpPr>
            <p:spPr>
              <a:xfrm>
                <a:off x="7637144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19" name="object 611">
                <a:extLst>
                  <a:ext uri="{FF2B5EF4-FFF2-40B4-BE49-F238E27FC236}">
                    <a16:creationId xmlns:a16="http://schemas.microsoft.com/office/drawing/2014/main" id="{8EE31BE7-DA92-99BC-1789-8A860A6F17AA}"/>
                  </a:ext>
                </a:extLst>
              </p:cNvPr>
              <p:cNvSpPr/>
              <p:nvPr/>
            </p:nvSpPr>
            <p:spPr>
              <a:xfrm>
                <a:off x="7654290" y="2990850"/>
                <a:ext cx="3714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71475">
                    <a:moveTo>
                      <a:pt x="0" y="0"/>
                    </a:moveTo>
                    <a:lnTo>
                      <a:pt x="67817" y="0"/>
                    </a:lnTo>
                  </a:path>
                  <a:path w="371475">
                    <a:moveTo>
                      <a:pt x="83819" y="0"/>
                    </a:moveTo>
                    <a:lnTo>
                      <a:pt x="84581" y="0"/>
                    </a:lnTo>
                  </a:path>
                  <a:path w="371475">
                    <a:moveTo>
                      <a:pt x="101345" y="0"/>
                    </a:moveTo>
                    <a:lnTo>
                      <a:pt x="168401" y="0"/>
                    </a:lnTo>
                  </a:path>
                  <a:path w="371475">
                    <a:moveTo>
                      <a:pt x="185165" y="0"/>
                    </a:moveTo>
                    <a:lnTo>
                      <a:pt x="185927" y="0"/>
                    </a:lnTo>
                  </a:path>
                  <a:path w="371475">
                    <a:moveTo>
                      <a:pt x="202691" y="0"/>
                    </a:moveTo>
                    <a:lnTo>
                      <a:pt x="269748" y="0"/>
                    </a:lnTo>
                  </a:path>
                  <a:path w="371475">
                    <a:moveTo>
                      <a:pt x="286511" y="0"/>
                    </a:moveTo>
                    <a:lnTo>
                      <a:pt x="287274" y="0"/>
                    </a:lnTo>
                  </a:path>
                  <a:path w="371475">
                    <a:moveTo>
                      <a:pt x="303275" y="0"/>
                    </a:moveTo>
                    <a:lnTo>
                      <a:pt x="371093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0" name="object 612">
                <a:extLst>
                  <a:ext uri="{FF2B5EF4-FFF2-40B4-BE49-F238E27FC236}">
                    <a16:creationId xmlns:a16="http://schemas.microsoft.com/office/drawing/2014/main" id="{BABA3640-A611-B89C-BF74-FB1DA26F61CE}"/>
                  </a:ext>
                </a:extLst>
              </p:cNvPr>
              <p:cNvSpPr/>
              <p:nvPr/>
            </p:nvSpPr>
            <p:spPr>
              <a:xfrm>
                <a:off x="8041767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1" name="object 613">
                <a:extLst>
                  <a:ext uri="{FF2B5EF4-FFF2-40B4-BE49-F238E27FC236}">
                    <a16:creationId xmlns:a16="http://schemas.microsoft.com/office/drawing/2014/main" id="{635E5B6E-1650-2E60-9745-E6B5DD8A477B}"/>
                  </a:ext>
                </a:extLst>
              </p:cNvPr>
              <p:cNvSpPr/>
              <p:nvPr/>
            </p:nvSpPr>
            <p:spPr>
              <a:xfrm>
                <a:off x="8058911" y="2990850"/>
                <a:ext cx="679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945">
                    <a:moveTo>
                      <a:pt x="0" y="0"/>
                    </a:moveTo>
                    <a:lnTo>
                      <a:pt x="6781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2" name="object 614">
                <a:extLst>
                  <a:ext uri="{FF2B5EF4-FFF2-40B4-BE49-F238E27FC236}">
                    <a16:creationId xmlns:a16="http://schemas.microsoft.com/office/drawing/2014/main" id="{8B2A6A7E-79A2-8AD4-BEC8-8D9857280880}"/>
                  </a:ext>
                </a:extLst>
              </p:cNvPr>
              <p:cNvSpPr/>
              <p:nvPr/>
            </p:nvSpPr>
            <p:spPr>
              <a:xfrm>
                <a:off x="8143113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3" name="object 615">
                <a:extLst>
                  <a:ext uri="{FF2B5EF4-FFF2-40B4-BE49-F238E27FC236}">
                    <a16:creationId xmlns:a16="http://schemas.microsoft.com/office/drawing/2014/main" id="{7614BF0A-4CCB-B838-68FE-CDF1BA3388A3}"/>
                  </a:ext>
                </a:extLst>
              </p:cNvPr>
              <p:cNvSpPr/>
              <p:nvPr/>
            </p:nvSpPr>
            <p:spPr>
              <a:xfrm>
                <a:off x="8160257" y="2990850"/>
                <a:ext cx="2698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9875">
                    <a:moveTo>
                      <a:pt x="0" y="0"/>
                    </a:moveTo>
                    <a:lnTo>
                      <a:pt x="67056" y="0"/>
                    </a:lnTo>
                  </a:path>
                  <a:path w="269875">
                    <a:moveTo>
                      <a:pt x="83820" y="0"/>
                    </a:moveTo>
                    <a:lnTo>
                      <a:pt x="84582" y="0"/>
                    </a:lnTo>
                  </a:path>
                  <a:path w="269875">
                    <a:moveTo>
                      <a:pt x="101346" y="0"/>
                    </a:moveTo>
                    <a:lnTo>
                      <a:pt x="168401" y="0"/>
                    </a:lnTo>
                  </a:path>
                  <a:path w="269875">
                    <a:moveTo>
                      <a:pt x="185166" y="0"/>
                    </a:moveTo>
                    <a:lnTo>
                      <a:pt x="185927" y="0"/>
                    </a:lnTo>
                  </a:path>
                  <a:path w="269875">
                    <a:moveTo>
                      <a:pt x="201930" y="0"/>
                    </a:moveTo>
                    <a:lnTo>
                      <a:pt x="26974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4" name="object 616">
                <a:extLst>
                  <a:ext uri="{FF2B5EF4-FFF2-40B4-BE49-F238E27FC236}">
                    <a16:creationId xmlns:a16="http://schemas.microsoft.com/office/drawing/2014/main" id="{998B3133-39DD-7CF5-5BDA-AE900DAC629B}"/>
                  </a:ext>
                </a:extLst>
              </p:cNvPr>
              <p:cNvSpPr/>
              <p:nvPr/>
            </p:nvSpPr>
            <p:spPr>
              <a:xfrm>
                <a:off x="8446389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5" name="object 617">
                <a:extLst>
                  <a:ext uri="{FF2B5EF4-FFF2-40B4-BE49-F238E27FC236}">
                    <a16:creationId xmlns:a16="http://schemas.microsoft.com/office/drawing/2014/main" id="{FCC000AF-4FF8-3897-4BB9-0D12417E8A16}"/>
                  </a:ext>
                </a:extLst>
              </p:cNvPr>
              <p:cNvSpPr/>
              <p:nvPr/>
            </p:nvSpPr>
            <p:spPr>
              <a:xfrm>
                <a:off x="8463533" y="2990850"/>
                <a:ext cx="67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309">
                    <a:moveTo>
                      <a:pt x="0" y="0"/>
                    </a:moveTo>
                    <a:lnTo>
                      <a:pt x="6705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6" name="object 618">
                <a:extLst>
                  <a:ext uri="{FF2B5EF4-FFF2-40B4-BE49-F238E27FC236}">
                    <a16:creationId xmlns:a16="http://schemas.microsoft.com/office/drawing/2014/main" id="{391383DA-8B43-B612-5174-D2A407C7E1F9}"/>
                  </a:ext>
                </a:extLst>
              </p:cNvPr>
              <p:cNvSpPr/>
              <p:nvPr/>
            </p:nvSpPr>
            <p:spPr>
              <a:xfrm>
                <a:off x="8547734" y="29904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7" name="object 619">
                <a:extLst>
                  <a:ext uri="{FF2B5EF4-FFF2-40B4-BE49-F238E27FC236}">
                    <a16:creationId xmlns:a16="http://schemas.microsoft.com/office/drawing/2014/main" id="{B0E0ABE1-228D-5740-5961-F9DAA3A06E91}"/>
                  </a:ext>
                </a:extLst>
              </p:cNvPr>
              <p:cNvSpPr/>
              <p:nvPr/>
            </p:nvSpPr>
            <p:spPr>
              <a:xfrm>
                <a:off x="5014721" y="2924556"/>
                <a:ext cx="39433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943350" h="66675">
                    <a:moveTo>
                      <a:pt x="3550157" y="66293"/>
                    </a:moveTo>
                    <a:lnTo>
                      <a:pt x="3613404" y="66293"/>
                    </a:lnTo>
                  </a:path>
                  <a:path w="3943350" h="66675">
                    <a:moveTo>
                      <a:pt x="3900678" y="52577"/>
                    </a:moveTo>
                    <a:lnTo>
                      <a:pt x="0" y="52577"/>
                    </a:lnTo>
                  </a:path>
                  <a:path w="3943350" h="66675">
                    <a:moveTo>
                      <a:pt x="3943350" y="0"/>
                    </a:moveTo>
                    <a:lnTo>
                      <a:pt x="3869435" y="0"/>
                    </a:lnTo>
                  </a:path>
                  <a:path w="3943350" h="66675">
                    <a:moveTo>
                      <a:pt x="3835146" y="0"/>
                    </a:moveTo>
                    <a:lnTo>
                      <a:pt x="3835907" y="0"/>
                    </a:lnTo>
                  </a:path>
                  <a:path w="3943350" h="66675">
                    <a:moveTo>
                      <a:pt x="3801618" y="0"/>
                    </a:moveTo>
                    <a:lnTo>
                      <a:pt x="366674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8" name="object 620">
                <a:extLst>
                  <a:ext uri="{FF2B5EF4-FFF2-40B4-BE49-F238E27FC236}">
                    <a16:creationId xmlns:a16="http://schemas.microsoft.com/office/drawing/2014/main" id="{BFA39BAA-928E-46AB-6796-B491BC756AAF}"/>
                  </a:ext>
                </a:extLst>
              </p:cNvPr>
              <p:cNvSpPr/>
              <p:nvPr/>
            </p:nvSpPr>
            <p:spPr>
              <a:xfrm>
                <a:off x="8647556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29" name="object 621">
                <a:extLst>
                  <a:ext uri="{FF2B5EF4-FFF2-40B4-BE49-F238E27FC236}">
                    <a16:creationId xmlns:a16="http://schemas.microsoft.com/office/drawing/2014/main" id="{53062F16-B1ED-EDFB-1D17-DA3120723511}"/>
                  </a:ext>
                </a:extLst>
              </p:cNvPr>
              <p:cNvSpPr/>
              <p:nvPr/>
            </p:nvSpPr>
            <p:spPr>
              <a:xfrm>
                <a:off x="8276843" y="2924556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5" y="0"/>
                    </a:moveTo>
                    <a:lnTo>
                      <a:pt x="201929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0" name="object 622">
                <a:extLst>
                  <a:ext uri="{FF2B5EF4-FFF2-40B4-BE49-F238E27FC236}">
                    <a16:creationId xmlns:a16="http://schemas.microsoft.com/office/drawing/2014/main" id="{666BDC0B-AA63-6640-508C-7ADA335EC706}"/>
                  </a:ext>
                </a:extLst>
              </p:cNvPr>
              <p:cNvSpPr/>
              <p:nvPr/>
            </p:nvSpPr>
            <p:spPr>
              <a:xfrm>
                <a:off x="8242934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1" name="object 623">
                <a:extLst>
                  <a:ext uri="{FF2B5EF4-FFF2-40B4-BE49-F238E27FC236}">
                    <a16:creationId xmlns:a16="http://schemas.microsoft.com/office/drawing/2014/main" id="{2BEACCB3-72D9-3B60-FAEE-E8A5BE7CEB2D}"/>
                  </a:ext>
                </a:extLst>
              </p:cNvPr>
              <p:cNvSpPr/>
              <p:nvPr/>
            </p:nvSpPr>
            <p:spPr>
              <a:xfrm>
                <a:off x="7872221" y="2924556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6" y="0"/>
                    </a:moveTo>
                    <a:lnTo>
                      <a:pt x="201929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2" name="object 624">
                <a:extLst>
                  <a:ext uri="{FF2B5EF4-FFF2-40B4-BE49-F238E27FC236}">
                    <a16:creationId xmlns:a16="http://schemas.microsoft.com/office/drawing/2014/main" id="{02EAA522-5A32-4C20-D368-CD14D990D0DD}"/>
                  </a:ext>
                </a:extLst>
              </p:cNvPr>
              <p:cNvSpPr/>
              <p:nvPr/>
            </p:nvSpPr>
            <p:spPr>
              <a:xfrm>
                <a:off x="7838313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3" name="object 625">
                <a:extLst>
                  <a:ext uri="{FF2B5EF4-FFF2-40B4-BE49-F238E27FC236}">
                    <a16:creationId xmlns:a16="http://schemas.microsoft.com/office/drawing/2014/main" id="{95BCA4C2-E7ED-9156-9043-45F1440E8D8C}"/>
                  </a:ext>
                </a:extLst>
              </p:cNvPr>
              <p:cNvSpPr/>
              <p:nvPr/>
            </p:nvSpPr>
            <p:spPr>
              <a:xfrm>
                <a:off x="7467600" y="2924556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6" y="0"/>
                    </a:moveTo>
                    <a:lnTo>
                      <a:pt x="202692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4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4" name="object 626">
                <a:extLst>
                  <a:ext uri="{FF2B5EF4-FFF2-40B4-BE49-F238E27FC236}">
                    <a16:creationId xmlns:a16="http://schemas.microsoft.com/office/drawing/2014/main" id="{992410ED-0C4D-7646-D007-C55EFC877D3D}"/>
                  </a:ext>
                </a:extLst>
              </p:cNvPr>
              <p:cNvSpPr/>
              <p:nvPr/>
            </p:nvSpPr>
            <p:spPr>
              <a:xfrm>
                <a:off x="7433691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5" name="object 627">
                <a:extLst>
                  <a:ext uri="{FF2B5EF4-FFF2-40B4-BE49-F238E27FC236}">
                    <a16:creationId xmlns:a16="http://schemas.microsoft.com/office/drawing/2014/main" id="{B225F187-95BD-7FF9-8908-A05975623DAD}"/>
                  </a:ext>
                </a:extLst>
              </p:cNvPr>
              <p:cNvSpPr/>
              <p:nvPr/>
            </p:nvSpPr>
            <p:spPr>
              <a:xfrm>
                <a:off x="6658355" y="2924556"/>
                <a:ext cx="7416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41679">
                    <a:moveTo>
                      <a:pt x="741426" y="0"/>
                    </a:moveTo>
                    <a:lnTo>
                      <a:pt x="607314" y="0"/>
                    </a:lnTo>
                  </a:path>
                  <a:path w="741679">
                    <a:moveTo>
                      <a:pt x="573024" y="0"/>
                    </a:moveTo>
                    <a:lnTo>
                      <a:pt x="573786" y="0"/>
                    </a:lnTo>
                  </a:path>
                  <a:path w="741679">
                    <a:moveTo>
                      <a:pt x="539496" y="0"/>
                    </a:moveTo>
                    <a:lnTo>
                      <a:pt x="404622" y="0"/>
                    </a:lnTo>
                  </a:path>
                  <a:path w="741679">
                    <a:moveTo>
                      <a:pt x="370332" y="0"/>
                    </a:moveTo>
                    <a:lnTo>
                      <a:pt x="371094" y="0"/>
                    </a:lnTo>
                  </a:path>
                  <a:path w="741679">
                    <a:moveTo>
                      <a:pt x="336803" y="0"/>
                    </a:moveTo>
                    <a:lnTo>
                      <a:pt x="202692" y="0"/>
                    </a:lnTo>
                  </a:path>
                  <a:path w="741679">
                    <a:moveTo>
                      <a:pt x="168401" y="0"/>
                    </a:moveTo>
                    <a:lnTo>
                      <a:pt x="169164" y="0"/>
                    </a:lnTo>
                  </a:path>
                  <a:path w="741679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6" name="object 628">
                <a:extLst>
                  <a:ext uri="{FF2B5EF4-FFF2-40B4-BE49-F238E27FC236}">
                    <a16:creationId xmlns:a16="http://schemas.microsoft.com/office/drawing/2014/main" id="{981D80ED-E591-B4FB-889F-F34DF9553EF7}"/>
                  </a:ext>
                </a:extLst>
              </p:cNvPr>
              <p:cNvSpPr/>
              <p:nvPr/>
            </p:nvSpPr>
            <p:spPr>
              <a:xfrm>
                <a:off x="6624446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7" name="object 629">
                <a:extLst>
                  <a:ext uri="{FF2B5EF4-FFF2-40B4-BE49-F238E27FC236}">
                    <a16:creationId xmlns:a16="http://schemas.microsoft.com/office/drawing/2014/main" id="{323E4EEF-08E5-5A63-034D-84006AFC67FD}"/>
                  </a:ext>
                </a:extLst>
              </p:cNvPr>
              <p:cNvSpPr/>
              <p:nvPr/>
            </p:nvSpPr>
            <p:spPr>
              <a:xfrm>
                <a:off x="6253734" y="2924556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4">
                    <a:moveTo>
                      <a:pt x="336804" y="0"/>
                    </a:moveTo>
                    <a:lnTo>
                      <a:pt x="201929" y="0"/>
                    </a:lnTo>
                  </a:path>
                  <a:path w="337184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4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8" name="object 630">
                <a:extLst>
                  <a:ext uri="{FF2B5EF4-FFF2-40B4-BE49-F238E27FC236}">
                    <a16:creationId xmlns:a16="http://schemas.microsoft.com/office/drawing/2014/main" id="{C06DC133-3F35-C3BE-D459-F23154137A43}"/>
                  </a:ext>
                </a:extLst>
              </p:cNvPr>
              <p:cNvSpPr/>
              <p:nvPr/>
            </p:nvSpPr>
            <p:spPr>
              <a:xfrm>
                <a:off x="6219825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39" name="object 631">
                <a:extLst>
                  <a:ext uri="{FF2B5EF4-FFF2-40B4-BE49-F238E27FC236}">
                    <a16:creationId xmlns:a16="http://schemas.microsoft.com/office/drawing/2014/main" id="{02C7E9F1-10E3-36BA-50CC-05B3D0C0A447}"/>
                  </a:ext>
                </a:extLst>
              </p:cNvPr>
              <p:cNvSpPr/>
              <p:nvPr/>
            </p:nvSpPr>
            <p:spPr>
              <a:xfrm>
                <a:off x="5849111" y="2924556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5">
                    <a:moveTo>
                      <a:pt x="336803" y="0"/>
                    </a:moveTo>
                    <a:lnTo>
                      <a:pt x="201929" y="0"/>
                    </a:lnTo>
                  </a:path>
                  <a:path w="337185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5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0" name="object 632">
                <a:extLst>
                  <a:ext uri="{FF2B5EF4-FFF2-40B4-BE49-F238E27FC236}">
                    <a16:creationId xmlns:a16="http://schemas.microsoft.com/office/drawing/2014/main" id="{725C018A-8854-B2D3-B4DF-C974CEA5D580}"/>
                  </a:ext>
                </a:extLst>
              </p:cNvPr>
              <p:cNvSpPr/>
              <p:nvPr/>
            </p:nvSpPr>
            <p:spPr>
              <a:xfrm>
                <a:off x="5815203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1" name="object 633">
                <a:extLst>
                  <a:ext uri="{FF2B5EF4-FFF2-40B4-BE49-F238E27FC236}">
                    <a16:creationId xmlns:a16="http://schemas.microsoft.com/office/drawing/2014/main" id="{633E96A2-3BB0-50FE-0A6D-AA672ADA7C09}"/>
                  </a:ext>
                </a:extLst>
              </p:cNvPr>
              <p:cNvSpPr/>
              <p:nvPr/>
            </p:nvSpPr>
            <p:spPr>
              <a:xfrm>
                <a:off x="5444490" y="2924556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5" y="0"/>
                    </a:moveTo>
                    <a:lnTo>
                      <a:pt x="201930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2" name="object 634">
                <a:extLst>
                  <a:ext uri="{FF2B5EF4-FFF2-40B4-BE49-F238E27FC236}">
                    <a16:creationId xmlns:a16="http://schemas.microsoft.com/office/drawing/2014/main" id="{B66558EC-2973-745C-6266-84E5C874FD02}"/>
                  </a:ext>
                </a:extLst>
              </p:cNvPr>
              <p:cNvSpPr/>
              <p:nvPr/>
            </p:nvSpPr>
            <p:spPr>
              <a:xfrm>
                <a:off x="5410580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3" name="object 635">
                <a:extLst>
                  <a:ext uri="{FF2B5EF4-FFF2-40B4-BE49-F238E27FC236}">
                    <a16:creationId xmlns:a16="http://schemas.microsoft.com/office/drawing/2014/main" id="{A09F2D98-BC2A-B5C0-124C-A4A6D7AD46B4}"/>
                  </a:ext>
                </a:extLst>
              </p:cNvPr>
              <p:cNvSpPr/>
              <p:nvPr/>
            </p:nvSpPr>
            <p:spPr>
              <a:xfrm>
                <a:off x="5241797" y="2924556"/>
                <a:ext cx="1352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254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4" name="object 636">
                <a:extLst>
                  <a:ext uri="{FF2B5EF4-FFF2-40B4-BE49-F238E27FC236}">
                    <a16:creationId xmlns:a16="http://schemas.microsoft.com/office/drawing/2014/main" id="{4C73DD86-90CA-6BD4-9831-FC3C8F1E9E6F}"/>
                  </a:ext>
                </a:extLst>
              </p:cNvPr>
              <p:cNvSpPr/>
              <p:nvPr/>
            </p:nvSpPr>
            <p:spPr>
              <a:xfrm>
                <a:off x="5207889" y="292417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5" name="object 637">
                <a:extLst>
                  <a:ext uri="{FF2B5EF4-FFF2-40B4-BE49-F238E27FC236}">
                    <a16:creationId xmlns:a16="http://schemas.microsoft.com/office/drawing/2014/main" id="{B2C5D440-93AF-F915-F536-0F1FE7A29566}"/>
                  </a:ext>
                </a:extLst>
              </p:cNvPr>
              <p:cNvSpPr/>
              <p:nvPr/>
            </p:nvSpPr>
            <p:spPr>
              <a:xfrm>
                <a:off x="4898135" y="2924556"/>
                <a:ext cx="403987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4039870" h="200025">
                    <a:moveTo>
                      <a:pt x="276605" y="0"/>
                    </a:moveTo>
                    <a:lnTo>
                      <a:pt x="140969" y="0"/>
                    </a:lnTo>
                  </a:path>
                  <a:path w="4039870" h="200025">
                    <a:moveTo>
                      <a:pt x="107441" y="0"/>
                    </a:moveTo>
                    <a:lnTo>
                      <a:pt x="108203" y="0"/>
                    </a:lnTo>
                  </a:path>
                  <a:path w="4039870" h="200025">
                    <a:moveTo>
                      <a:pt x="73913" y="0"/>
                    </a:moveTo>
                    <a:lnTo>
                      <a:pt x="0" y="0"/>
                    </a:lnTo>
                  </a:path>
                  <a:path w="4039870" h="200025">
                    <a:moveTo>
                      <a:pt x="3989832" y="182879"/>
                    </a:moveTo>
                    <a:lnTo>
                      <a:pt x="95250" y="182880"/>
                    </a:lnTo>
                  </a:path>
                  <a:path w="4039870" h="200025">
                    <a:moveTo>
                      <a:pt x="3989832" y="182117"/>
                    </a:moveTo>
                    <a:lnTo>
                      <a:pt x="95250" y="182118"/>
                    </a:lnTo>
                  </a:path>
                  <a:path w="4039870" h="200025">
                    <a:moveTo>
                      <a:pt x="4013454" y="176021"/>
                    </a:moveTo>
                    <a:lnTo>
                      <a:pt x="59436" y="176021"/>
                    </a:lnTo>
                  </a:path>
                  <a:path w="4039870" h="200025">
                    <a:moveTo>
                      <a:pt x="59436" y="175260"/>
                    </a:moveTo>
                    <a:lnTo>
                      <a:pt x="4013454" y="175259"/>
                    </a:lnTo>
                  </a:path>
                  <a:path w="4039870" h="200025">
                    <a:moveTo>
                      <a:pt x="3950969" y="199643"/>
                    </a:moveTo>
                    <a:lnTo>
                      <a:pt x="135636" y="199644"/>
                    </a:lnTo>
                  </a:path>
                  <a:path w="4039870" h="200025">
                    <a:moveTo>
                      <a:pt x="3964686" y="196595"/>
                    </a:moveTo>
                    <a:lnTo>
                      <a:pt x="124967" y="196595"/>
                    </a:lnTo>
                  </a:path>
                  <a:path w="4039870" h="200025">
                    <a:moveTo>
                      <a:pt x="4039362" y="120395"/>
                    </a:moveTo>
                    <a:lnTo>
                      <a:pt x="3967734" y="1203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6" name="object 638">
                <a:extLst>
                  <a:ext uri="{FF2B5EF4-FFF2-40B4-BE49-F238E27FC236}">
                    <a16:creationId xmlns:a16="http://schemas.microsoft.com/office/drawing/2014/main" id="{012FD972-D8AA-827B-7522-2E10F0A785C2}"/>
                  </a:ext>
                </a:extLst>
              </p:cNvPr>
              <p:cNvSpPr/>
              <p:nvPr/>
            </p:nvSpPr>
            <p:spPr>
              <a:xfrm>
                <a:off x="8831960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7" name="object 639">
                <a:extLst>
                  <a:ext uri="{FF2B5EF4-FFF2-40B4-BE49-F238E27FC236}">
                    <a16:creationId xmlns:a16="http://schemas.microsoft.com/office/drawing/2014/main" id="{CCB8AA75-324D-DCF0-444A-72361E337472}"/>
                  </a:ext>
                </a:extLst>
              </p:cNvPr>
              <p:cNvSpPr/>
              <p:nvPr/>
            </p:nvSpPr>
            <p:spPr>
              <a:xfrm>
                <a:off x="8258556" y="3044952"/>
                <a:ext cx="5397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0">
                    <a:moveTo>
                      <a:pt x="539496" y="0"/>
                    </a:moveTo>
                    <a:lnTo>
                      <a:pt x="404622" y="0"/>
                    </a:lnTo>
                  </a:path>
                  <a:path w="539750">
                    <a:moveTo>
                      <a:pt x="371094" y="0"/>
                    </a:moveTo>
                    <a:lnTo>
                      <a:pt x="371855" y="0"/>
                    </a:lnTo>
                  </a:path>
                  <a:path w="539750">
                    <a:moveTo>
                      <a:pt x="337566" y="0"/>
                    </a:moveTo>
                    <a:lnTo>
                      <a:pt x="202692" y="0"/>
                    </a:lnTo>
                  </a:path>
                  <a:path w="539750">
                    <a:moveTo>
                      <a:pt x="168401" y="0"/>
                    </a:moveTo>
                    <a:lnTo>
                      <a:pt x="169164" y="0"/>
                    </a:lnTo>
                  </a:path>
                  <a:path w="53975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8" name="object 640">
                <a:extLst>
                  <a:ext uri="{FF2B5EF4-FFF2-40B4-BE49-F238E27FC236}">
                    <a16:creationId xmlns:a16="http://schemas.microsoft.com/office/drawing/2014/main" id="{F9609F4F-C2DB-0DBA-277D-3DE7E13C86E3}"/>
                  </a:ext>
                </a:extLst>
              </p:cNvPr>
              <p:cNvSpPr/>
              <p:nvPr/>
            </p:nvSpPr>
            <p:spPr>
              <a:xfrm>
                <a:off x="8224646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49" name="object 641">
                <a:extLst>
                  <a:ext uri="{FF2B5EF4-FFF2-40B4-BE49-F238E27FC236}">
                    <a16:creationId xmlns:a16="http://schemas.microsoft.com/office/drawing/2014/main" id="{3848ECF7-BCD2-A2CA-D0AB-563340811BD6}"/>
                  </a:ext>
                </a:extLst>
              </p:cNvPr>
              <p:cNvSpPr/>
              <p:nvPr/>
            </p:nvSpPr>
            <p:spPr>
              <a:xfrm>
                <a:off x="7853933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6" y="0"/>
                    </a:moveTo>
                    <a:lnTo>
                      <a:pt x="201930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4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0" name="object 642">
                <a:extLst>
                  <a:ext uri="{FF2B5EF4-FFF2-40B4-BE49-F238E27FC236}">
                    <a16:creationId xmlns:a16="http://schemas.microsoft.com/office/drawing/2014/main" id="{02EDB84F-59C0-18AA-05AE-AD9E0A7E081A}"/>
                  </a:ext>
                </a:extLst>
              </p:cNvPr>
              <p:cNvSpPr/>
              <p:nvPr/>
            </p:nvSpPr>
            <p:spPr>
              <a:xfrm>
                <a:off x="7820025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1" name="object 643">
                <a:extLst>
                  <a:ext uri="{FF2B5EF4-FFF2-40B4-BE49-F238E27FC236}">
                    <a16:creationId xmlns:a16="http://schemas.microsoft.com/office/drawing/2014/main" id="{EFABC46F-61F8-09D1-E714-4E7788EC2FAA}"/>
                  </a:ext>
                </a:extLst>
              </p:cNvPr>
              <p:cNvSpPr/>
              <p:nvPr/>
            </p:nvSpPr>
            <p:spPr>
              <a:xfrm>
                <a:off x="7449311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6" y="0"/>
                    </a:moveTo>
                    <a:lnTo>
                      <a:pt x="202692" y="0"/>
                    </a:lnTo>
                  </a:path>
                  <a:path w="337820">
                    <a:moveTo>
                      <a:pt x="168402" y="0"/>
                    </a:moveTo>
                    <a:lnTo>
                      <a:pt x="169164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2" name="object 644">
                <a:extLst>
                  <a:ext uri="{FF2B5EF4-FFF2-40B4-BE49-F238E27FC236}">
                    <a16:creationId xmlns:a16="http://schemas.microsoft.com/office/drawing/2014/main" id="{21CBD2C6-F7CD-4479-1A84-9DBC3D25FBC6}"/>
                  </a:ext>
                </a:extLst>
              </p:cNvPr>
              <p:cNvSpPr/>
              <p:nvPr/>
            </p:nvSpPr>
            <p:spPr>
              <a:xfrm>
                <a:off x="7415403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3" name="object 645">
                <a:extLst>
                  <a:ext uri="{FF2B5EF4-FFF2-40B4-BE49-F238E27FC236}">
                    <a16:creationId xmlns:a16="http://schemas.microsoft.com/office/drawing/2014/main" id="{EADEFC3B-DC1A-D4A1-445C-34D228F64B93}"/>
                  </a:ext>
                </a:extLst>
              </p:cNvPr>
              <p:cNvSpPr/>
              <p:nvPr/>
            </p:nvSpPr>
            <p:spPr>
              <a:xfrm>
                <a:off x="7044690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5" y="0"/>
                    </a:moveTo>
                    <a:lnTo>
                      <a:pt x="202691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4" name="object 646">
                <a:extLst>
                  <a:ext uri="{FF2B5EF4-FFF2-40B4-BE49-F238E27FC236}">
                    <a16:creationId xmlns:a16="http://schemas.microsoft.com/office/drawing/2014/main" id="{92EDDC57-2E08-9843-588F-ECA8DE0F958F}"/>
                  </a:ext>
                </a:extLst>
              </p:cNvPr>
              <p:cNvSpPr/>
              <p:nvPr/>
            </p:nvSpPr>
            <p:spPr>
              <a:xfrm>
                <a:off x="7010781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5" name="object 647">
                <a:extLst>
                  <a:ext uri="{FF2B5EF4-FFF2-40B4-BE49-F238E27FC236}">
                    <a16:creationId xmlns:a16="http://schemas.microsoft.com/office/drawing/2014/main" id="{4E266F23-E945-255E-B9FE-2F06CA3A0A72}"/>
                  </a:ext>
                </a:extLst>
              </p:cNvPr>
              <p:cNvSpPr/>
              <p:nvPr/>
            </p:nvSpPr>
            <p:spPr>
              <a:xfrm>
                <a:off x="6842759" y="3044952"/>
                <a:ext cx="1352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5254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6" name="object 648">
                <a:extLst>
                  <a:ext uri="{FF2B5EF4-FFF2-40B4-BE49-F238E27FC236}">
                    <a16:creationId xmlns:a16="http://schemas.microsoft.com/office/drawing/2014/main" id="{63EBD49C-9D0E-54FD-02BA-FEE40F47EEB7}"/>
                  </a:ext>
                </a:extLst>
              </p:cNvPr>
              <p:cNvSpPr/>
              <p:nvPr/>
            </p:nvSpPr>
            <p:spPr>
              <a:xfrm>
                <a:off x="6808851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7" name="object 649">
                <a:extLst>
                  <a:ext uri="{FF2B5EF4-FFF2-40B4-BE49-F238E27FC236}">
                    <a16:creationId xmlns:a16="http://schemas.microsoft.com/office/drawing/2014/main" id="{E07D38B9-9F1F-B07D-135B-4AC0F06967B2}"/>
                  </a:ext>
                </a:extLst>
              </p:cNvPr>
              <p:cNvSpPr/>
              <p:nvPr/>
            </p:nvSpPr>
            <p:spPr>
              <a:xfrm>
                <a:off x="6235446" y="3044952"/>
                <a:ext cx="5397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0">
                    <a:moveTo>
                      <a:pt x="539496" y="0"/>
                    </a:moveTo>
                    <a:lnTo>
                      <a:pt x="404622" y="0"/>
                    </a:lnTo>
                  </a:path>
                  <a:path w="539750">
                    <a:moveTo>
                      <a:pt x="371094" y="0"/>
                    </a:moveTo>
                    <a:lnTo>
                      <a:pt x="371855" y="0"/>
                    </a:lnTo>
                  </a:path>
                  <a:path w="539750">
                    <a:moveTo>
                      <a:pt x="336803" y="0"/>
                    </a:moveTo>
                    <a:lnTo>
                      <a:pt x="202691" y="0"/>
                    </a:lnTo>
                  </a:path>
                  <a:path w="539750">
                    <a:moveTo>
                      <a:pt x="168401" y="0"/>
                    </a:moveTo>
                    <a:lnTo>
                      <a:pt x="169163" y="0"/>
                    </a:lnTo>
                  </a:path>
                  <a:path w="53975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8" name="object 650">
                <a:extLst>
                  <a:ext uri="{FF2B5EF4-FFF2-40B4-BE49-F238E27FC236}">
                    <a16:creationId xmlns:a16="http://schemas.microsoft.com/office/drawing/2014/main" id="{94ACB989-9834-93ED-791A-A6F17D4B408F}"/>
                  </a:ext>
                </a:extLst>
              </p:cNvPr>
              <p:cNvSpPr/>
              <p:nvPr/>
            </p:nvSpPr>
            <p:spPr>
              <a:xfrm>
                <a:off x="6201536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59" name="object 651">
                <a:extLst>
                  <a:ext uri="{FF2B5EF4-FFF2-40B4-BE49-F238E27FC236}">
                    <a16:creationId xmlns:a16="http://schemas.microsoft.com/office/drawing/2014/main" id="{D74A3676-D5AB-8A20-59EB-44E3A7760CE6}"/>
                  </a:ext>
                </a:extLst>
              </p:cNvPr>
              <p:cNvSpPr/>
              <p:nvPr/>
            </p:nvSpPr>
            <p:spPr>
              <a:xfrm>
                <a:off x="5830823" y="3044952"/>
                <a:ext cx="3371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185">
                    <a:moveTo>
                      <a:pt x="336803" y="0"/>
                    </a:moveTo>
                    <a:lnTo>
                      <a:pt x="201929" y="0"/>
                    </a:lnTo>
                  </a:path>
                  <a:path w="337185">
                    <a:moveTo>
                      <a:pt x="168401" y="0"/>
                    </a:moveTo>
                    <a:lnTo>
                      <a:pt x="169163" y="0"/>
                    </a:lnTo>
                  </a:path>
                  <a:path w="337185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0" name="object 652">
                <a:extLst>
                  <a:ext uri="{FF2B5EF4-FFF2-40B4-BE49-F238E27FC236}">
                    <a16:creationId xmlns:a16="http://schemas.microsoft.com/office/drawing/2014/main" id="{7B99DD4C-7C1E-125C-4991-FD1919DD6FB4}"/>
                  </a:ext>
                </a:extLst>
              </p:cNvPr>
              <p:cNvSpPr/>
              <p:nvPr/>
            </p:nvSpPr>
            <p:spPr>
              <a:xfrm>
                <a:off x="5796915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1" name="object 653">
                <a:extLst>
                  <a:ext uri="{FF2B5EF4-FFF2-40B4-BE49-F238E27FC236}">
                    <a16:creationId xmlns:a16="http://schemas.microsoft.com/office/drawing/2014/main" id="{25A9852A-612E-5418-76EA-26E26C6749AE}"/>
                  </a:ext>
                </a:extLst>
              </p:cNvPr>
              <p:cNvSpPr/>
              <p:nvPr/>
            </p:nvSpPr>
            <p:spPr>
              <a:xfrm>
                <a:off x="5426202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5" y="0"/>
                    </a:moveTo>
                    <a:lnTo>
                      <a:pt x="201930" y="0"/>
                    </a:lnTo>
                  </a:path>
                  <a:path w="337820">
                    <a:moveTo>
                      <a:pt x="168401" y="0"/>
                    </a:moveTo>
                    <a:lnTo>
                      <a:pt x="169163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2" name="object 654">
                <a:extLst>
                  <a:ext uri="{FF2B5EF4-FFF2-40B4-BE49-F238E27FC236}">
                    <a16:creationId xmlns:a16="http://schemas.microsoft.com/office/drawing/2014/main" id="{F3A6B244-D1F0-345C-487F-28FEB210CFC8}"/>
                  </a:ext>
                </a:extLst>
              </p:cNvPr>
              <p:cNvSpPr/>
              <p:nvPr/>
            </p:nvSpPr>
            <p:spPr>
              <a:xfrm>
                <a:off x="5392292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3" name="object 655">
                <a:extLst>
                  <a:ext uri="{FF2B5EF4-FFF2-40B4-BE49-F238E27FC236}">
                    <a16:creationId xmlns:a16="http://schemas.microsoft.com/office/drawing/2014/main" id="{D136EF0B-18AC-00BD-C453-FF5AAB3E9E8B}"/>
                  </a:ext>
                </a:extLst>
              </p:cNvPr>
              <p:cNvSpPr/>
              <p:nvPr/>
            </p:nvSpPr>
            <p:spPr>
              <a:xfrm>
                <a:off x="5021579" y="3044952"/>
                <a:ext cx="3378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7820">
                    <a:moveTo>
                      <a:pt x="337566" y="0"/>
                    </a:moveTo>
                    <a:lnTo>
                      <a:pt x="201930" y="0"/>
                    </a:lnTo>
                  </a:path>
                  <a:path w="337820">
                    <a:moveTo>
                      <a:pt x="168402" y="0"/>
                    </a:moveTo>
                    <a:lnTo>
                      <a:pt x="169164" y="0"/>
                    </a:lnTo>
                  </a:path>
                  <a:path w="337820">
                    <a:moveTo>
                      <a:pt x="134874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4" name="object 656">
                <a:extLst>
                  <a:ext uri="{FF2B5EF4-FFF2-40B4-BE49-F238E27FC236}">
                    <a16:creationId xmlns:a16="http://schemas.microsoft.com/office/drawing/2014/main" id="{4E816238-951C-2996-AA7D-D8EEB705B056}"/>
                  </a:ext>
                </a:extLst>
              </p:cNvPr>
              <p:cNvSpPr/>
              <p:nvPr/>
            </p:nvSpPr>
            <p:spPr>
              <a:xfrm>
                <a:off x="4987671" y="304457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5" name="object 657">
                <a:extLst>
                  <a:ext uri="{FF2B5EF4-FFF2-40B4-BE49-F238E27FC236}">
                    <a16:creationId xmlns:a16="http://schemas.microsoft.com/office/drawing/2014/main" id="{F2161051-4391-4C76-251A-BB4B8C0537FE}"/>
                  </a:ext>
                </a:extLst>
              </p:cNvPr>
              <p:cNvSpPr/>
              <p:nvPr/>
            </p:nvSpPr>
            <p:spPr>
              <a:xfrm>
                <a:off x="4882896" y="3044952"/>
                <a:ext cx="711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1120">
                    <a:moveTo>
                      <a:pt x="70865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6" name="object 658">
                <a:extLst>
                  <a:ext uri="{FF2B5EF4-FFF2-40B4-BE49-F238E27FC236}">
                    <a16:creationId xmlns:a16="http://schemas.microsoft.com/office/drawing/2014/main" id="{7BFA413F-7E5E-D98D-60BC-A52062677A47}"/>
                  </a:ext>
                </a:extLst>
              </p:cNvPr>
              <p:cNvSpPr/>
              <p:nvPr/>
            </p:nvSpPr>
            <p:spPr>
              <a:xfrm>
                <a:off x="5067300" y="3440430"/>
                <a:ext cx="37598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759834">
                    <a:moveTo>
                      <a:pt x="0" y="0"/>
                    </a:moveTo>
                    <a:lnTo>
                      <a:pt x="32766" y="0"/>
                    </a:lnTo>
                  </a:path>
                  <a:path w="3759834">
                    <a:moveTo>
                      <a:pt x="2049018" y="0"/>
                    </a:moveTo>
                    <a:lnTo>
                      <a:pt x="375970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7" name="object 659">
                <a:extLst>
                  <a:ext uri="{FF2B5EF4-FFF2-40B4-BE49-F238E27FC236}">
                    <a16:creationId xmlns:a16="http://schemas.microsoft.com/office/drawing/2014/main" id="{7C1BC18E-BEF2-789C-BCE5-FF950280F132}"/>
                  </a:ext>
                </a:extLst>
              </p:cNvPr>
              <p:cNvSpPr/>
              <p:nvPr/>
            </p:nvSpPr>
            <p:spPr>
              <a:xfrm>
                <a:off x="5169408" y="1818132"/>
                <a:ext cx="1564640" cy="1055370"/>
              </a:xfrm>
              <a:custGeom>
                <a:avLst/>
                <a:gdLst/>
                <a:ahLst/>
                <a:cxnLst/>
                <a:rect l="l" t="t" r="r" b="b"/>
                <a:pathLst>
                  <a:path w="1564640" h="1055370">
                    <a:moveTo>
                      <a:pt x="1426464" y="11430"/>
                    </a:moveTo>
                    <a:lnTo>
                      <a:pt x="1428749" y="4572"/>
                    </a:lnTo>
                    <a:lnTo>
                      <a:pt x="1433321" y="0"/>
                    </a:lnTo>
                    <a:lnTo>
                      <a:pt x="1439417" y="0"/>
                    </a:lnTo>
                    <a:lnTo>
                      <a:pt x="1441703" y="2286"/>
                    </a:lnTo>
                    <a:lnTo>
                      <a:pt x="1442465" y="4572"/>
                    </a:lnTo>
                    <a:lnTo>
                      <a:pt x="1443227" y="9143"/>
                    </a:lnTo>
                    <a:lnTo>
                      <a:pt x="1442465" y="13716"/>
                    </a:lnTo>
                    <a:lnTo>
                      <a:pt x="1440180" y="18287"/>
                    </a:lnTo>
                    <a:lnTo>
                      <a:pt x="1435608" y="25145"/>
                    </a:lnTo>
                    <a:lnTo>
                      <a:pt x="1418843" y="47243"/>
                    </a:lnTo>
                    <a:lnTo>
                      <a:pt x="1437893" y="47243"/>
                    </a:lnTo>
                  </a:path>
                  <a:path w="1564640" h="1055370">
                    <a:moveTo>
                      <a:pt x="1467612" y="0"/>
                    </a:moveTo>
                    <a:lnTo>
                      <a:pt x="1448562" y="31242"/>
                    </a:lnTo>
                    <a:lnTo>
                      <a:pt x="1468373" y="31242"/>
                    </a:lnTo>
                  </a:path>
                  <a:path w="1564640" h="1055370">
                    <a:moveTo>
                      <a:pt x="1467612" y="0"/>
                    </a:moveTo>
                    <a:lnTo>
                      <a:pt x="1459230" y="47243"/>
                    </a:lnTo>
                  </a:path>
                  <a:path w="1564640" h="1055370">
                    <a:moveTo>
                      <a:pt x="1483614" y="0"/>
                    </a:moveTo>
                    <a:lnTo>
                      <a:pt x="1498091" y="0"/>
                    </a:lnTo>
                    <a:lnTo>
                      <a:pt x="1487423" y="18287"/>
                    </a:lnTo>
                    <a:lnTo>
                      <a:pt x="1491234" y="18287"/>
                    </a:lnTo>
                    <a:lnTo>
                      <a:pt x="1493519" y="20574"/>
                    </a:lnTo>
                    <a:lnTo>
                      <a:pt x="1494282" y="22860"/>
                    </a:lnTo>
                    <a:lnTo>
                      <a:pt x="1495043" y="29718"/>
                    </a:lnTo>
                    <a:lnTo>
                      <a:pt x="1494282" y="33528"/>
                    </a:lnTo>
                    <a:lnTo>
                      <a:pt x="1491234" y="40386"/>
                    </a:lnTo>
                    <a:lnTo>
                      <a:pt x="1487423" y="45719"/>
                    </a:lnTo>
                    <a:lnTo>
                      <a:pt x="1483614" y="47243"/>
                    </a:lnTo>
                    <a:lnTo>
                      <a:pt x="1479041" y="47243"/>
                    </a:lnTo>
                    <a:lnTo>
                      <a:pt x="1475993" y="45719"/>
                    </a:lnTo>
                    <a:lnTo>
                      <a:pt x="1474469" y="42672"/>
                    </a:lnTo>
                    <a:lnTo>
                      <a:pt x="1474469" y="38862"/>
                    </a:lnTo>
                  </a:path>
                  <a:path w="1564640" h="1055370">
                    <a:moveTo>
                      <a:pt x="1507236" y="11430"/>
                    </a:moveTo>
                    <a:lnTo>
                      <a:pt x="1509521" y="4572"/>
                    </a:lnTo>
                    <a:lnTo>
                      <a:pt x="1511808" y="2286"/>
                    </a:lnTo>
                    <a:lnTo>
                      <a:pt x="1514856" y="0"/>
                    </a:lnTo>
                    <a:lnTo>
                      <a:pt x="1520189" y="0"/>
                    </a:lnTo>
                    <a:lnTo>
                      <a:pt x="1522475" y="2286"/>
                    </a:lnTo>
                    <a:lnTo>
                      <a:pt x="1523238" y="4572"/>
                    </a:lnTo>
                    <a:lnTo>
                      <a:pt x="1523999" y="9143"/>
                    </a:lnTo>
                    <a:lnTo>
                      <a:pt x="1523238" y="13716"/>
                    </a:lnTo>
                    <a:lnTo>
                      <a:pt x="1520951" y="18287"/>
                    </a:lnTo>
                    <a:lnTo>
                      <a:pt x="1517141" y="25145"/>
                    </a:lnTo>
                    <a:lnTo>
                      <a:pt x="1499615" y="47243"/>
                    </a:lnTo>
                    <a:lnTo>
                      <a:pt x="1518665" y="47243"/>
                    </a:lnTo>
                  </a:path>
                  <a:path w="1564640" h="1055370">
                    <a:moveTo>
                      <a:pt x="1530095" y="42672"/>
                    </a:moveTo>
                    <a:lnTo>
                      <a:pt x="1528571" y="45719"/>
                    </a:lnTo>
                    <a:lnTo>
                      <a:pt x="1529334" y="47243"/>
                    </a:lnTo>
                    <a:lnTo>
                      <a:pt x="1530858" y="45719"/>
                    </a:lnTo>
                    <a:lnTo>
                      <a:pt x="1530095" y="42672"/>
                    </a:lnTo>
                    <a:close/>
                  </a:path>
                  <a:path w="1564640" h="1055370">
                    <a:moveTo>
                      <a:pt x="1564386" y="0"/>
                    </a:moveTo>
                    <a:lnTo>
                      <a:pt x="1550669" y="0"/>
                    </a:lnTo>
                    <a:lnTo>
                      <a:pt x="1546097" y="20574"/>
                    </a:lnTo>
                    <a:lnTo>
                      <a:pt x="1547621" y="18287"/>
                    </a:lnTo>
                    <a:lnTo>
                      <a:pt x="1552193" y="16001"/>
                    </a:lnTo>
                    <a:lnTo>
                      <a:pt x="1556765" y="16001"/>
                    </a:lnTo>
                    <a:lnTo>
                      <a:pt x="1559814" y="18287"/>
                    </a:lnTo>
                    <a:lnTo>
                      <a:pt x="1562099" y="22860"/>
                    </a:lnTo>
                    <a:lnTo>
                      <a:pt x="1562099" y="29718"/>
                    </a:lnTo>
                    <a:lnTo>
                      <a:pt x="1561338" y="33528"/>
                    </a:lnTo>
                    <a:lnTo>
                      <a:pt x="1559051" y="40386"/>
                    </a:lnTo>
                    <a:lnTo>
                      <a:pt x="1555241" y="45719"/>
                    </a:lnTo>
                    <a:lnTo>
                      <a:pt x="1550669" y="47243"/>
                    </a:lnTo>
                    <a:lnTo>
                      <a:pt x="1546860" y="47243"/>
                    </a:lnTo>
                    <a:lnTo>
                      <a:pt x="1543049" y="45719"/>
                    </a:lnTo>
                    <a:lnTo>
                      <a:pt x="1542288" y="42672"/>
                    </a:lnTo>
                    <a:lnTo>
                      <a:pt x="1541525" y="38862"/>
                    </a:lnTo>
                  </a:path>
                  <a:path w="1564640" h="1055370">
                    <a:moveTo>
                      <a:pt x="584453" y="11430"/>
                    </a:moveTo>
                    <a:lnTo>
                      <a:pt x="584453" y="9143"/>
                    </a:lnTo>
                    <a:lnTo>
                      <a:pt x="586739" y="4572"/>
                    </a:lnTo>
                    <a:lnTo>
                      <a:pt x="588263" y="2286"/>
                    </a:lnTo>
                    <a:lnTo>
                      <a:pt x="591312" y="0"/>
                    </a:lnTo>
                    <a:lnTo>
                      <a:pt x="596645" y="0"/>
                    </a:lnTo>
                    <a:lnTo>
                      <a:pt x="598931" y="2286"/>
                    </a:lnTo>
                    <a:lnTo>
                      <a:pt x="601217" y="9143"/>
                    </a:lnTo>
                    <a:lnTo>
                      <a:pt x="599693" y="13716"/>
                    </a:lnTo>
                    <a:lnTo>
                      <a:pt x="597407" y="18287"/>
                    </a:lnTo>
                    <a:lnTo>
                      <a:pt x="594359" y="25145"/>
                    </a:lnTo>
                    <a:lnTo>
                      <a:pt x="576071" y="47243"/>
                    </a:lnTo>
                    <a:lnTo>
                      <a:pt x="595121" y="47243"/>
                    </a:lnTo>
                  </a:path>
                  <a:path w="1564640" h="1055370">
                    <a:moveTo>
                      <a:pt x="625601" y="0"/>
                    </a:moveTo>
                    <a:lnTo>
                      <a:pt x="606551" y="31242"/>
                    </a:lnTo>
                    <a:lnTo>
                      <a:pt x="626363" y="31242"/>
                    </a:lnTo>
                  </a:path>
                  <a:path w="1564640" h="1055370">
                    <a:moveTo>
                      <a:pt x="625601" y="0"/>
                    </a:moveTo>
                    <a:lnTo>
                      <a:pt x="617219" y="47243"/>
                    </a:lnTo>
                  </a:path>
                  <a:path w="1564640" h="1055370">
                    <a:moveTo>
                      <a:pt x="641603" y="0"/>
                    </a:moveTo>
                    <a:lnTo>
                      <a:pt x="656081" y="0"/>
                    </a:lnTo>
                    <a:lnTo>
                      <a:pt x="645413" y="18287"/>
                    </a:lnTo>
                    <a:lnTo>
                      <a:pt x="649224" y="18287"/>
                    </a:lnTo>
                    <a:lnTo>
                      <a:pt x="651509" y="20574"/>
                    </a:lnTo>
                    <a:lnTo>
                      <a:pt x="652271" y="22860"/>
                    </a:lnTo>
                    <a:lnTo>
                      <a:pt x="652271" y="29718"/>
                    </a:lnTo>
                    <a:lnTo>
                      <a:pt x="651509" y="33528"/>
                    </a:lnTo>
                    <a:lnTo>
                      <a:pt x="649224" y="40386"/>
                    </a:lnTo>
                    <a:lnTo>
                      <a:pt x="645413" y="45719"/>
                    </a:lnTo>
                    <a:lnTo>
                      <a:pt x="640841" y="47243"/>
                    </a:lnTo>
                    <a:lnTo>
                      <a:pt x="637031" y="47243"/>
                    </a:lnTo>
                    <a:lnTo>
                      <a:pt x="633983" y="45719"/>
                    </a:lnTo>
                    <a:lnTo>
                      <a:pt x="632459" y="42672"/>
                    </a:lnTo>
                    <a:lnTo>
                      <a:pt x="631697" y="38862"/>
                    </a:lnTo>
                  </a:path>
                  <a:path w="1564640" h="1055370">
                    <a:moveTo>
                      <a:pt x="665226" y="11430"/>
                    </a:moveTo>
                    <a:lnTo>
                      <a:pt x="667512" y="4572"/>
                    </a:lnTo>
                    <a:lnTo>
                      <a:pt x="669036" y="2286"/>
                    </a:lnTo>
                    <a:lnTo>
                      <a:pt x="672083" y="0"/>
                    </a:lnTo>
                    <a:lnTo>
                      <a:pt x="678179" y="0"/>
                    </a:lnTo>
                    <a:lnTo>
                      <a:pt x="680465" y="2286"/>
                    </a:lnTo>
                    <a:lnTo>
                      <a:pt x="681227" y="4572"/>
                    </a:lnTo>
                    <a:lnTo>
                      <a:pt x="681989" y="9143"/>
                    </a:lnTo>
                    <a:lnTo>
                      <a:pt x="681227" y="13716"/>
                    </a:lnTo>
                    <a:lnTo>
                      <a:pt x="678941" y="18287"/>
                    </a:lnTo>
                    <a:lnTo>
                      <a:pt x="674369" y="25145"/>
                    </a:lnTo>
                    <a:lnTo>
                      <a:pt x="657605" y="47243"/>
                    </a:lnTo>
                    <a:lnTo>
                      <a:pt x="676655" y="47243"/>
                    </a:lnTo>
                  </a:path>
                  <a:path w="1564640" h="1055370">
                    <a:moveTo>
                      <a:pt x="688086" y="42672"/>
                    </a:moveTo>
                    <a:lnTo>
                      <a:pt x="686562" y="45719"/>
                    </a:lnTo>
                    <a:lnTo>
                      <a:pt x="687324" y="47243"/>
                    </a:lnTo>
                    <a:lnTo>
                      <a:pt x="688847" y="45719"/>
                    </a:lnTo>
                    <a:lnTo>
                      <a:pt x="688086" y="42672"/>
                    </a:lnTo>
                    <a:close/>
                  </a:path>
                  <a:path w="1564640" h="1055370">
                    <a:moveTo>
                      <a:pt x="722376" y="0"/>
                    </a:moveTo>
                    <a:lnTo>
                      <a:pt x="708659" y="0"/>
                    </a:lnTo>
                    <a:lnTo>
                      <a:pt x="704088" y="20574"/>
                    </a:lnTo>
                    <a:lnTo>
                      <a:pt x="705612" y="18287"/>
                    </a:lnTo>
                    <a:lnTo>
                      <a:pt x="710183" y="16001"/>
                    </a:lnTo>
                    <a:lnTo>
                      <a:pt x="713993" y="16001"/>
                    </a:lnTo>
                    <a:lnTo>
                      <a:pt x="717803" y="18287"/>
                    </a:lnTo>
                    <a:lnTo>
                      <a:pt x="720089" y="22860"/>
                    </a:lnTo>
                    <a:lnTo>
                      <a:pt x="720089" y="29718"/>
                    </a:lnTo>
                    <a:lnTo>
                      <a:pt x="719327" y="33528"/>
                    </a:lnTo>
                    <a:lnTo>
                      <a:pt x="716279" y="40386"/>
                    </a:lnTo>
                    <a:lnTo>
                      <a:pt x="713231" y="45719"/>
                    </a:lnTo>
                    <a:lnTo>
                      <a:pt x="708659" y="47243"/>
                    </a:lnTo>
                    <a:lnTo>
                      <a:pt x="704850" y="47243"/>
                    </a:lnTo>
                    <a:lnTo>
                      <a:pt x="701039" y="45719"/>
                    </a:lnTo>
                    <a:lnTo>
                      <a:pt x="700277" y="42672"/>
                    </a:lnTo>
                    <a:lnTo>
                      <a:pt x="699515" y="38862"/>
                    </a:lnTo>
                  </a:path>
                  <a:path w="1564640" h="1055370">
                    <a:moveTo>
                      <a:pt x="0" y="9143"/>
                    </a:moveTo>
                    <a:lnTo>
                      <a:pt x="3047" y="6857"/>
                    </a:lnTo>
                    <a:lnTo>
                      <a:pt x="8381" y="0"/>
                    </a:lnTo>
                    <a:lnTo>
                      <a:pt x="0" y="47243"/>
                    </a:lnTo>
                  </a:path>
                  <a:path w="1564640" h="1055370">
                    <a:moveTo>
                      <a:pt x="32765" y="0"/>
                    </a:moveTo>
                    <a:lnTo>
                      <a:pt x="19050" y="38862"/>
                    </a:lnTo>
                    <a:lnTo>
                      <a:pt x="20574" y="45719"/>
                    </a:lnTo>
                    <a:lnTo>
                      <a:pt x="24383" y="47243"/>
                    </a:lnTo>
                    <a:lnTo>
                      <a:pt x="26669" y="47243"/>
                    </a:lnTo>
                    <a:lnTo>
                      <a:pt x="31241" y="45719"/>
                    </a:lnTo>
                    <a:lnTo>
                      <a:pt x="35051" y="38862"/>
                    </a:lnTo>
                    <a:lnTo>
                      <a:pt x="38862" y="27431"/>
                    </a:lnTo>
                    <a:lnTo>
                      <a:pt x="40386" y="20574"/>
                    </a:lnTo>
                    <a:lnTo>
                      <a:pt x="40386" y="9143"/>
                    </a:lnTo>
                    <a:lnTo>
                      <a:pt x="38862" y="2286"/>
                    </a:lnTo>
                    <a:lnTo>
                      <a:pt x="35051" y="0"/>
                    </a:lnTo>
                    <a:lnTo>
                      <a:pt x="32765" y="0"/>
                    </a:lnTo>
                    <a:close/>
                  </a:path>
                  <a:path w="1564640" h="1055370">
                    <a:moveTo>
                      <a:pt x="59436" y="0"/>
                    </a:moveTo>
                    <a:lnTo>
                      <a:pt x="45719" y="38862"/>
                    </a:lnTo>
                    <a:lnTo>
                      <a:pt x="47243" y="45719"/>
                    </a:lnTo>
                    <a:lnTo>
                      <a:pt x="51053" y="47243"/>
                    </a:lnTo>
                    <a:lnTo>
                      <a:pt x="54101" y="47243"/>
                    </a:lnTo>
                    <a:lnTo>
                      <a:pt x="58674" y="45719"/>
                    </a:lnTo>
                    <a:lnTo>
                      <a:pt x="62483" y="38862"/>
                    </a:lnTo>
                    <a:lnTo>
                      <a:pt x="65531" y="27431"/>
                    </a:lnTo>
                    <a:lnTo>
                      <a:pt x="67055" y="20574"/>
                    </a:lnTo>
                    <a:lnTo>
                      <a:pt x="67055" y="9143"/>
                    </a:lnTo>
                    <a:lnTo>
                      <a:pt x="66293" y="2286"/>
                    </a:lnTo>
                    <a:lnTo>
                      <a:pt x="62483" y="0"/>
                    </a:lnTo>
                    <a:lnTo>
                      <a:pt x="59436" y="0"/>
                    </a:lnTo>
                    <a:close/>
                  </a:path>
                  <a:path w="1564640" h="1055370">
                    <a:moveTo>
                      <a:pt x="85343" y="0"/>
                    </a:moveTo>
                    <a:lnTo>
                      <a:pt x="80771" y="2286"/>
                    </a:lnTo>
                    <a:lnTo>
                      <a:pt x="78486" y="6857"/>
                    </a:lnTo>
                    <a:lnTo>
                      <a:pt x="77724" y="11430"/>
                    </a:lnTo>
                    <a:lnTo>
                      <a:pt x="78486" y="16001"/>
                    </a:lnTo>
                    <a:lnTo>
                      <a:pt x="80771" y="18287"/>
                    </a:lnTo>
                    <a:lnTo>
                      <a:pt x="86105" y="20574"/>
                    </a:lnTo>
                    <a:lnTo>
                      <a:pt x="89153" y="22860"/>
                    </a:lnTo>
                    <a:lnTo>
                      <a:pt x="91439" y="27431"/>
                    </a:lnTo>
                    <a:lnTo>
                      <a:pt x="91439" y="31242"/>
                    </a:lnTo>
                    <a:lnTo>
                      <a:pt x="90677" y="38862"/>
                    </a:lnTo>
                    <a:lnTo>
                      <a:pt x="88391" y="42672"/>
                    </a:lnTo>
                    <a:lnTo>
                      <a:pt x="86867" y="45719"/>
                    </a:lnTo>
                    <a:lnTo>
                      <a:pt x="82295" y="47243"/>
                    </a:lnTo>
                    <a:lnTo>
                      <a:pt x="76962" y="47243"/>
                    </a:lnTo>
                    <a:lnTo>
                      <a:pt x="73151" y="45719"/>
                    </a:lnTo>
                    <a:lnTo>
                      <a:pt x="72389" y="42672"/>
                    </a:lnTo>
                    <a:lnTo>
                      <a:pt x="71627" y="38862"/>
                    </a:lnTo>
                    <a:lnTo>
                      <a:pt x="73151" y="31242"/>
                    </a:lnTo>
                    <a:lnTo>
                      <a:pt x="75437" y="27431"/>
                    </a:lnTo>
                    <a:lnTo>
                      <a:pt x="78486" y="22860"/>
                    </a:lnTo>
                    <a:lnTo>
                      <a:pt x="83057" y="20574"/>
                    </a:lnTo>
                    <a:lnTo>
                      <a:pt x="88391" y="18287"/>
                    </a:lnTo>
                    <a:lnTo>
                      <a:pt x="91439" y="16001"/>
                    </a:lnTo>
                    <a:lnTo>
                      <a:pt x="94487" y="11430"/>
                    </a:lnTo>
                    <a:lnTo>
                      <a:pt x="95250" y="6857"/>
                    </a:lnTo>
                    <a:lnTo>
                      <a:pt x="94487" y="2286"/>
                    </a:lnTo>
                    <a:lnTo>
                      <a:pt x="90677" y="0"/>
                    </a:lnTo>
                    <a:lnTo>
                      <a:pt x="85343" y="0"/>
                    </a:lnTo>
                    <a:close/>
                  </a:path>
                  <a:path w="1564640" h="1055370">
                    <a:moveTo>
                      <a:pt x="287274" y="1055370"/>
                    </a:moveTo>
                    <a:lnTo>
                      <a:pt x="287274" y="1049274"/>
                    </a:lnTo>
                  </a:path>
                  <a:path w="1564640" h="1055370">
                    <a:moveTo>
                      <a:pt x="1070609" y="662178"/>
                    </a:moveTo>
                    <a:lnTo>
                      <a:pt x="1070609" y="75971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8" name="object 660">
                <a:extLst>
                  <a:ext uri="{FF2B5EF4-FFF2-40B4-BE49-F238E27FC236}">
                    <a16:creationId xmlns:a16="http://schemas.microsoft.com/office/drawing/2014/main" id="{D94AA263-30D9-DFDA-D6CB-0F0194731307}"/>
                  </a:ext>
                </a:extLst>
              </p:cNvPr>
              <p:cNvSpPr/>
              <p:nvPr/>
            </p:nvSpPr>
            <p:spPr>
              <a:xfrm>
                <a:off x="6239636" y="26109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69" name="object 661">
                <a:extLst>
                  <a:ext uri="{FF2B5EF4-FFF2-40B4-BE49-F238E27FC236}">
                    <a16:creationId xmlns:a16="http://schemas.microsoft.com/office/drawing/2014/main" id="{062BC1A1-E7D6-86AA-2C6C-93030177851B}"/>
                  </a:ext>
                </a:extLst>
              </p:cNvPr>
              <p:cNvSpPr/>
              <p:nvPr/>
            </p:nvSpPr>
            <p:spPr>
              <a:xfrm>
                <a:off x="6240017" y="2644902"/>
                <a:ext cx="0" cy="135890"/>
              </a:xfrm>
              <a:custGeom>
                <a:avLst/>
                <a:gdLst/>
                <a:ahLst/>
                <a:cxnLst/>
                <a:rect l="l" t="t" r="r" b="b"/>
                <a:pathLst>
                  <a:path h="135889">
                    <a:moveTo>
                      <a:pt x="0" y="0"/>
                    </a:moveTo>
                    <a:lnTo>
                      <a:pt x="0" y="1356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0" name="object 662">
                <a:extLst>
                  <a:ext uri="{FF2B5EF4-FFF2-40B4-BE49-F238E27FC236}">
                    <a16:creationId xmlns:a16="http://schemas.microsoft.com/office/drawing/2014/main" id="{EC95D95C-9A01-85C7-2F35-845FE586711B}"/>
                  </a:ext>
                </a:extLst>
              </p:cNvPr>
              <p:cNvSpPr/>
              <p:nvPr/>
            </p:nvSpPr>
            <p:spPr>
              <a:xfrm>
                <a:off x="6239636" y="28136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1" name="object 663">
                <a:extLst>
                  <a:ext uri="{FF2B5EF4-FFF2-40B4-BE49-F238E27FC236}">
                    <a16:creationId xmlns:a16="http://schemas.microsoft.com/office/drawing/2014/main" id="{9098392A-AF8D-91AD-6D3E-1FAB1E290881}"/>
                  </a:ext>
                </a:extLst>
              </p:cNvPr>
              <p:cNvSpPr/>
              <p:nvPr/>
            </p:nvSpPr>
            <p:spPr>
              <a:xfrm>
                <a:off x="5036058" y="2480310"/>
                <a:ext cx="1203960" cy="464820"/>
              </a:xfrm>
              <a:custGeom>
                <a:avLst/>
                <a:gdLst/>
                <a:ahLst/>
                <a:cxnLst/>
                <a:rect l="l" t="t" r="r" b="b"/>
                <a:pathLst>
                  <a:path w="1203960" h="464819">
                    <a:moveTo>
                      <a:pt x="1203959" y="367284"/>
                    </a:moveTo>
                    <a:lnTo>
                      <a:pt x="1203959" y="464820"/>
                    </a:lnTo>
                  </a:path>
                  <a:path w="1203960" h="464819">
                    <a:moveTo>
                      <a:pt x="302513" y="393192"/>
                    </a:moveTo>
                    <a:lnTo>
                      <a:pt x="302513" y="387096"/>
                    </a:lnTo>
                  </a:path>
                  <a:path w="1203960" h="464819">
                    <a:moveTo>
                      <a:pt x="361188" y="0"/>
                    </a:moveTo>
                    <a:lnTo>
                      <a:pt x="361188" y="97536"/>
                    </a:lnTo>
                  </a:path>
                  <a:path w="1203960" h="464819">
                    <a:moveTo>
                      <a:pt x="361188" y="131064"/>
                    </a:moveTo>
                    <a:lnTo>
                      <a:pt x="361950" y="131064"/>
                    </a:lnTo>
                  </a:path>
                  <a:path w="1203960" h="464819">
                    <a:moveTo>
                      <a:pt x="361188" y="164592"/>
                    </a:moveTo>
                    <a:lnTo>
                      <a:pt x="361188" y="300228"/>
                    </a:lnTo>
                  </a:path>
                  <a:path w="1203960" h="464819">
                    <a:moveTo>
                      <a:pt x="361188" y="333756"/>
                    </a:moveTo>
                    <a:lnTo>
                      <a:pt x="361950" y="333756"/>
                    </a:lnTo>
                  </a:path>
                  <a:path w="1203960" h="464819">
                    <a:moveTo>
                      <a:pt x="361188" y="367284"/>
                    </a:moveTo>
                    <a:lnTo>
                      <a:pt x="361188" y="464820"/>
                    </a:lnTo>
                  </a:path>
                  <a:path w="1203960" h="464819">
                    <a:moveTo>
                      <a:pt x="0" y="464820"/>
                    </a:moveTo>
                    <a:lnTo>
                      <a:pt x="0" y="36728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2" name="object 664">
                <a:extLst>
                  <a:ext uri="{FF2B5EF4-FFF2-40B4-BE49-F238E27FC236}">
                    <a16:creationId xmlns:a16="http://schemas.microsoft.com/office/drawing/2014/main" id="{95A43DFE-2871-C263-E798-37C61944AA90}"/>
                  </a:ext>
                </a:extLst>
              </p:cNvPr>
              <p:cNvSpPr/>
              <p:nvPr/>
            </p:nvSpPr>
            <p:spPr>
              <a:xfrm>
                <a:off x="5035677" y="28136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3" name="object 665">
                <a:extLst>
                  <a:ext uri="{FF2B5EF4-FFF2-40B4-BE49-F238E27FC236}">
                    <a16:creationId xmlns:a16="http://schemas.microsoft.com/office/drawing/2014/main" id="{41FD1A95-8083-E2EF-A4FD-A810583DECFE}"/>
                  </a:ext>
                </a:extLst>
              </p:cNvPr>
              <p:cNvSpPr/>
              <p:nvPr/>
            </p:nvSpPr>
            <p:spPr>
              <a:xfrm>
                <a:off x="5036058" y="2644902"/>
                <a:ext cx="0" cy="135890"/>
              </a:xfrm>
              <a:custGeom>
                <a:avLst/>
                <a:gdLst/>
                <a:ahLst/>
                <a:cxnLst/>
                <a:rect l="l" t="t" r="r" b="b"/>
                <a:pathLst>
                  <a:path h="135889">
                    <a:moveTo>
                      <a:pt x="0" y="13563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4" name="object 666">
                <a:extLst>
                  <a:ext uri="{FF2B5EF4-FFF2-40B4-BE49-F238E27FC236}">
                    <a16:creationId xmlns:a16="http://schemas.microsoft.com/office/drawing/2014/main" id="{9F3A5F88-A637-978F-D396-A43B9C351673}"/>
                  </a:ext>
                </a:extLst>
              </p:cNvPr>
              <p:cNvSpPr/>
              <p:nvPr/>
            </p:nvSpPr>
            <p:spPr>
              <a:xfrm>
                <a:off x="5035677" y="26109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5" name="object 667">
                <a:extLst>
                  <a:ext uri="{FF2B5EF4-FFF2-40B4-BE49-F238E27FC236}">
                    <a16:creationId xmlns:a16="http://schemas.microsoft.com/office/drawing/2014/main" id="{E8A34B66-1781-8221-6432-FA87030FA4A1}"/>
                  </a:ext>
                </a:extLst>
              </p:cNvPr>
              <p:cNvSpPr/>
              <p:nvPr/>
            </p:nvSpPr>
            <p:spPr>
              <a:xfrm>
                <a:off x="4908041" y="2480310"/>
                <a:ext cx="1306195" cy="973455"/>
              </a:xfrm>
              <a:custGeom>
                <a:avLst/>
                <a:gdLst/>
                <a:ahLst/>
                <a:cxnLst/>
                <a:rect l="l" t="t" r="r" b="b"/>
                <a:pathLst>
                  <a:path w="1306195" h="973454">
                    <a:moveTo>
                      <a:pt x="128016" y="97536"/>
                    </a:moveTo>
                    <a:lnTo>
                      <a:pt x="128016" y="0"/>
                    </a:lnTo>
                  </a:path>
                  <a:path w="1306195" h="973454">
                    <a:moveTo>
                      <a:pt x="92963" y="509016"/>
                    </a:moveTo>
                    <a:lnTo>
                      <a:pt x="92963" y="379476"/>
                    </a:lnTo>
                  </a:path>
                  <a:path w="1306195" h="973454">
                    <a:moveTo>
                      <a:pt x="21336" y="509016"/>
                    </a:moveTo>
                    <a:lnTo>
                      <a:pt x="21336" y="379476"/>
                    </a:lnTo>
                  </a:path>
                  <a:path w="1306195" h="973454">
                    <a:moveTo>
                      <a:pt x="4572" y="499110"/>
                    </a:moveTo>
                    <a:lnTo>
                      <a:pt x="4572" y="389382"/>
                    </a:lnTo>
                  </a:path>
                  <a:path w="1306195" h="973454">
                    <a:moveTo>
                      <a:pt x="0" y="499872"/>
                    </a:moveTo>
                    <a:lnTo>
                      <a:pt x="0" y="388620"/>
                    </a:lnTo>
                  </a:path>
                  <a:path w="1306195" h="973454">
                    <a:moveTo>
                      <a:pt x="515112" y="424434"/>
                    </a:moveTo>
                    <a:lnTo>
                      <a:pt x="1306068" y="424434"/>
                    </a:lnTo>
                  </a:path>
                  <a:path w="1306195" h="973454">
                    <a:moveTo>
                      <a:pt x="516636" y="424434"/>
                    </a:moveTo>
                    <a:lnTo>
                      <a:pt x="1304544" y="424434"/>
                    </a:lnTo>
                  </a:path>
                  <a:path w="1306195" h="973454">
                    <a:moveTo>
                      <a:pt x="551688" y="605028"/>
                    </a:moveTo>
                    <a:lnTo>
                      <a:pt x="653796" y="605028"/>
                    </a:lnTo>
                  </a:path>
                  <a:path w="1306195" h="973454">
                    <a:moveTo>
                      <a:pt x="687324" y="605028"/>
                    </a:moveTo>
                    <a:lnTo>
                      <a:pt x="688086" y="605028"/>
                    </a:lnTo>
                  </a:path>
                  <a:path w="1306195" h="973454">
                    <a:moveTo>
                      <a:pt x="720852" y="605028"/>
                    </a:moveTo>
                    <a:lnTo>
                      <a:pt x="721613" y="605028"/>
                    </a:lnTo>
                  </a:path>
                  <a:path w="1306195" h="973454">
                    <a:moveTo>
                      <a:pt x="755142" y="605028"/>
                    </a:moveTo>
                    <a:lnTo>
                      <a:pt x="857250" y="605028"/>
                    </a:lnTo>
                  </a:path>
                  <a:path w="1306195" h="973454">
                    <a:moveTo>
                      <a:pt x="551688" y="524256"/>
                    </a:moveTo>
                    <a:lnTo>
                      <a:pt x="653796" y="524256"/>
                    </a:lnTo>
                  </a:path>
                  <a:path w="1306195" h="973454">
                    <a:moveTo>
                      <a:pt x="687324" y="524256"/>
                    </a:moveTo>
                    <a:lnTo>
                      <a:pt x="688086" y="524256"/>
                    </a:lnTo>
                  </a:path>
                  <a:path w="1306195" h="973454">
                    <a:moveTo>
                      <a:pt x="720852" y="524256"/>
                    </a:moveTo>
                    <a:lnTo>
                      <a:pt x="721613" y="524256"/>
                    </a:lnTo>
                  </a:path>
                  <a:path w="1306195" h="973454">
                    <a:moveTo>
                      <a:pt x="755142" y="524256"/>
                    </a:moveTo>
                    <a:lnTo>
                      <a:pt x="857250" y="524256"/>
                    </a:lnTo>
                  </a:path>
                  <a:path w="1306195" h="973454">
                    <a:moveTo>
                      <a:pt x="515112" y="434340"/>
                    </a:moveTo>
                    <a:lnTo>
                      <a:pt x="1306068" y="434340"/>
                    </a:lnTo>
                  </a:path>
                  <a:path w="1306195" h="973454">
                    <a:moveTo>
                      <a:pt x="516636" y="433578"/>
                    </a:moveTo>
                    <a:lnTo>
                      <a:pt x="1304544" y="433578"/>
                    </a:lnTo>
                  </a:path>
                  <a:path w="1306195" h="973454">
                    <a:moveTo>
                      <a:pt x="871728" y="512826"/>
                    </a:moveTo>
                    <a:lnTo>
                      <a:pt x="426720" y="512826"/>
                    </a:lnTo>
                  </a:path>
                  <a:path w="1306195" h="973454">
                    <a:moveTo>
                      <a:pt x="871728" y="508254"/>
                    </a:moveTo>
                    <a:lnTo>
                      <a:pt x="426720" y="508254"/>
                    </a:lnTo>
                  </a:path>
                  <a:path w="1306195" h="973454">
                    <a:moveTo>
                      <a:pt x="125730" y="690372"/>
                    </a:moveTo>
                    <a:lnTo>
                      <a:pt x="125730" y="9730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6" name="object 668">
                <a:extLst>
                  <a:ext uri="{FF2B5EF4-FFF2-40B4-BE49-F238E27FC236}">
                    <a16:creationId xmlns:a16="http://schemas.microsoft.com/office/drawing/2014/main" id="{EA933521-F2AA-13B7-77E6-BCA5ABF9532B}"/>
                  </a:ext>
                </a:extLst>
              </p:cNvPr>
              <p:cNvSpPr/>
              <p:nvPr/>
            </p:nvSpPr>
            <p:spPr>
              <a:xfrm>
                <a:off x="5033390" y="344004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7" name="object 669">
                <a:extLst>
                  <a:ext uri="{FF2B5EF4-FFF2-40B4-BE49-F238E27FC236}">
                    <a16:creationId xmlns:a16="http://schemas.microsoft.com/office/drawing/2014/main" id="{D233456C-9434-5E65-F2BE-4C3CA8E590A8}"/>
                  </a:ext>
                </a:extLst>
              </p:cNvPr>
              <p:cNvSpPr/>
              <p:nvPr/>
            </p:nvSpPr>
            <p:spPr>
              <a:xfrm>
                <a:off x="5033771" y="343433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29">
                    <a:moveTo>
                      <a:pt x="33527" y="11429"/>
                    </a:moveTo>
                    <a:lnTo>
                      <a:pt x="33527" y="0"/>
                    </a:lnTo>
                    <a:lnTo>
                      <a:pt x="0" y="6095"/>
                    </a:lnTo>
                    <a:lnTo>
                      <a:pt x="33527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8" name="object 670">
                <a:extLst>
                  <a:ext uri="{FF2B5EF4-FFF2-40B4-BE49-F238E27FC236}">
                    <a16:creationId xmlns:a16="http://schemas.microsoft.com/office/drawing/2014/main" id="{C0471552-FEC4-E911-FB56-110A360891F6}"/>
                  </a:ext>
                </a:extLst>
              </p:cNvPr>
              <p:cNvSpPr/>
              <p:nvPr/>
            </p:nvSpPr>
            <p:spPr>
              <a:xfrm>
                <a:off x="4794503" y="2904744"/>
                <a:ext cx="273050" cy="54102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541020">
                    <a:moveTo>
                      <a:pt x="272796" y="529590"/>
                    </a:moveTo>
                    <a:lnTo>
                      <a:pt x="272796" y="541020"/>
                    </a:lnTo>
                    <a:lnTo>
                      <a:pt x="239268" y="535686"/>
                    </a:lnTo>
                    <a:lnTo>
                      <a:pt x="272796" y="529590"/>
                    </a:lnTo>
                    <a:close/>
                  </a:path>
                  <a:path w="273050" h="541020">
                    <a:moveTo>
                      <a:pt x="88392" y="0"/>
                    </a:moveTo>
                    <a:lnTo>
                      <a:pt x="138684" y="0"/>
                    </a:lnTo>
                  </a:path>
                  <a:path w="273050" h="541020">
                    <a:moveTo>
                      <a:pt x="88392" y="0"/>
                    </a:moveTo>
                    <a:lnTo>
                      <a:pt x="138684" y="0"/>
                    </a:lnTo>
                  </a:path>
                  <a:path w="273050" h="541020">
                    <a:moveTo>
                      <a:pt x="88392" y="9906"/>
                    </a:moveTo>
                    <a:lnTo>
                      <a:pt x="138684" y="9906"/>
                    </a:lnTo>
                  </a:path>
                  <a:path w="273050" h="541020">
                    <a:moveTo>
                      <a:pt x="88392" y="9906"/>
                    </a:moveTo>
                    <a:lnTo>
                      <a:pt x="138684" y="9906"/>
                    </a:lnTo>
                  </a:path>
                  <a:path w="273050" h="541020">
                    <a:moveTo>
                      <a:pt x="0" y="0"/>
                    </a:moveTo>
                    <a:lnTo>
                      <a:pt x="112013" y="0"/>
                    </a:lnTo>
                  </a:path>
                  <a:path w="273050" h="541020">
                    <a:moveTo>
                      <a:pt x="0" y="0"/>
                    </a:moveTo>
                    <a:lnTo>
                      <a:pt x="112013" y="0"/>
                    </a:lnTo>
                  </a:path>
                  <a:path w="273050" h="541020">
                    <a:moveTo>
                      <a:pt x="0" y="9906"/>
                    </a:moveTo>
                    <a:lnTo>
                      <a:pt x="112013" y="9906"/>
                    </a:lnTo>
                  </a:path>
                  <a:path w="273050" h="541020">
                    <a:moveTo>
                      <a:pt x="0" y="9143"/>
                    </a:moveTo>
                    <a:lnTo>
                      <a:pt x="112013" y="914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79" name="object 671">
                <a:extLst>
                  <a:ext uri="{FF2B5EF4-FFF2-40B4-BE49-F238E27FC236}">
                    <a16:creationId xmlns:a16="http://schemas.microsoft.com/office/drawing/2014/main" id="{E15634AF-A083-124F-BA92-5FDBEC2B2D8D}"/>
                  </a:ext>
                </a:extLst>
              </p:cNvPr>
              <p:cNvSpPr/>
              <p:nvPr/>
            </p:nvSpPr>
            <p:spPr>
              <a:xfrm>
                <a:off x="4882515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0" name="object 672">
                <a:extLst>
                  <a:ext uri="{FF2B5EF4-FFF2-40B4-BE49-F238E27FC236}">
                    <a16:creationId xmlns:a16="http://schemas.microsoft.com/office/drawing/2014/main" id="{4B1079C6-E741-D59E-1F36-C87DE38FD143}"/>
                  </a:ext>
                </a:extLst>
              </p:cNvPr>
              <p:cNvSpPr/>
              <p:nvPr/>
            </p:nvSpPr>
            <p:spPr>
              <a:xfrm>
                <a:off x="4879085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1" name="object 673">
                <a:extLst>
                  <a:ext uri="{FF2B5EF4-FFF2-40B4-BE49-F238E27FC236}">
                    <a16:creationId xmlns:a16="http://schemas.microsoft.com/office/drawing/2014/main" id="{C0F39CBC-4C34-6355-F3C2-49906F9DEFD0}"/>
                  </a:ext>
                </a:extLst>
              </p:cNvPr>
              <p:cNvSpPr/>
              <p:nvPr/>
            </p:nvSpPr>
            <p:spPr>
              <a:xfrm>
                <a:off x="4882515" y="2904362"/>
                <a:ext cx="127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0794">
                    <a:moveTo>
                      <a:pt x="762" y="10287"/>
                    </a:moveTo>
                    <a:lnTo>
                      <a:pt x="647" y="10020"/>
                    </a:lnTo>
                    <a:lnTo>
                      <a:pt x="381" y="9906"/>
                    </a:lnTo>
                    <a:lnTo>
                      <a:pt x="101" y="10020"/>
                    </a:lnTo>
                    <a:lnTo>
                      <a:pt x="0" y="10287"/>
                    </a:lnTo>
                    <a:lnTo>
                      <a:pt x="101" y="10566"/>
                    </a:lnTo>
                    <a:lnTo>
                      <a:pt x="381" y="10668"/>
                    </a:lnTo>
                    <a:lnTo>
                      <a:pt x="647" y="10566"/>
                    </a:lnTo>
                    <a:lnTo>
                      <a:pt x="762" y="10287"/>
                    </a:lnTo>
                    <a:close/>
                  </a:path>
                  <a:path w="1270" h="10794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2" name="object 674">
                <a:extLst>
                  <a:ext uri="{FF2B5EF4-FFF2-40B4-BE49-F238E27FC236}">
                    <a16:creationId xmlns:a16="http://schemas.microsoft.com/office/drawing/2014/main" id="{B70EAF3B-10C0-B422-9B9D-758FB498F712}"/>
                  </a:ext>
                </a:extLst>
              </p:cNvPr>
              <p:cNvSpPr/>
              <p:nvPr/>
            </p:nvSpPr>
            <p:spPr>
              <a:xfrm>
                <a:off x="4994147" y="2871977"/>
                <a:ext cx="378460" cy="285115"/>
              </a:xfrm>
              <a:custGeom>
                <a:avLst/>
                <a:gdLst/>
                <a:ahLst/>
                <a:cxnLst/>
                <a:rect l="l" t="t" r="r" b="b"/>
                <a:pathLst>
                  <a:path w="378460" h="285114">
                    <a:moveTo>
                      <a:pt x="39624" y="252221"/>
                    </a:moveTo>
                    <a:lnTo>
                      <a:pt x="39624" y="284988"/>
                    </a:lnTo>
                  </a:path>
                  <a:path w="378460" h="285114">
                    <a:moveTo>
                      <a:pt x="52577" y="252221"/>
                    </a:moveTo>
                    <a:lnTo>
                      <a:pt x="52577" y="284988"/>
                    </a:lnTo>
                  </a:path>
                  <a:path w="378460" h="285114">
                    <a:moveTo>
                      <a:pt x="28955" y="240791"/>
                    </a:moveTo>
                    <a:lnTo>
                      <a:pt x="28955" y="270509"/>
                    </a:lnTo>
                  </a:path>
                  <a:path w="378460" h="285114">
                    <a:moveTo>
                      <a:pt x="52577" y="259841"/>
                    </a:moveTo>
                    <a:lnTo>
                      <a:pt x="53339" y="259841"/>
                    </a:lnTo>
                  </a:path>
                  <a:path w="378460" h="285114">
                    <a:moveTo>
                      <a:pt x="52577" y="265175"/>
                    </a:moveTo>
                    <a:lnTo>
                      <a:pt x="53339" y="265175"/>
                    </a:lnTo>
                  </a:path>
                  <a:path w="378460" h="285114">
                    <a:moveTo>
                      <a:pt x="39624" y="272033"/>
                    </a:moveTo>
                    <a:lnTo>
                      <a:pt x="34289" y="272033"/>
                    </a:lnTo>
                  </a:path>
                  <a:path w="378460" h="285114">
                    <a:moveTo>
                      <a:pt x="33527" y="272033"/>
                    </a:moveTo>
                    <a:lnTo>
                      <a:pt x="34289" y="272033"/>
                    </a:lnTo>
                  </a:path>
                  <a:path w="378460" h="285114">
                    <a:moveTo>
                      <a:pt x="52577" y="284988"/>
                    </a:moveTo>
                    <a:lnTo>
                      <a:pt x="39624" y="284988"/>
                    </a:lnTo>
                  </a:path>
                  <a:path w="378460" h="285114">
                    <a:moveTo>
                      <a:pt x="28955" y="270509"/>
                    </a:moveTo>
                    <a:lnTo>
                      <a:pt x="29717" y="270509"/>
                    </a:lnTo>
                  </a:path>
                  <a:path w="378460" h="285114">
                    <a:moveTo>
                      <a:pt x="28955" y="270509"/>
                    </a:moveTo>
                    <a:lnTo>
                      <a:pt x="29717" y="270509"/>
                    </a:lnTo>
                  </a:path>
                  <a:path w="378460" h="285114">
                    <a:moveTo>
                      <a:pt x="28955" y="270509"/>
                    </a:moveTo>
                    <a:lnTo>
                      <a:pt x="29717" y="270509"/>
                    </a:lnTo>
                  </a:path>
                  <a:path w="378460" h="285114">
                    <a:moveTo>
                      <a:pt x="34289" y="272033"/>
                    </a:moveTo>
                    <a:lnTo>
                      <a:pt x="28955" y="270509"/>
                    </a:lnTo>
                  </a:path>
                  <a:path w="378460" h="285114">
                    <a:moveTo>
                      <a:pt x="376427" y="32765"/>
                    </a:moveTo>
                    <a:lnTo>
                      <a:pt x="69341" y="32765"/>
                    </a:lnTo>
                  </a:path>
                  <a:path w="378460" h="285114">
                    <a:moveTo>
                      <a:pt x="377951" y="32765"/>
                    </a:moveTo>
                    <a:lnTo>
                      <a:pt x="67055" y="32765"/>
                    </a:lnTo>
                  </a:path>
                  <a:path w="378460" h="285114">
                    <a:moveTo>
                      <a:pt x="377951" y="42671"/>
                    </a:moveTo>
                    <a:lnTo>
                      <a:pt x="67055" y="42671"/>
                    </a:lnTo>
                  </a:path>
                  <a:path w="378460" h="285114">
                    <a:moveTo>
                      <a:pt x="376427" y="41909"/>
                    </a:moveTo>
                    <a:lnTo>
                      <a:pt x="69341" y="41909"/>
                    </a:lnTo>
                  </a:path>
                  <a:path w="378460" h="285114">
                    <a:moveTo>
                      <a:pt x="344424" y="0"/>
                    </a:moveTo>
                    <a:lnTo>
                      <a:pt x="20574" y="0"/>
                    </a:lnTo>
                  </a:path>
                  <a:path w="378460" h="285114">
                    <a:moveTo>
                      <a:pt x="0" y="213359"/>
                    </a:moveTo>
                    <a:lnTo>
                      <a:pt x="102107" y="21335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3" name="object 675">
                <a:extLst>
                  <a:ext uri="{FF2B5EF4-FFF2-40B4-BE49-F238E27FC236}">
                    <a16:creationId xmlns:a16="http://schemas.microsoft.com/office/drawing/2014/main" id="{D4D6CB90-DE64-6389-D827-F007C020F054}"/>
                  </a:ext>
                </a:extLst>
              </p:cNvPr>
              <p:cNvSpPr/>
              <p:nvPr/>
            </p:nvSpPr>
            <p:spPr>
              <a:xfrm>
                <a:off x="5130165" y="3084956"/>
                <a:ext cx="342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4289" h="1269">
                    <a:moveTo>
                      <a:pt x="34290" y="381"/>
                    </a:moveTo>
                    <a:lnTo>
                      <a:pt x="34175" y="114"/>
                    </a:lnTo>
                    <a:lnTo>
                      <a:pt x="33909" y="0"/>
                    </a:lnTo>
                    <a:lnTo>
                      <a:pt x="33629" y="114"/>
                    </a:lnTo>
                    <a:lnTo>
                      <a:pt x="33528" y="381"/>
                    </a:lnTo>
                    <a:lnTo>
                      <a:pt x="33629" y="660"/>
                    </a:lnTo>
                    <a:lnTo>
                      <a:pt x="33909" y="762"/>
                    </a:lnTo>
                    <a:lnTo>
                      <a:pt x="34175" y="660"/>
                    </a:lnTo>
                    <a:lnTo>
                      <a:pt x="3429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4" name="object 676">
                <a:extLst>
                  <a:ext uri="{FF2B5EF4-FFF2-40B4-BE49-F238E27FC236}">
                    <a16:creationId xmlns:a16="http://schemas.microsoft.com/office/drawing/2014/main" id="{24C6544D-8A09-CF78-966B-A112BA7C75CC}"/>
                  </a:ext>
                </a:extLst>
              </p:cNvPr>
              <p:cNvSpPr/>
              <p:nvPr/>
            </p:nvSpPr>
            <p:spPr>
              <a:xfrm>
                <a:off x="4994147" y="3004566"/>
                <a:ext cx="306070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1280">
                    <a:moveTo>
                      <a:pt x="203453" y="80771"/>
                    </a:moveTo>
                    <a:lnTo>
                      <a:pt x="305562" y="80771"/>
                    </a:lnTo>
                  </a:path>
                  <a:path w="306070" h="81280">
                    <a:moveTo>
                      <a:pt x="0" y="0"/>
                    </a:moveTo>
                    <a:lnTo>
                      <a:pt x="10210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5" name="object 677">
                <a:extLst>
                  <a:ext uri="{FF2B5EF4-FFF2-40B4-BE49-F238E27FC236}">
                    <a16:creationId xmlns:a16="http://schemas.microsoft.com/office/drawing/2014/main" id="{87A4CFC7-CD54-A0CC-7040-3E18E4C0ED1F}"/>
                  </a:ext>
                </a:extLst>
              </p:cNvPr>
              <p:cNvSpPr/>
              <p:nvPr/>
            </p:nvSpPr>
            <p:spPr>
              <a:xfrm>
                <a:off x="5130165" y="3004184"/>
                <a:ext cx="342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4289" h="1269">
                    <a:moveTo>
                      <a:pt x="34290" y="381"/>
                    </a:moveTo>
                    <a:lnTo>
                      <a:pt x="34175" y="114"/>
                    </a:lnTo>
                    <a:lnTo>
                      <a:pt x="33909" y="0"/>
                    </a:lnTo>
                    <a:lnTo>
                      <a:pt x="33629" y="114"/>
                    </a:lnTo>
                    <a:lnTo>
                      <a:pt x="33528" y="381"/>
                    </a:lnTo>
                    <a:lnTo>
                      <a:pt x="33629" y="660"/>
                    </a:lnTo>
                    <a:lnTo>
                      <a:pt x="33909" y="762"/>
                    </a:lnTo>
                    <a:lnTo>
                      <a:pt x="34175" y="660"/>
                    </a:lnTo>
                    <a:lnTo>
                      <a:pt x="3429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6" name="object 678">
                <a:extLst>
                  <a:ext uri="{FF2B5EF4-FFF2-40B4-BE49-F238E27FC236}">
                    <a16:creationId xmlns:a16="http://schemas.microsoft.com/office/drawing/2014/main" id="{1AF4AD06-D27D-1414-0C57-C603917C4384}"/>
                  </a:ext>
                </a:extLst>
              </p:cNvPr>
              <p:cNvSpPr/>
              <p:nvPr/>
            </p:nvSpPr>
            <p:spPr>
              <a:xfrm>
                <a:off x="5048250" y="2902458"/>
                <a:ext cx="251460" cy="102235"/>
              </a:xfrm>
              <a:custGeom>
                <a:avLst/>
                <a:gdLst/>
                <a:ahLst/>
                <a:cxnLst/>
                <a:rect l="l" t="t" r="r" b="b"/>
                <a:pathLst>
                  <a:path w="251460" h="102235">
                    <a:moveTo>
                      <a:pt x="149351" y="102108"/>
                    </a:moveTo>
                    <a:lnTo>
                      <a:pt x="251460" y="102108"/>
                    </a:lnTo>
                  </a:path>
                  <a:path w="251460" h="102235">
                    <a:moveTo>
                      <a:pt x="5334" y="2286"/>
                    </a:moveTo>
                    <a:lnTo>
                      <a:pt x="9905" y="2286"/>
                    </a:lnTo>
                  </a:path>
                  <a:path w="251460" h="102235">
                    <a:moveTo>
                      <a:pt x="5334" y="0"/>
                    </a:moveTo>
                    <a:lnTo>
                      <a:pt x="10667" y="0"/>
                    </a:lnTo>
                  </a:path>
                  <a:path w="251460" h="102235">
                    <a:moveTo>
                      <a:pt x="762" y="2286"/>
                    </a:moveTo>
                    <a:lnTo>
                      <a:pt x="3810" y="2286"/>
                    </a:lnTo>
                  </a:path>
                  <a:path w="251460" h="102235">
                    <a:moveTo>
                      <a:pt x="3048" y="2286"/>
                    </a:moveTo>
                    <a:lnTo>
                      <a:pt x="0" y="2286"/>
                    </a:lnTo>
                  </a:path>
                  <a:path w="251460" h="102235">
                    <a:moveTo>
                      <a:pt x="762" y="2286"/>
                    </a:moveTo>
                    <a:lnTo>
                      <a:pt x="3810" y="2286"/>
                    </a:lnTo>
                  </a:path>
                  <a:path w="251460" h="102235">
                    <a:moveTo>
                      <a:pt x="0" y="0"/>
                    </a:moveTo>
                    <a:lnTo>
                      <a:pt x="0" y="2286"/>
                    </a:lnTo>
                  </a:path>
                  <a:path w="251460" h="102235">
                    <a:moveTo>
                      <a:pt x="3810" y="2286"/>
                    </a:moveTo>
                    <a:lnTo>
                      <a:pt x="3810" y="0"/>
                    </a:lnTo>
                  </a:path>
                  <a:path w="251460" h="102235">
                    <a:moveTo>
                      <a:pt x="4572" y="0"/>
                    </a:moveTo>
                    <a:lnTo>
                      <a:pt x="4572" y="2286"/>
                    </a:lnTo>
                  </a:path>
                  <a:path w="251460" h="102235">
                    <a:moveTo>
                      <a:pt x="4572" y="2286"/>
                    </a:moveTo>
                    <a:lnTo>
                      <a:pt x="4572" y="0"/>
                    </a:lnTo>
                  </a:path>
                  <a:path w="251460" h="102235">
                    <a:moveTo>
                      <a:pt x="5334" y="0"/>
                    </a:moveTo>
                    <a:lnTo>
                      <a:pt x="5334" y="2286"/>
                    </a:lnTo>
                  </a:path>
                  <a:path w="251460" h="102235">
                    <a:moveTo>
                      <a:pt x="3810" y="2286"/>
                    </a:moveTo>
                    <a:lnTo>
                      <a:pt x="3810" y="0"/>
                    </a:lnTo>
                  </a:path>
                  <a:path w="251460" h="102235">
                    <a:moveTo>
                      <a:pt x="4572" y="0"/>
                    </a:moveTo>
                    <a:lnTo>
                      <a:pt x="4572" y="2286"/>
                    </a:lnTo>
                  </a:path>
                  <a:path w="251460" h="102235">
                    <a:moveTo>
                      <a:pt x="4572" y="2286"/>
                    </a:moveTo>
                    <a:lnTo>
                      <a:pt x="4572" y="0"/>
                    </a:lnTo>
                  </a:path>
                  <a:path w="251460" h="102235">
                    <a:moveTo>
                      <a:pt x="5334" y="0"/>
                    </a:moveTo>
                    <a:lnTo>
                      <a:pt x="5334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7" name="object 679">
                <a:extLst>
                  <a:ext uri="{FF2B5EF4-FFF2-40B4-BE49-F238E27FC236}">
                    <a16:creationId xmlns:a16="http://schemas.microsoft.com/office/drawing/2014/main" id="{543ACD96-F1EC-9189-176D-450F115AF65D}"/>
                  </a:ext>
                </a:extLst>
              </p:cNvPr>
              <p:cNvSpPr/>
              <p:nvPr/>
            </p:nvSpPr>
            <p:spPr>
              <a:xfrm>
                <a:off x="5051679" y="2904362"/>
                <a:ext cx="254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2539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  <a:path w="2539" h="1269">
                    <a:moveTo>
                      <a:pt x="2286" y="381"/>
                    </a:moveTo>
                    <a:lnTo>
                      <a:pt x="2171" y="114"/>
                    </a:lnTo>
                    <a:lnTo>
                      <a:pt x="1905" y="0"/>
                    </a:lnTo>
                    <a:lnTo>
                      <a:pt x="1625" y="114"/>
                    </a:lnTo>
                    <a:lnTo>
                      <a:pt x="1524" y="381"/>
                    </a:lnTo>
                    <a:lnTo>
                      <a:pt x="1625" y="660"/>
                    </a:lnTo>
                    <a:lnTo>
                      <a:pt x="1905" y="762"/>
                    </a:lnTo>
                    <a:lnTo>
                      <a:pt x="2171" y="660"/>
                    </a:lnTo>
                    <a:lnTo>
                      <a:pt x="2286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8" name="object 680">
                <a:extLst>
                  <a:ext uri="{FF2B5EF4-FFF2-40B4-BE49-F238E27FC236}">
                    <a16:creationId xmlns:a16="http://schemas.microsoft.com/office/drawing/2014/main" id="{D90C4478-1D23-9552-26DC-6DA9B794987A}"/>
                  </a:ext>
                </a:extLst>
              </p:cNvPr>
              <p:cNvSpPr/>
              <p:nvPr/>
            </p:nvSpPr>
            <p:spPr>
              <a:xfrm>
                <a:off x="5052059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2539">
                    <a:moveTo>
                      <a:pt x="1524" y="0"/>
                    </a:moveTo>
                    <a:lnTo>
                      <a:pt x="762" y="0"/>
                    </a:lnTo>
                  </a:path>
                  <a:path w="11429" h="2539">
                    <a:moveTo>
                      <a:pt x="1524" y="0"/>
                    </a:moveTo>
                    <a:lnTo>
                      <a:pt x="0" y="0"/>
                    </a:lnTo>
                  </a:path>
                  <a:path w="11429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29" h="2539">
                    <a:moveTo>
                      <a:pt x="8381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8381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29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29" h="2539">
                    <a:moveTo>
                      <a:pt x="7619" y="2286"/>
                    </a:moveTo>
                    <a:lnTo>
                      <a:pt x="7619" y="0"/>
                    </a:lnTo>
                  </a:path>
                  <a:path w="11429" h="2539">
                    <a:moveTo>
                      <a:pt x="7619" y="2286"/>
                    </a:moveTo>
                    <a:lnTo>
                      <a:pt x="7619" y="0"/>
                    </a:lnTo>
                  </a:path>
                  <a:path w="11429" h="2539">
                    <a:moveTo>
                      <a:pt x="6857" y="2286"/>
                    </a:moveTo>
                    <a:lnTo>
                      <a:pt x="6857" y="0"/>
                    </a:lnTo>
                  </a:path>
                  <a:path w="11429" h="2539">
                    <a:moveTo>
                      <a:pt x="6857" y="0"/>
                    </a:moveTo>
                    <a:lnTo>
                      <a:pt x="6857" y="2286"/>
                    </a:lnTo>
                  </a:path>
                  <a:path w="11429" h="2539">
                    <a:moveTo>
                      <a:pt x="6857" y="0"/>
                    </a:moveTo>
                    <a:lnTo>
                      <a:pt x="6857" y="2286"/>
                    </a:lnTo>
                  </a:path>
                  <a:path w="11429" h="2539">
                    <a:moveTo>
                      <a:pt x="6857" y="2286"/>
                    </a:moveTo>
                    <a:lnTo>
                      <a:pt x="6857" y="0"/>
                    </a:lnTo>
                  </a:path>
                  <a:path w="11429" h="2539">
                    <a:moveTo>
                      <a:pt x="6095" y="2286"/>
                    </a:moveTo>
                    <a:lnTo>
                      <a:pt x="6857" y="2286"/>
                    </a:lnTo>
                  </a:path>
                  <a:path w="11429" h="2539">
                    <a:moveTo>
                      <a:pt x="6095" y="2286"/>
                    </a:moveTo>
                    <a:lnTo>
                      <a:pt x="7619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89" name="object 681">
                <a:extLst>
                  <a:ext uri="{FF2B5EF4-FFF2-40B4-BE49-F238E27FC236}">
                    <a16:creationId xmlns:a16="http://schemas.microsoft.com/office/drawing/2014/main" id="{D47182E7-7DB3-B49A-BDE2-D0EE93E74808}"/>
                  </a:ext>
                </a:extLst>
              </p:cNvPr>
              <p:cNvSpPr/>
              <p:nvPr/>
            </p:nvSpPr>
            <p:spPr>
              <a:xfrm>
                <a:off x="5060060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0" name="object 682">
                <a:extLst>
                  <a:ext uri="{FF2B5EF4-FFF2-40B4-BE49-F238E27FC236}">
                    <a16:creationId xmlns:a16="http://schemas.microsoft.com/office/drawing/2014/main" id="{F320D709-90BC-E109-0614-2E3EE951E834}"/>
                  </a:ext>
                </a:extLst>
              </p:cNvPr>
              <p:cNvSpPr/>
              <p:nvPr/>
            </p:nvSpPr>
            <p:spPr>
              <a:xfrm>
                <a:off x="5058917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1" name="object 683">
                <a:extLst>
                  <a:ext uri="{FF2B5EF4-FFF2-40B4-BE49-F238E27FC236}">
                    <a16:creationId xmlns:a16="http://schemas.microsoft.com/office/drawing/2014/main" id="{D17327AC-ED34-E727-C227-819DCFE716C2}"/>
                  </a:ext>
                </a:extLst>
              </p:cNvPr>
              <p:cNvSpPr/>
              <p:nvPr/>
            </p:nvSpPr>
            <p:spPr>
              <a:xfrm>
                <a:off x="5058536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2" name="object 684">
                <a:extLst>
                  <a:ext uri="{FF2B5EF4-FFF2-40B4-BE49-F238E27FC236}">
                    <a16:creationId xmlns:a16="http://schemas.microsoft.com/office/drawing/2014/main" id="{6FB26A80-DEF0-7650-2B4B-2A2578CFFBAD}"/>
                  </a:ext>
                </a:extLst>
              </p:cNvPr>
              <p:cNvSpPr/>
              <p:nvPr/>
            </p:nvSpPr>
            <p:spPr>
              <a:xfrm>
                <a:off x="5046726" y="2902458"/>
                <a:ext cx="139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2539">
                    <a:moveTo>
                      <a:pt x="13715" y="0"/>
                    </a:moveTo>
                    <a:lnTo>
                      <a:pt x="12953" y="0"/>
                    </a:lnTo>
                  </a:path>
                  <a:path w="13970" h="2539">
                    <a:moveTo>
                      <a:pt x="13715" y="0"/>
                    </a:moveTo>
                    <a:lnTo>
                      <a:pt x="12953" y="0"/>
                    </a:lnTo>
                  </a:path>
                  <a:path w="13970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3970" h="2539">
                    <a:moveTo>
                      <a:pt x="0" y="0"/>
                    </a:move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3" name="object 685">
                <a:extLst>
                  <a:ext uri="{FF2B5EF4-FFF2-40B4-BE49-F238E27FC236}">
                    <a16:creationId xmlns:a16="http://schemas.microsoft.com/office/drawing/2014/main" id="{C4D61CEB-51AD-06BE-F35E-AC3AFF9A0CD3}"/>
                  </a:ext>
                </a:extLst>
              </p:cNvPr>
              <p:cNvSpPr/>
              <p:nvPr/>
            </p:nvSpPr>
            <p:spPr>
              <a:xfrm>
                <a:off x="505091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4" name="object 686">
                <a:extLst>
                  <a:ext uri="{FF2B5EF4-FFF2-40B4-BE49-F238E27FC236}">
                    <a16:creationId xmlns:a16="http://schemas.microsoft.com/office/drawing/2014/main" id="{84401B13-E8D1-5538-03A9-0633C27998B0}"/>
                  </a:ext>
                </a:extLst>
              </p:cNvPr>
              <p:cNvSpPr/>
              <p:nvPr/>
            </p:nvSpPr>
            <p:spPr>
              <a:xfrm>
                <a:off x="5048250" y="2904744"/>
                <a:ext cx="1397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11430">
                    <a:moveTo>
                      <a:pt x="12953" y="0"/>
                    </a:moveTo>
                    <a:lnTo>
                      <a:pt x="13715" y="0"/>
                    </a:lnTo>
                  </a:path>
                  <a:path w="13970" h="11430">
                    <a:moveTo>
                      <a:pt x="0" y="9906"/>
                    </a:moveTo>
                    <a:lnTo>
                      <a:pt x="0" y="11430"/>
                    </a:lnTo>
                  </a:path>
                  <a:path w="13970" h="11430">
                    <a:moveTo>
                      <a:pt x="12191" y="11430"/>
                    </a:moveTo>
                    <a:lnTo>
                      <a:pt x="12191" y="9906"/>
                    </a:lnTo>
                  </a:path>
                  <a:path w="13970" h="11430">
                    <a:moveTo>
                      <a:pt x="12191" y="11430"/>
                    </a:moveTo>
                    <a:lnTo>
                      <a:pt x="12191" y="9906"/>
                    </a:lnTo>
                  </a:path>
                  <a:path w="13970" h="11430">
                    <a:moveTo>
                      <a:pt x="11429" y="9906"/>
                    </a:moveTo>
                    <a:lnTo>
                      <a:pt x="11429" y="11430"/>
                    </a:lnTo>
                  </a:path>
                  <a:path w="13970" h="11430">
                    <a:moveTo>
                      <a:pt x="11429" y="9906"/>
                    </a:moveTo>
                    <a:lnTo>
                      <a:pt x="11429" y="11430"/>
                    </a:lnTo>
                  </a:path>
                  <a:path w="13970" h="11430">
                    <a:moveTo>
                      <a:pt x="10667" y="11430"/>
                    </a:moveTo>
                    <a:lnTo>
                      <a:pt x="10667" y="9906"/>
                    </a:lnTo>
                  </a:path>
                  <a:path w="13970" h="11430">
                    <a:moveTo>
                      <a:pt x="10667" y="9906"/>
                    </a:moveTo>
                    <a:lnTo>
                      <a:pt x="10667" y="11430"/>
                    </a:lnTo>
                  </a:path>
                  <a:path w="13970" h="11430">
                    <a:moveTo>
                      <a:pt x="10667" y="11430"/>
                    </a:moveTo>
                    <a:lnTo>
                      <a:pt x="10667" y="9906"/>
                    </a:lnTo>
                  </a:path>
                  <a:path w="13970" h="11430">
                    <a:moveTo>
                      <a:pt x="10667" y="9906"/>
                    </a:moveTo>
                    <a:lnTo>
                      <a:pt x="10667" y="11430"/>
                    </a:lnTo>
                  </a:path>
                  <a:path w="13970" h="11430">
                    <a:moveTo>
                      <a:pt x="3810" y="9906"/>
                    </a:moveTo>
                    <a:lnTo>
                      <a:pt x="3810" y="11430"/>
                    </a:lnTo>
                  </a:path>
                  <a:path w="13970" h="11430">
                    <a:moveTo>
                      <a:pt x="4572" y="11430"/>
                    </a:moveTo>
                    <a:lnTo>
                      <a:pt x="4572" y="9906"/>
                    </a:lnTo>
                  </a:path>
                  <a:path w="13970" h="11430">
                    <a:moveTo>
                      <a:pt x="4572" y="9906"/>
                    </a:moveTo>
                    <a:lnTo>
                      <a:pt x="4572" y="11430"/>
                    </a:lnTo>
                  </a:path>
                  <a:path w="13970" h="11430">
                    <a:moveTo>
                      <a:pt x="3810" y="9906"/>
                    </a:moveTo>
                    <a:lnTo>
                      <a:pt x="3810" y="11430"/>
                    </a:lnTo>
                  </a:path>
                  <a:path w="13970" h="11430">
                    <a:moveTo>
                      <a:pt x="4572" y="11430"/>
                    </a:moveTo>
                    <a:lnTo>
                      <a:pt x="4572" y="9906"/>
                    </a:lnTo>
                  </a:path>
                  <a:path w="13970" h="11430">
                    <a:moveTo>
                      <a:pt x="4572" y="9906"/>
                    </a:moveTo>
                    <a:lnTo>
                      <a:pt x="4572" y="11430"/>
                    </a:lnTo>
                  </a:path>
                  <a:path w="13970" h="11430">
                    <a:moveTo>
                      <a:pt x="5334" y="11430"/>
                    </a:moveTo>
                    <a:lnTo>
                      <a:pt x="5334" y="9906"/>
                    </a:lnTo>
                  </a:path>
                  <a:path w="13970" h="11430">
                    <a:moveTo>
                      <a:pt x="5334" y="11430"/>
                    </a:moveTo>
                    <a:lnTo>
                      <a:pt x="5334" y="9906"/>
                    </a:lnTo>
                  </a:path>
                  <a:path w="13970" h="11430">
                    <a:moveTo>
                      <a:pt x="4572" y="11430"/>
                    </a:moveTo>
                    <a:lnTo>
                      <a:pt x="5334" y="11430"/>
                    </a:lnTo>
                  </a:path>
                  <a:path w="13970" h="11430">
                    <a:moveTo>
                      <a:pt x="4572" y="11430"/>
                    </a:moveTo>
                    <a:lnTo>
                      <a:pt x="5334" y="11430"/>
                    </a:lnTo>
                  </a:path>
                  <a:path w="13970" h="11430">
                    <a:moveTo>
                      <a:pt x="3810" y="11430"/>
                    </a:moveTo>
                    <a:lnTo>
                      <a:pt x="4572" y="11430"/>
                    </a:lnTo>
                  </a:path>
                  <a:path w="13970" h="11430">
                    <a:moveTo>
                      <a:pt x="3810" y="11430"/>
                    </a:moveTo>
                    <a:lnTo>
                      <a:pt x="4572" y="1143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5" name="object 687">
                <a:extLst>
                  <a:ext uri="{FF2B5EF4-FFF2-40B4-BE49-F238E27FC236}">
                    <a16:creationId xmlns:a16="http://schemas.microsoft.com/office/drawing/2014/main" id="{3CB66414-5BD0-FD37-FC0C-C63130A040EB}"/>
                  </a:ext>
                </a:extLst>
              </p:cNvPr>
              <p:cNvSpPr/>
              <p:nvPr/>
            </p:nvSpPr>
            <p:spPr>
              <a:xfrm>
                <a:off x="5058536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6" name="object 688">
                <a:extLst>
                  <a:ext uri="{FF2B5EF4-FFF2-40B4-BE49-F238E27FC236}">
                    <a16:creationId xmlns:a16="http://schemas.microsoft.com/office/drawing/2014/main" id="{2CF823D4-C30A-6F24-8DE2-1181E912A0F8}"/>
                  </a:ext>
                </a:extLst>
              </p:cNvPr>
              <p:cNvSpPr/>
              <p:nvPr/>
            </p:nvSpPr>
            <p:spPr>
              <a:xfrm>
                <a:off x="5020055" y="2902458"/>
                <a:ext cx="43815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13969">
                    <a:moveTo>
                      <a:pt x="39624" y="13716"/>
                    </a:moveTo>
                    <a:lnTo>
                      <a:pt x="40386" y="13716"/>
                    </a:lnTo>
                  </a:path>
                  <a:path w="43814" h="13969">
                    <a:moveTo>
                      <a:pt x="39624" y="13716"/>
                    </a:moveTo>
                    <a:lnTo>
                      <a:pt x="40386" y="13716"/>
                    </a:lnTo>
                  </a:path>
                  <a:path w="43814" h="13969">
                    <a:moveTo>
                      <a:pt x="33528" y="11430"/>
                    </a:moveTo>
                    <a:lnTo>
                      <a:pt x="38100" y="11430"/>
                    </a:lnTo>
                  </a:path>
                  <a:path w="43814" h="13969">
                    <a:moveTo>
                      <a:pt x="28956" y="11430"/>
                    </a:moveTo>
                    <a:lnTo>
                      <a:pt x="32004" y="11430"/>
                    </a:lnTo>
                  </a:path>
                  <a:path w="43814" h="13969">
                    <a:moveTo>
                      <a:pt x="28956" y="11430"/>
                    </a:moveTo>
                    <a:lnTo>
                      <a:pt x="32004" y="11430"/>
                    </a:lnTo>
                  </a:path>
                  <a:path w="43814" h="13969">
                    <a:moveTo>
                      <a:pt x="31242" y="12192"/>
                    </a:moveTo>
                    <a:lnTo>
                      <a:pt x="28194" y="12192"/>
                    </a:lnTo>
                  </a:path>
                  <a:path w="43814" h="13969">
                    <a:moveTo>
                      <a:pt x="32004" y="12192"/>
                    </a:moveTo>
                    <a:lnTo>
                      <a:pt x="32004" y="11430"/>
                    </a:lnTo>
                  </a:path>
                  <a:path w="43814" h="13969">
                    <a:moveTo>
                      <a:pt x="32004" y="12192"/>
                    </a:moveTo>
                    <a:lnTo>
                      <a:pt x="32004" y="11430"/>
                    </a:lnTo>
                  </a:path>
                  <a:path w="43814" h="13969">
                    <a:moveTo>
                      <a:pt x="32766" y="12192"/>
                    </a:moveTo>
                    <a:lnTo>
                      <a:pt x="32766" y="11430"/>
                    </a:lnTo>
                    <a:lnTo>
                      <a:pt x="32766" y="12192"/>
                    </a:lnTo>
                  </a:path>
                  <a:path w="43814" h="13969">
                    <a:moveTo>
                      <a:pt x="32766" y="12192"/>
                    </a:moveTo>
                    <a:lnTo>
                      <a:pt x="32766" y="11430"/>
                    </a:lnTo>
                    <a:lnTo>
                      <a:pt x="32766" y="12192"/>
                    </a:lnTo>
                  </a:path>
                  <a:path w="43814" h="13969">
                    <a:moveTo>
                      <a:pt x="31242" y="12192"/>
                    </a:moveTo>
                    <a:lnTo>
                      <a:pt x="31242" y="11430"/>
                    </a:lnTo>
                  </a:path>
                  <a:path w="43814" h="13969">
                    <a:moveTo>
                      <a:pt x="33528" y="11430"/>
                    </a:moveTo>
                    <a:lnTo>
                      <a:pt x="33528" y="12192"/>
                    </a:lnTo>
                  </a:path>
                  <a:path w="43814" h="13969">
                    <a:moveTo>
                      <a:pt x="33528" y="11430"/>
                    </a:moveTo>
                    <a:lnTo>
                      <a:pt x="33528" y="12192"/>
                    </a:lnTo>
                  </a:path>
                  <a:path w="43814" h="13969">
                    <a:moveTo>
                      <a:pt x="40386" y="11430"/>
                    </a:moveTo>
                    <a:lnTo>
                      <a:pt x="43434" y="11430"/>
                    </a:lnTo>
                  </a:path>
                  <a:path w="43814" h="13969">
                    <a:moveTo>
                      <a:pt x="40386" y="11430"/>
                    </a:moveTo>
                    <a:lnTo>
                      <a:pt x="43434" y="11430"/>
                    </a:lnTo>
                  </a:path>
                  <a:path w="43814" h="13969">
                    <a:moveTo>
                      <a:pt x="38862" y="12192"/>
                    </a:moveTo>
                    <a:lnTo>
                      <a:pt x="38862" y="11430"/>
                    </a:lnTo>
                    <a:lnTo>
                      <a:pt x="38100" y="11430"/>
                    </a:lnTo>
                  </a:path>
                  <a:path w="43814" h="13969">
                    <a:moveTo>
                      <a:pt x="38862" y="12192"/>
                    </a:moveTo>
                    <a:lnTo>
                      <a:pt x="38100" y="11430"/>
                    </a:lnTo>
                  </a:path>
                  <a:path w="43814" h="13969">
                    <a:moveTo>
                      <a:pt x="40386" y="11430"/>
                    </a:moveTo>
                    <a:lnTo>
                      <a:pt x="40386" y="12192"/>
                    </a:lnTo>
                  </a:path>
                  <a:path w="43814" h="13969">
                    <a:moveTo>
                      <a:pt x="40386" y="11430"/>
                    </a:moveTo>
                    <a:lnTo>
                      <a:pt x="40386" y="12192"/>
                    </a:lnTo>
                  </a:path>
                  <a:path w="43814" h="13969">
                    <a:moveTo>
                      <a:pt x="41148" y="12192"/>
                    </a:moveTo>
                    <a:lnTo>
                      <a:pt x="41148" y="11430"/>
                    </a:lnTo>
                  </a:path>
                  <a:path w="43814" h="13969">
                    <a:moveTo>
                      <a:pt x="39624" y="12192"/>
                    </a:moveTo>
                    <a:lnTo>
                      <a:pt x="39624" y="11430"/>
                    </a:lnTo>
                    <a:lnTo>
                      <a:pt x="38862" y="11430"/>
                    </a:lnTo>
                    <a:lnTo>
                      <a:pt x="38862" y="12192"/>
                    </a:lnTo>
                  </a:path>
                  <a:path w="43814" h="13969">
                    <a:moveTo>
                      <a:pt x="39624" y="12192"/>
                    </a:moveTo>
                    <a:lnTo>
                      <a:pt x="39624" y="11430"/>
                    </a:lnTo>
                    <a:lnTo>
                      <a:pt x="38862" y="11430"/>
                    </a:lnTo>
                    <a:lnTo>
                      <a:pt x="38862" y="12192"/>
                    </a:lnTo>
                  </a:path>
                  <a:path w="43814" h="13969">
                    <a:moveTo>
                      <a:pt x="28956" y="11430"/>
                    </a:moveTo>
                    <a:lnTo>
                      <a:pt x="26670" y="11430"/>
                    </a:lnTo>
                  </a:path>
                  <a:path w="43814" h="13969">
                    <a:moveTo>
                      <a:pt x="33528" y="13716"/>
                    </a:moveTo>
                    <a:lnTo>
                      <a:pt x="38862" y="13716"/>
                    </a:lnTo>
                  </a:path>
                  <a:path w="43814" h="13969">
                    <a:moveTo>
                      <a:pt x="26670" y="13716"/>
                    </a:moveTo>
                    <a:lnTo>
                      <a:pt x="28194" y="13716"/>
                    </a:lnTo>
                  </a:path>
                  <a:path w="43814" h="13969">
                    <a:moveTo>
                      <a:pt x="28956" y="2286"/>
                    </a:moveTo>
                    <a:lnTo>
                      <a:pt x="28956" y="11430"/>
                    </a:lnTo>
                  </a:path>
                  <a:path w="43814" h="13969">
                    <a:moveTo>
                      <a:pt x="28956" y="2286"/>
                    </a:moveTo>
                    <a:lnTo>
                      <a:pt x="28956" y="11430"/>
                    </a:lnTo>
                  </a:path>
                  <a:path w="43814" h="13969">
                    <a:moveTo>
                      <a:pt x="43434" y="2286"/>
                    </a:moveTo>
                    <a:lnTo>
                      <a:pt x="43434" y="11430"/>
                    </a:lnTo>
                  </a:path>
                  <a:path w="43814" h="13969">
                    <a:moveTo>
                      <a:pt x="43434" y="2286"/>
                    </a:moveTo>
                    <a:lnTo>
                      <a:pt x="43434" y="11430"/>
                    </a:lnTo>
                  </a:path>
                  <a:path w="43814" h="13969">
                    <a:moveTo>
                      <a:pt x="4572" y="0"/>
                    </a:moveTo>
                    <a:lnTo>
                      <a:pt x="3810" y="0"/>
                    </a:lnTo>
                  </a:path>
                  <a:path w="43814" h="13969">
                    <a:moveTo>
                      <a:pt x="3810" y="2286"/>
                    </a:moveTo>
                    <a:lnTo>
                      <a:pt x="0" y="2286"/>
                    </a:lnTo>
                  </a:path>
                  <a:path w="43814" h="13969">
                    <a:moveTo>
                      <a:pt x="1524" y="2286"/>
                    </a:moveTo>
                    <a:lnTo>
                      <a:pt x="2286" y="2286"/>
                    </a:lnTo>
                  </a:path>
                  <a:path w="43814" h="13969">
                    <a:moveTo>
                      <a:pt x="1524" y="2286"/>
                    </a:moveTo>
                    <a:lnTo>
                      <a:pt x="2286" y="2286"/>
                    </a:lnTo>
                  </a:path>
                  <a:path w="43814" h="13969">
                    <a:moveTo>
                      <a:pt x="1524" y="2286"/>
                    </a:moveTo>
                    <a:lnTo>
                      <a:pt x="457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7" name="object 689">
                <a:extLst>
                  <a:ext uri="{FF2B5EF4-FFF2-40B4-BE49-F238E27FC236}">
                    <a16:creationId xmlns:a16="http://schemas.microsoft.com/office/drawing/2014/main" id="{A3399C2A-59CD-9090-B94E-DFDD55F51E3F}"/>
                  </a:ext>
                </a:extLst>
              </p:cNvPr>
              <p:cNvSpPr/>
              <p:nvPr/>
            </p:nvSpPr>
            <p:spPr>
              <a:xfrm>
                <a:off x="5019675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8" name="object 690">
                <a:extLst>
                  <a:ext uri="{FF2B5EF4-FFF2-40B4-BE49-F238E27FC236}">
                    <a16:creationId xmlns:a16="http://schemas.microsoft.com/office/drawing/2014/main" id="{88766F74-98DD-47CF-91D0-67059C2A444C}"/>
                  </a:ext>
                </a:extLst>
              </p:cNvPr>
              <p:cNvSpPr/>
              <p:nvPr/>
            </p:nvSpPr>
            <p:spPr>
              <a:xfrm>
                <a:off x="4909565" y="2902458"/>
                <a:ext cx="11430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2539">
                    <a:moveTo>
                      <a:pt x="114300" y="2286"/>
                    </a:moveTo>
                    <a:lnTo>
                      <a:pt x="114300" y="0"/>
                    </a:lnTo>
                  </a:path>
                  <a:path w="114300" h="2539">
                    <a:moveTo>
                      <a:pt x="112013" y="2286"/>
                    </a:moveTo>
                    <a:lnTo>
                      <a:pt x="0" y="2286"/>
                    </a:lnTo>
                  </a:path>
                  <a:path w="114300" h="2539">
                    <a:moveTo>
                      <a:pt x="112013" y="2286"/>
                    </a:moveTo>
                    <a:lnTo>
                      <a:pt x="0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099" name="object 691">
                <a:extLst>
                  <a:ext uri="{FF2B5EF4-FFF2-40B4-BE49-F238E27FC236}">
                    <a16:creationId xmlns:a16="http://schemas.microsoft.com/office/drawing/2014/main" id="{CB528CCD-A6CE-EA4D-5897-F3012B63EAD7}"/>
                  </a:ext>
                </a:extLst>
              </p:cNvPr>
              <p:cNvSpPr/>
              <p:nvPr/>
            </p:nvSpPr>
            <p:spPr>
              <a:xfrm>
                <a:off x="5019675" y="29142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0" name="object 692">
                <a:extLst>
                  <a:ext uri="{FF2B5EF4-FFF2-40B4-BE49-F238E27FC236}">
                    <a16:creationId xmlns:a16="http://schemas.microsoft.com/office/drawing/2014/main" id="{E1EB3F49-DCD4-F486-DE0F-5349F356B0F0}"/>
                  </a:ext>
                </a:extLst>
              </p:cNvPr>
              <p:cNvSpPr/>
              <p:nvPr/>
            </p:nvSpPr>
            <p:spPr>
              <a:xfrm>
                <a:off x="4909565" y="2904744"/>
                <a:ext cx="11557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11430">
                    <a:moveTo>
                      <a:pt x="112013" y="9143"/>
                    </a:moveTo>
                    <a:lnTo>
                      <a:pt x="115062" y="9143"/>
                    </a:lnTo>
                  </a:path>
                  <a:path w="115570" h="11430">
                    <a:moveTo>
                      <a:pt x="114300" y="9906"/>
                    </a:moveTo>
                    <a:lnTo>
                      <a:pt x="110489" y="9906"/>
                    </a:lnTo>
                  </a:path>
                  <a:path w="115570" h="11430">
                    <a:moveTo>
                      <a:pt x="115062" y="11430"/>
                    </a:moveTo>
                    <a:lnTo>
                      <a:pt x="114300" y="11430"/>
                    </a:lnTo>
                  </a:path>
                  <a:path w="115570" h="11430">
                    <a:moveTo>
                      <a:pt x="114300" y="9906"/>
                    </a:moveTo>
                    <a:lnTo>
                      <a:pt x="114300" y="11430"/>
                    </a:lnTo>
                  </a:path>
                  <a:path w="115570" h="11430">
                    <a:moveTo>
                      <a:pt x="112013" y="9143"/>
                    </a:moveTo>
                    <a:lnTo>
                      <a:pt x="0" y="9143"/>
                    </a:lnTo>
                  </a:path>
                  <a:path w="115570" h="11430">
                    <a:moveTo>
                      <a:pt x="112013" y="9906"/>
                    </a:moveTo>
                    <a:lnTo>
                      <a:pt x="0" y="9906"/>
                    </a:lnTo>
                  </a:path>
                  <a:path w="115570" h="11430">
                    <a:moveTo>
                      <a:pt x="112013" y="0"/>
                    </a:moveTo>
                    <a:lnTo>
                      <a:pt x="112013" y="990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1" name="object 693">
                <a:extLst>
                  <a:ext uri="{FF2B5EF4-FFF2-40B4-BE49-F238E27FC236}">
                    <a16:creationId xmlns:a16="http://schemas.microsoft.com/office/drawing/2014/main" id="{1F554D00-4840-6ACA-DE24-2344D30730B9}"/>
                  </a:ext>
                </a:extLst>
              </p:cNvPr>
              <p:cNvSpPr/>
              <p:nvPr/>
            </p:nvSpPr>
            <p:spPr>
              <a:xfrm>
                <a:off x="4906137" y="2904362"/>
                <a:ext cx="2794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27939" h="10794">
                    <a:moveTo>
                      <a:pt x="749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49" y="381"/>
                    </a:lnTo>
                    <a:close/>
                  </a:path>
                  <a:path w="27939" h="10794">
                    <a:moveTo>
                      <a:pt x="3797" y="381"/>
                    </a:moveTo>
                    <a:lnTo>
                      <a:pt x="3695" y="114"/>
                    </a:lnTo>
                    <a:lnTo>
                      <a:pt x="3429" y="0"/>
                    </a:lnTo>
                    <a:lnTo>
                      <a:pt x="3149" y="114"/>
                    </a:lnTo>
                    <a:lnTo>
                      <a:pt x="3048" y="381"/>
                    </a:lnTo>
                    <a:lnTo>
                      <a:pt x="3149" y="660"/>
                    </a:lnTo>
                    <a:lnTo>
                      <a:pt x="3429" y="762"/>
                    </a:lnTo>
                    <a:lnTo>
                      <a:pt x="3695" y="660"/>
                    </a:lnTo>
                    <a:lnTo>
                      <a:pt x="3797" y="381"/>
                    </a:lnTo>
                    <a:close/>
                  </a:path>
                  <a:path w="27939" h="10794">
                    <a:moveTo>
                      <a:pt x="27419" y="10287"/>
                    </a:moveTo>
                    <a:lnTo>
                      <a:pt x="27317" y="10020"/>
                    </a:lnTo>
                    <a:lnTo>
                      <a:pt x="27051" y="9906"/>
                    </a:lnTo>
                    <a:lnTo>
                      <a:pt x="26771" y="10020"/>
                    </a:lnTo>
                    <a:lnTo>
                      <a:pt x="26670" y="10287"/>
                    </a:lnTo>
                    <a:lnTo>
                      <a:pt x="26771" y="10566"/>
                    </a:lnTo>
                    <a:lnTo>
                      <a:pt x="27051" y="10668"/>
                    </a:lnTo>
                    <a:lnTo>
                      <a:pt x="27317" y="10566"/>
                    </a:lnTo>
                    <a:lnTo>
                      <a:pt x="27419" y="10287"/>
                    </a:lnTo>
                    <a:close/>
                  </a:path>
                  <a:path w="27939" h="10794">
                    <a:moveTo>
                      <a:pt x="27419" y="381"/>
                    </a:moveTo>
                    <a:lnTo>
                      <a:pt x="27317" y="114"/>
                    </a:lnTo>
                    <a:lnTo>
                      <a:pt x="27051" y="0"/>
                    </a:lnTo>
                    <a:lnTo>
                      <a:pt x="26771" y="114"/>
                    </a:lnTo>
                    <a:lnTo>
                      <a:pt x="26670" y="381"/>
                    </a:lnTo>
                    <a:lnTo>
                      <a:pt x="26771" y="660"/>
                    </a:lnTo>
                    <a:lnTo>
                      <a:pt x="27051" y="762"/>
                    </a:lnTo>
                    <a:lnTo>
                      <a:pt x="27317" y="660"/>
                    </a:lnTo>
                    <a:lnTo>
                      <a:pt x="27419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2" name="object 694">
                <a:extLst>
                  <a:ext uri="{FF2B5EF4-FFF2-40B4-BE49-F238E27FC236}">
                    <a16:creationId xmlns:a16="http://schemas.microsoft.com/office/drawing/2014/main" id="{3C1A0EC7-8BE4-F712-EF4F-5DED02E74781}"/>
                  </a:ext>
                </a:extLst>
              </p:cNvPr>
              <p:cNvSpPr/>
              <p:nvPr/>
            </p:nvSpPr>
            <p:spPr>
              <a:xfrm>
                <a:off x="4906517" y="2871977"/>
                <a:ext cx="109855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109854" h="43180">
                    <a:moveTo>
                      <a:pt x="3048" y="32765"/>
                    </a:moveTo>
                    <a:lnTo>
                      <a:pt x="3048" y="42671"/>
                    </a:lnTo>
                  </a:path>
                  <a:path w="109854" h="43180">
                    <a:moveTo>
                      <a:pt x="0" y="32765"/>
                    </a:moveTo>
                    <a:lnTo>
                      <a:pt x="0" y="42671"/>
                    </a:lnTo>
                  </a:path>
                  <a:path w="109854" h="43180">
                    <a:moveTo>
                      <a:pt x="107442" y="1523"/>
                    </a:moveTo>
                    <a:lnTo>
                      <a:pt x="108204" y="761"/>
                    </a:lnTo>
                    <a:lnTo>
                      <a:pt x="108204" y="0"/>
                    </a:lnTo>
                  </a:path>
                  <a:path w="109854" h="43180">
                    <a:moveTo>
                      <a:pt x="109728" y="2285"/>
                    </a:moveTo>
                    <a:lnTo>
                      <a:pt x="108966" y="0"/>
                    </a:lnTo>
                  </a:path>
                  <a:path w="109854" h="43180">
                    <a:moveTo>
                      <a:pt x="107442" y="1523"/>
                    </a:moveTo>
                    <a:lnTo>
                      <a:pt x="95250" y="1523"/>
                    </a:lnTo>
                  </a:path>
                  <a:path w="109854" h="43180">
                    <a:moveTo>
                      <a:pt x="94487" y="0"/>
                    </a:moveTo>
                    <a:lnTo>
                      <a:pt x="94487" y="761"/>
                    </a:lnTo>
                    <a:lnTo>
                      <a:pt x="95250" y="152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3" name="object 695">
                <a:extLst>
                  <a:ext uri="{FF2B5EF4-FFF2-40B4-BE49-F238E27FC236}">
                    <a16:creationId xmlns:a16="http://schemas.microsoft.com/office/drawing/2014/main" id="{E93194F0-5738-96DD-64D0-1286E41909B7}"/>
                  </a:ext>
                </a:extLst>
              </p:cNvPr>
              <p:cNvSpPr/>
              <p:nvPr/>
            </p:nvSpPr>
            <p:spPr>
              <a:xfrm>
                <a:off x="5015484" y="2871977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2539">
                    <a:moveTo>
                      <a:pt x="2286" y="0"/>
                    </a:moveTo>
                    <a:lnTo>
                      <a:pt x="0" y="0"/>
                    </a:lnTo>
                    <a:lnTo>
                      <a:pt x="762" y="2285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4" name="object 696">
                <a:extLst>
                  <a:ext uri="{FF2B5EF4-FFF2-40B4-BE49-F238E27FC236}">
                    <a16:creationId xmlns:a16="http://schemas.microsoft.com/office/drawing/2014/main" id="{877EFFDC-C033-C35D-AE5F-962C73B33EBE}"/>
                  </a:ext>
                </a:extLst>
              </p:cNvPr>
              <p:cNvSpPr/>
              <p:nvPr/>
            </p:nvSpPr>
            <p:spPr>
              <a:xfrm>
                <a:off x="4899659" y="2871977"/>
                <a:ext cx="149860" cy="235585"/>
              </a:xfrm>
              <a:custGeom>
                <a:avLst/>
                <a:gdLst/>
                <a:ahLst/>
                <a:cxnLst/>
                <a:rect l="l" t="t" r="r" b="b"/>
                <a:pathLst>
                  <a:path w="149860" h="235585">
                    <a:moveTo>
                      <a:pt x="118110" y="0"/>
                    </a:moveTo>
                    <a:lnTo>
                      <a:pt x="116586" y="2285"/>
                    </a:lnTo>
                    <a:lnTo>
                      <a:pt x="115824" y="0"/>
                    </a:lnTo>
                    <a:lnTo>
                      <a:pt x="118110" y="0"/>
                    </a:lnTo>
                    <a:close/>
                  </a:path>
                  <a:path w="149860" h="235585">
                    <a:moveTo>
                      <a:pt x="116586" y="2285"/>
                    </a:moveTo>
                    <a:lnTo>
                      <a:pt x="118110" y="0"/>
                    </a:lnTo>
                  </a:path>
                  <a:path w="149860" h="235585">
                    <a:moveTo>
                      <a:pt x="124967" y="30479"/>
                    </a:moveTo>
                    <a:lnTo>
                      <a:pt x="147065" y="30479"/>
                    </a:lnTo>
                  </a:path>
                  <a:path w="149860" h="235585">
                    <a:moveTo>
                      <a:pt x="8381" y="0"/>
                    </a:moveTo>
                    <a:lnTo>
                      <a:pt x="6095" y="0"/>
                    </a:lnTo>
                  </a:path>
                  <a:path w="149860" h="235585">
                    <a:moveTo>
                      <a:pt x="13715" y="1523"/>
                    </a:moveTo>
                    <a:lnTo>
                      <a:pt x="28955" y="1523"/>
                    </a:lnTo>
                  </a:path>
                  <a:path w="149860" h="235585">
                    <a:moveTo>
                      <a:pt x="6095" y="0"/>
                    </a:moveTo>
                    <a:lnTo>
                      <a:pt x="0" y="0"/>
                    </a:lnTo>
                  </a:path>
                  <a:path w="149860" h="235585">
                    <a:moveTo>
                      <a:pt x="12953" y="0"/>
                    </a:moveTo>
                    <a:lnTo>
                      <a:pt x="12953" y="761"/>
                    </a:lnTo>
                    <a:lnTo>
                      <a:pt x="13715" y="1523"/>
                    </a:lnTo>
                  </a:path>
                  <a:path w="149860" h="235585">
                    <a:moveTo>
                      <a:pt x="28955" y="1523"/>
                    </a:moveTo>
                    <a:lnTo>
                      <a:pt x="29717" y="761"/>
                    </a:lnTo>
                    <a:lnTo>
                      <a:pt x="29717" y="0"/>
                    </a:lnTo>
                  </a:path>
                  <a:path w="149860" h="235585">
                    <a:moveTo>
                      <a:pt x="93725" y="230885"/>
                    </a:moveTo>
                    <a:lnTo>
                      <a:pt x="93725" y="235457"/>
                    </a:lnTo>
                  </a:path>
                  <a:path w="149860" h="235585">
                    <a:moveTo>
                      <a:pt x="148589" y="68579"/>
                    </a:moveTo>
                    <a:lnTo>
                      <a:pt x="146303" y="68579"/>
                    </a:lnTo>
                  </a:path>
                  <a:path w="149860" h="235585">
                    <a:moveTo>
                      <a:pt x="125729" y="68579"/>
                    </a:moveTo>
                    <a:lnTo>
                      <a:pt x="124205" y="68579"/>
                    </a:lnTo>
                  </a:path>
                  <a:path w="149860" h="235585">
                    <a:moveTo>
                      <a:pt x="146303" y="89915"/>
                    </a:moveTo>
                    <a:lnTo>
                      <a:pt x="148589" y="89915"/>
                    </a:lnTo>
                  </a:path>
                  <a:path w="149860" h="235585">
                    <a:moveTo>
                      <a:pt x="149351" y="161544"/>
                    </a:moveTo>
                    <a:lnTo>
                      <a:pt x="149351" y="184403"/>
                    </a:lnTo>
                  </a:path>
                  <a:path w="149860" h="235585">
                    <a:moveTo>
                      <a:pt x="149351" y="159257"/>
                    </a:moveTo>
                    <a:lnTo>
                      <a:pt x="149351" y="161544"/>
                    </a:lnTo>
                  </a:path>
                  <a:path w="149860" h="235585">
                    <a:moveTo>
                      <a:pt x="146303" y="157733"/>
                    </a:moveTo>
                    <a:lnTo>
                      <a:pt x="148589" y="157733"/>
                    </a:lnTo>
                  </a:path>
                  <a:path w="149860" h="235585">
                    <a:moveTo>
                      <a:pt x="148589" y="158495"/>
                    </a:moveTo>
                    <a:lnTo>
                      <a:pt x="149351" y="159257"/>
                    </a:lnTo>
                  </a:path>
                  <a:path w="149860" h="235585">
                    <a:moveTo>
                      <a:pt x="146303" y="89915"/>
                    </a:moveTo>
                    <a:lnTo>
                      <a:pt x="146303" y="159257"/>
                    </a:lnTo>
                  </a:path>
                  <a:path w="149860" h="235585">
                    <a:moveTo>
                      <a:pt x="148589" y="89915"/>
                    </a:moveTo>
                    <a:lnTo>
                      <a:pt x="148589" y="159257"/>
                    </a:lnTo>
                  </a:path>
                  <a:path w="149860" h="235585">
                    <a:moveTo>
                      <a:pt x="124205" y="89915"/>
                    </a:moveTo>
                    <a:lnTo>
                      <a:pt x="125729" y="89915"/>
                    </a:lnTo>
                  </a:path>
                  <a:path w="149860" h="235585">
                    <a:moveTo>
                      <a:pt x="122681" y="159257"/>
                    </a:moveTo>
                    <a:lnTo>
                      <a:pt x="122681" y="184403"/>
                    </a:lnTo>
                  </a:path>
                  <a:path w="149860" h="235585">
                    <a:moveTo>
                      <a:pt x="124205" y="158495"/>
                    </a:moveTo>
                    <a:lnTo>
                      <a:pt x="123443" y="159257"/>
                    </a:lnTo>
                  </a:path>
                  <a:path w="149860" h="235585">
                    <a:moveTo>
                      <a:pt x="124205" y="157733"/>
                    </a:moveTo>
                    <a:lnTo>
                      <a:pt x="125729" y="157733"/>
                    </a:lnTo>
                  </a:path>
                  <a:path w="149860" h="235585">
                    <a:moveTo>
                      <a:pt x="125729" y="89915"/>
                    </a:moveTo>
                    <a:lnTo>
                      <a:pt x="125729" y="159257"/>
                    </a:lnTo>
                  </a:path>
                  <a:path w="149860" h="235585">
                    <a:moveTo>
                      <a:pt x="124205" y="89915"/>
                    </a:moveTo>
                    <a:lnTo>
                      <a:pt x="124205" y="159257"/>
                    </a:lnTo>
                  </a:path>
                  <a:path w="149860" h="235585">
                    <a:moveTo>
                      <a:pt x="122681" y="159257"/>
                    </a:moveTo>
                    <a:lnTo>
                      <a:pt x="149351" y="159257"/>
                    </a:lnTo>
                  </a:path>
                  <a:path w="149860" h="235585">
                    <a:moveTo>
                      <a:pt x="122681" y="184403"/>
                    </a:moveTo>
                    <a:lnTo>
                      <a:pt x="149351" y="184403"/>
                    </a:lnTo>
                  </a:path>
                  <a:path w="149860" h="235585">
                    <a:moveTo>
                      <a:pt x="122681" y="161544"/>
                    </a:moveTo>
                    <a:lnTo>
                      <a:pt x="149351" y="161544"/>
                    </a:lnTo>
                  </a:path>
                  <a:path w="149860" h="235585">
                    <a:moveTo>
                      <a:pt x="146303" y="89915"/>
                    </a:moveTo>
                    <a:lnTo>
                      <a:pt x="146303" y="68579"/>
                    </a:lnTo>
                  </a:path>
                  <a:path w="149860" h="235585">
                    <a:moveTo>
                      <a:pt x="148589" y="89915"/>
                    </a:moveTo>
                    <a:lnTo>
                      <a:pt x="148589" y="68579"/>
                    </a:lnTo>
                  </a:path>
                  <a:path w="149860" h="235585">
                    <a:moveTo>
                      <a:pt x="124205" y="89915"/>
                    </a:moveTo>
                    <a:lnTo>
                      <a:pt x="124205" y="68579"/>
                    </a:lnTo>
                  </a:path>
                  <a:path w="149860" h="235585">
                    <a:moveTo>
                      <a:pt x="125729" y="89915"/>
                    </a:moveTo>
                    <a:lnTo>
                      <a:pt x="125729" y="68579"/>
                    </a:lnTo>
                  </a:path>
                  <a:path w="149860" h="235585">
                    <a:moveTo>
                      <a:pt x="145541" y="169163"/>
                    </a:moveTo>
                    <a:lnTo>
                      <a:pt x="145541" y="176783"/>
                    </a:lnTo>
                  </a:path>
                  <a:path w="149860" h="235585">
                    <a:moveTo>
                      <a:pt x="89153" y="153923"/>
                    </a:moveTo>
                    <a:lnTo>
                      <a:pt x="89153" y="191261"/>
                    </a:lnTo>
                  </a:path>
                  <a:path w="149860" h="235585">
                    <a:moveTo>
                      <a:pt x="89915" y="153923"/>
                    </a:moveTo>
                    <a:lnTo>
                      <a:pt x="89915" y="191261"/>
                    </a:lnTo>
                  </a:path>
                  <a:path w="149860" h="235585">
                    <a:moveTo>
                      <a:pt x="91439" y="190499"/>
                    </a:moveTo>
                    <a:lnTo>
                      <a:pt x="90677" y="190499"/>
                    </a:lnTo>
                  </a:path>
                  <a:path w="149860" h="235585">
                    <a:moveTo>
                      <a:pt x="87629" y="187451"/>
                    </a:moveTo>
                    <a:lnTo>
                      <a:pt x="89153" y="187451"/>
                    </a:lnTo>
                  </a:path>
                  <a:path w="149860" h="235585">
                    <a:moveTo>
                      <a:pt x="89915" y="191261"/>
                    </a:moveTo>
                    <a:lnTo>
                      <a:pt x="89153" y="191261"/>
                    </a:lnTo>
                  </a:path>
                  <a:path w="149860" h="235585">
                    <a:moveTo>
                      <a:pt x="90677" y="190499"/>
                    </a:moveTo>
                    <a:lnTo>
                      <a:pt x="89915" y="19126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5" name="object 697">
                <a:extLst>
                  <a:ext uri="{FF2B5EF4-FFF2-40B4-BE49-F238E27FC236}">
                    <a16:creationId xmlns:a16="http://schemas.microsoft.com/office/drawing/2014/main" id="{54070AAD-3C35-F731-C98F-F8ACF443E41E}"/>
                  </a:ext>
                </a:extLst>
              </p:cNvPr>
              <p:cNvSpPr/>
              <p:nvPr/>
            </p:nvSpPr>
            <p:spPr>
              <a:xfrm>
                <a:off x="4989957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6" name="object 698">
                <a:extLst>
                  <a:ext uri="{FF2B5EF4-FFF2-40B4-BE49-F238E27FC236}">
                    <a16:creationId xmlns:a16="http://schemas.microsoft.com/office/drawing/2014/main" id="{33D51733-260D-381A-BB7B-FE8BF3B3EEDB}"/>
                  </a:ext>
                </a:extLst>
              </p:cNvPr>
              <p:cNvSpPr/>
              <p:nvPr/>
            </p:nvSpPr>
            <p:spPr>
              <a:xfrm>
                <a:off x="4987290" y="3025902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5080">
                    <a:moveTo>
                      <a:pt x="2286" y="0"/>
                    </a:moveTo>
                    <a:lnTo>
                      <a:pt x="1524" y="0"/>
                    </a:lnTo>
                  </a:path>
                  <a:path w="3810" h="5080">
                    <a:moveTo>
                      <a:pt x="3810" y="1523"/>
                    </a:moveTo>
                    <a:lnTo>
                      <a:pt x="3048" y="1523"/>
                    </a:lnTo>
                  </a:path>
                  <a:path w="3810" h="5080">
                    <a:moveTo>
                      <a:pt x="0" y="4571"/>
                    </a:moveTo>
                    <a:lnTo>
                      <a:pt x="1524" y="457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7" name="object 699">
                <a:extLst>
                  <a:ext uri="{FF2B5EF4-FFF2-40B4-BE49-F238E27FC236}">
                    <a16:creationId xmlns:a16="http://schemas.microsoft.com/office/drawing/2014/main" id="{5F4C4A63-4CE8-6484-B520-485AFB40946B}"/>
                  </a:ext>
                </a:extLst>
              </p:cNvPr>
              <p:cNvSpPr/>
              <p:nvPr/>
            </p:nvSpPr>
            <p:spPr>
              <a:xfrm>
                <a:off x="4989957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8" name="object 700">
                <a:extLst>
                  <a:ext uri="{FF2B5EF4-FFF2-40B4-BE49-F238E27FC236}">
                    <a16:creationId xmlns:a16="http://schemas.microsoft.com/office/drawing/2014/main" id="{F70F116D-5018-8870-2D0C-9CC44D121156}"/>
                  </a:ext>
                </a:extLst>
              </p:cNvPr>
              <p:cNvSpPr/>
              <p:nvPr/>
            </p:nvSpPr>
            <p:spPr>
              <a:xfrm>
                <a:off x="4940046" y="2974848"/>
                <a:ext cx="228600" cy="12573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125730">
                    <a:moveTo>
                      <a:pt x="50291" y="52577"/>
                    </a:moveTo>
                    <a:lnTo>
                      <a:pt x="49529" y="51053"/>
                    </a:lnTo>
                  </a:path>
                  <a:path w="228600" h="125730">
                    <a:moveTo>
                      <a:pt x="51053" y="29717"/>
                    </a:moveTo>
                    <a:lnTo>
                      <a:pt x="51053" y="110489"/>
                    </a:lnTo>
                  </a:path>
                  <a:path w="228600" h="125730">
                    <a:moveTo>
                      <a:pt x="51053" y="29717"/>
                    </a:moveTo>
                    <a:lnTo>
                      <a:pt x="54101" y="29717"/>
                    </a:lnTo>
                  </a:path>
                  <a:path w="228600" h="125730">
                    <a:moveTo>
                      <a:pt x="51053" y="110489"/>
                    </a:moveTo>
                    <a:lnTo>
                      <a:pt x="54101" y="110489"/>
                    </a:lnTo>
                  </a:path>
                  <a:path w="228600" h="125730">
                    <a:moveTo>
                      <a:pt x="54101" y="29717"/>
                    </a:moveTo>
                    <a:lnTo>
                      <a:pt x="54101" y="110489"/>
                    </a:lnTo>
                  </a:path>
                  <a:path w="228600" h="125730">
                    <a:moveTo>
                      <a:pt x="91439" y="66293"/>
                    </a:moveTo>
                    <a:lnTo>
                      <a:pt x="91439" y="73913"/>
                    </a:lnTo>
                  </a:path>
                  <a:path w="228600" h="125730">
                    <a:moveTo>
                      <a:pt x="91439" y="66293"/>
                    </a:moveTo>
                    <a:lnTo>
                      <a:pt x="105155" y="66293"/>
                    </a:lnTo>
                  </a:path>
                  <a:path w="228600" h="125730">
                    <a:moveTo>
                      <a:pt x="91439" y="73913"/>
                    </a:moveTo>
                    <a:lnTo>
                      <a:pt x="105155" y="73913"/>
                    </a:lnTo>
                  </a:path>
                  <a:path w="228600" h="125730">
                    <a:moveTo>
                      <a:pt x="11429" y="44195"/>
                    </a:moveTo>
                    <a:lnTo>
                      <a:pt x="5333" y="44195"/>
                    </a:lnTo>
                  </a:path>
                  <a:path w="228600" h="125730">
                    <a:moveTo>
                      <a:pt x="11429" y="96011"/>
                    </a:moveTo>
                    <a:lnTo>
                      <a:pt x="5333" y="96011"/>
                    </a:lnTo>
                  </a:path>
                  <a:path w="228600" h="125730">
                    <a:moveTo>
                      <a:pt x="11429" y="44195"/>
                    </a:moveTo>
                    <a:lnTo>
                      <a:pt x="11429" y="96011"/>
                    </a:lnTo>
                  </a:path>
                  <a:path w="228600" h="125730">
                    <a:moveTo>
                      <a:pt x="5333" y="96011"/>
                    </a:moveTo>
                    <a:lnTo>
                      <a:pt x="5333" y="44195"/>
                    </a:lnTo>
                  </a:path>
                  <a:path w="228600" h="125730">
                    <a:moveTo>
                      <a:pt x="11429" y="84581"/>
                    </a:moveTo>
                    <a:lnTo>
                      <a:pt x="47243" y="84581"/>
                    </a:lnTo>
                  </a:path>
                  <a:path w="228600" h="125730">
                    <a:moveTo>
                      <a:pt x="11429" y="55625"/>
                    </a:moveTo>
                    <a:lnTo>
                      <a:pt x="47243" y="55625"/>
                    </a:lnTo>
                  </a:path>
                  <a:path w="228600" h="125730">
                    <a:moveTo>
                      <a:pt x="17525" y="125729"/>
                    </a:moveTo>
                    <a:lnTo>
                      <a:pt x="17525" y="112013"/>
                    </a:lnTo>
                  </a:path>
                  <a:path w="228600" h="125730">
                    <a:moveTo>
                      <a:pt x="176783" y="53339"/>
                    </a:moveTo>
                    <a:lnTo>
                      <a:pt x="176783" y="51815"/>
                    </a:lnTo>
                    <a:lnTo>
                      <a:pt x="176021" y="50291"/>
                    </a:lnTo>
                    <a:lnTo>
                      <a:pt x="175259" y="49529"/>
                    </a:lnTo>
                    <a:lnTo>
                      <a:pt x="172974" y="49529"/>
                    </a:lnTo>
                    <a:lnTo>
                      <a:pt x="170687" y="51815"/>
                    </a:lnTo>
                    <a:lnTo>
                      <a:pt x="169925" y="53339"/>
                    </a:lnTo>
                    <a:lnTo>
                      <a:pt x="169163" y="55625"/>
                    </a:lnTo>
                    <a:lnTo>
                      <a:pt x="168401" y="59435"/>
                    </a:lnTo>
                    <a:lnTo>
                      <a:pt x="168401" y="64007"/>
                    </a:lnTo>
                    <a:lnTo>
                      <a:pt x="169163" y="65531"/>
                    </a:lnTo>
                    <a:lnTo>
                      <a:pt x="169925" y="66293"/>
                    </a:lnTo>
                    <a:lnTo>
                      <a:pt x="172212" y="66293"/>
                    </a:lnTo>
                    <a:lnTo>
                      <a:pt x="174498" y="64007"/>
                    </a:lnTo>
                    <a:lnTo>
                      <a:pt x="175259" y="61721"/>
                    </a:lnTo>
                  </a:path>
                  <a:path w="228600" h="125730">
                    <a:moveTo>
                      <a:pt x="185165" y="54863"/>
                    </a:moveTo>
                    <a:lnTo>
                      <a:pt x="182879" y="66293"/>
                    </a:lnTo>
                  </a:path>
                  <a:path w="228600" h="125730">
                    <a:moveTo>
                      <a:pt x="185165" y="57149"/>
                    </a:moveTo>
                    <a:lnTo>
                      <a:pt x="182879" y="54863"/>
                    </a:lnTo>
                    <a:lnTo>
                      <a:pt x="181355" y="54863"/>
                    </a:lnTo>
                    <a:lnTo>
                      <a:pt x="179069" y="57149"/>
                    </a:lnTo>
                    <a:lnTo>
                      <a:pt x="178307" y="59435"/>
                    </a:lnTo>
                    <a:lnTo>
                      <a:pt x="178307" y="64007"/>
                    </a:lnTo>
                    <a:lnTo>
                      <a:pt x="179069" y="65531"/>
                    </a:lnTo>
                    <a:lnTo>
                      <a:pt x="179831" y="66293"/>
                    </a:lnTo>
                    <a:lnTo>
                      <a:pt x="181355" y="66293"/>
                    </a:lnTo>
                    <a:lnTo>
                      <a:pt x="183641" y="64007"/>
                    </a:lnTo>
                  </a:path>
                  <a:path w="228600" h="125730">
                    <a:moveTo>
                      <a:pt x="188213" y="54863"/>
                    </a:moveTo>
                    <a:lnTo>
                      <a:pt x="188975" y="66293"/>
                    </a:lnTo>
                    <a:lnTo>
                      <a:pt x="193548" y="54863"/>
                    </a:lnTo>
                  </a:path>
                  <a:path w="228600" h="125730">
                    <a:moveTo>
                      <a:pt x="197357" y="50291"/>
                    </a:moveTo>
                    <a:lnTo>
                      <a:pt x="197357" y="51053"/>
                    </a:lnTo>
                    <a:lnTo>
                      <a:pt x="198119" y="50291"/>
                    </a:lnTo>
                    <a:lnTo>
                      <a:pt x="198119" y="49529"/>
                    </a:lnTo>
                    <a:lnTo>
                      <a:pt x="197357" y="50291"/>
                    </a:lnTo>
                    <a:close/>
                  </a:path>
                  <a:path w="228600" h="125730">
                    <a:moveTo>
                      <a:pt x="196595" y="55625"/>
                    </a:moveTo>
                    <a:lnTo>
                      <a:pt x="194309" y="66293"/>
                    </a:lnTo>
                  </a:path>
                  <a:path w="228600" h="125730">
                    <a:moveTo>
                      <a:pt x="201929" y="49529"/>
                    </a:moveTo>
                    <a:lnTo>
                      <a:pt x="199643" y="63245"/>
                    </a:lnTo>
                    <a:lnTo>
                      <a:pt x="199643" y="65531"/>
                    </a:lnTo>
                    <a:lnTo>
                      <a:pt x="200405" y="66293"/>
                    </a:lnTo>
                    <a:lnTo>
                      <a:pt x="201167" y="66293"/>
                    </a:lnTo>
                  </a:path>
                  <a:path w="228600" h="125730">
                    <a:moveTo>
                      <a:pt x="199643" y="54863"/>
                    </a:moveTo>
                    <a:lnTo>
                      <a:pt x="202691" y="54863"/>
                    </a:lnTo>
                  </a:path>
                  <a:path w="228600" h="125730">
                    <a:moveTo>
                      <a:pt x="204977" y="54863"/>
                    </a:moveTo>
                    <a:lnTo>
                      <a:pt x="206501" y="66293"/>
                    </a:lnTo>
                    <a:lnTo>
                      <a:pt x="211074" y="54863"/>
                    </a:lnTo>
                  </a:path>
                  <a:path w="228600" h="125730">
                    <a:moveTo>
                      <a:pt x="206501" y="66293"/>
                    </a:moveTo>
                    <a:lnTo>
                      <a:pt x="204215" y="69341"/>
                    </a:lnTo>
                    <a:lnTo>
                      <a:pt x="203453" y="70865"/>
                    </a:lnTo>
                    <a:lnTo>
                      <a:pt x="201929" y="71627"/>
                    </a:lnTo>
                  </a:path>
                  <a:path w="228600" h="125730">
                    <a:moveTo>
                      <a:pt x="225551" y="52577"/>
                    </a:moveTo>
                    <a:lnTo>
                      <a:pt x="227075" y="51815"/>
                    </a:lnTo>
                    <a:lnTo>
                      <a:pt x="228600" y="49529"/>
                    </a:lnTo>
                    <a:lnTo>
                      <a:pt x="225551" y="66293"/>
                    </a:lnTo>
                  </a:path>
                  <a:path w="228600" h="125730">
                    <a:moveTo>
                      <a:pt x="74675" y="2285"/>
                    </a:moveTo>
                    <a:lnTo>
                      <a:pt x="74675" y="1523"/>
                    </a:lnTo>
                    <a:lnTo>
                      <a:pt x="73913" y="1523"/>
                    </a:lnTo>
                  </a:path>
                  <a:path w="228600" h="125730">
                    <a:moveTo>
                      <a:pt x="76200" y="0"/>
                    </a:moveTo>
                    <a:lnTo>
                      <a:pt x="75437" y="2285"/>
                    </a:lnTo>
                  </a:path>
                  <a:path w="228600" h="125730">
                    <a:moveTo>
                      <a:pt x="0" y="3809"/>
                    </a:moveTo>
                    <a:lnTo>
                      <a:pt x="0" y="12191"/>
                    </a:lnTo>
                  </a:path>
                  <a:path w="228600" h="125730">
                    <a:moveTo>
                      <a:pt x="50291" y="3809"/>
                    </a:moveTo>
                    <a:lnTo>
                      <a:pt x="50291" y="12191"/>
                    </a:lnTo>
                  </a:path>
                  <a:path w="228600" h="125730">
                    <a:moveTo>
                      <a:pt x="73913" y="1523"/>
                    </a:moveTo>
                    <a:lnTo>
                      <a:pt x="60959" y="1523"/>
                    </a:lnTo>
                    <a:lnTo>
                      <a:pt x="60959" y="2285"/>
                    </a:lnTo>
                  </a:path>
                  <a:path w="228600" h="125730">
                    <a:moveTo>
                      <a:pt x="76200" y="0"/>
                    </a:moveTo>
                    <a:lnTo>
                      <a:pt x="77724" y="228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09" name="object 701">
                <a:extLst>
                  <a:ext uri="{FF2B5EF4-FFF2-40B4-BE49-F238E27FC236}">
                    <a16:creationId xmlns:a16="http://schemas.microsoft.com/office/drawing/2014/main" id="{207C008E-5B2A-76FE-A6F2-A59D4EDFCD3B}"/>
                  </a:ext>
                </a:extLst>
              </p:cNvPr>
              <p:cNvSpPr/>
              <p:nvPr/>
            </p:nvSpPr>
            <p:spPr>
              <a:xfrm>
                <a:off x="5015484" y="297561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905">
                    <a:moveTo>
                      <a:pt x="2286" y="1524"/>
                    </a:moveTo>
                    <a:lnTo>
                      <a:pt x="762" y="0"/>
                    </a:lnTo>
                    <a:lnTo>
                      <a:pt x="0" y="1524"/>
                    </a:lnTo>
                    <a:lnTo>
                      <a:pt x="2286" y="15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0" name="object 702">
                <a:extLst>
                  <a:ext uri="{FF2B5EF4-FFF2-40B4-BE49-F238E27FC236}">
                    <a16:creationId xmlns:a16="http://schemas.microsoft.com/office/drawing/2014/main" id="{4F93ACAC-E1DC-E112-A60D-EF25B034E8A0}"/>
                  </a:ext>
                </a:extLst>
              </p:cNvPr>
              <p:cNvSpPr/>
              <p:nvPr/>
            </p:nvSpPr>
            <p:spPr>
              <a:xfrm>
                <a:off x="4899659" y="2871977"/>
                <a:ext cx="487045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487045" h="117475">
                    <a:moveTo>
                      <a:pt x="118110" y="105155"/>
                    </a:moveTo>
                    <a:lnTo>
                      <a:pt x="116586" y="103631"/>
                    </a:lnTo>
                    <a:lnTo>
                      <a:pt x="115824" y="105155"/>
                    </a:lnTo>
                    <a:lnTo>
                      <a:pt x="118110" y="105155"/>
                    </a:lnTo>
                    <a:close/>
                  </a:path>
                  <a:path w="487045" h="117475">
                    <a:moveTo>
                      <a:pt x="90677" y="106679"/>
                    </a:moveTo>
                    <a:lnTo>
                      <a:pt x="40386" y="106679"/>
                    </a:lnTo>
                  </a:path>
                  <a:path w="487045" h="117475">
                    <a:moveTo>
                      <a:pt x="90677" y="115061"/>
                    </a:moveTo>
                    <a:lnTo>
                      <a:pt x="40386" y="115061"/>
                    </a:lnTo>
                  </a:path>
                  <a:path w="487045" h="117475">
                    <a:moveTo>
                      <a:pt x="139445" y="54101"/>
                    </a:moveTo>
                    <a:lnTo>
                      <a:pt x="139445" y="66293"/>
                    </a:lnTo>
                  </a:path>
                  <a:path w="487045" h="117475">
                    <a:moveTo>
                      <a:pt x="132587" y="54101"/>
                    </a:moveTo>
                    <a:lnTo>
                      <a:pt x="132587" y="66293"/>
                    </a:lnTo>
                  </a:path>
                  <a:path w="487045" h="117475">
                    <a:moveTo>
                      <a:pt x="131063" y="51053"/>
                    </a:moveTo>
                    <a:lnTo>
                      <a:pt x="131063" y="44195"/>
                    </a:lnTo>
                  </a:path>
                  <a:path w="487045" h="117475">
                    <a:moveTo>
                      <a:pt x="141731" y="66293"/>
                    </a:moveTo>
                    <a:lnTo>
                      <a:pt x="139445" y="66293"/>
                    </a:lnTo>
                  </a:path>
                  <a:path w="487045" h="117475">
                    <a:moveTo>
                      <a:pt x="130301" y="51053"/>
                    </a:moveTo>
                    <a:lnTo>
                      <a:pt x="141731" y="51053"/>
                    </a:lnTo>
                  </a:path>
                  <a:path w="487045" h="117475">
                    <a:moveTo>
                      <a:pt x="141731" y="44195"/>
                    </a:moveTo>
                    <a:lnTo>
                      <a:pt x="141731" y="66293"/>
                    </a:lnTo>
                  </a:path>
                  <a:path w="487045" h="117475">
                    <a:moveTo>
                      <a:pt x="141731" y="51053"/>
                    </a:moveTo>
                    <a:lnTo>
                      <a:pt x="141731" y="44195"/>
                    </a:lnTo>
                  </a:path>
                  <a:path w="487045" h="117475">
                    <a:moveTo>
                      <a:pt x="130301" y="44195"/>
                    </a:moveTo>
                    <a:lnTo>
                      <a:pt x="130301" y="66293"/>
                    </a:lnTo>
                  </a:path>
                  <a:path w="487045" h="117475">
                    <a:moveTo>
                      <a:pt x="132587" y="66293"/>
                    </a:moveTo>
                    <a:lnTo>
                      <a:pt x="130301" y="66293"/>
                    </a:lnTo>
                  </a:path>
                  <a:path w="487045" h="117475">
                    <a:moveTo>
                      <a:pt x="130301" y="54101"/>
                    </a:moveTo>
                    <a:lnTo>
                      <a:pt x="141731" y="54101"/>
                    </a:lnTo>
                  </a:path>
                  <a:path w="487045" h="117475">
                    <a:moveTo>
                      <a:pt x="124967" y="44195"/>
                    </a:moveTo>
                    <a:lnTo>
                      <a:pt x="147065" y="44195"/>
                    </a:lnTo>
                  </a:path>
                  <a:path w="487045" h="117475">
                    <a:moveTo>
                      <a:pt x="8381" y="105155"/>
                    </a:moveTo>
                    <a:lnTo>
                      <a:pt x="6095" y="105155"/>
                    </a:lnTo>
                  </a:path>
                  <a:path w="487045" h="117475">
                    <a:moveTo>
                      <a:pt x="12191" y="108203"/>
                    </a:moveTo>
                    <a:lnTo>
                      <a:pt x="12953" y="107441"/>
                    </a:lnTo>
                  </a:path>
                  <a:path w="487045" h="117475">
                    <a:moveTo>
                      <a:pt x="13715" y="104393"/>
                    </a:moveTo>
                    <a:lnTo>
                      <a:pt x="28955" y="104393"/>
                    </a:lnTo>
                  </a:path>
                  <a:path w="487045" h="117475">
                    <a:moveTo>
                      <a:pt x="6095" y="105155"/>
                    </a:moveTo>
                    <a:lnTo>
                      <a:pt x="0" y="105155"/>
                    </a:lnTo>
                  </a:path>
                  <a:path w="487045" h="117475">
                    <a:moveTo>
                      <a:pt x="12191" y="108203"/>
                    </a:moveTo>
                    <a:lnTo>
                      <a:pt x="8381" y="108203"/>
                    </a:lnTo>
                  </a:path>
                  <a:path w="487045" h="117475">
                    <a:moveTo>
                      <a:pt x="13715" y="104393"/>
                    </a:moveTo>
                    <a:lnTo>
                      <a:pt x="12953" y="104393"/>
                    </a:lnTo>
                    <a:lnTo>
                      <a:pt x="12953" y="105155"/>
                    </a:lnTo>
                  </a:path>
                  <a:path w="487045" h="117475">
                    <a:moveTo>
                      <a:pt x="29717" y="105155"/>
                    </a:moveTo>
                    <a:lnTo>
                      <a:pt x="29717" y="104393"/>
                    </a:lnTo>
                    <a:lnTo>
                      <a:pt x="28955" y="104393"/>
                    </a:lnTo>
                  </a:path>
                  <a:path w="487045" h="117475">
                    <a:moveTo>
                      <a:pt x="101345" y="117347"/>
                    </a:moveTo>
                    <a:lnTo>
                      <a:pt x="29717" y="117347"/>
                    </a:lnTo>
                  </a:path>
                  <a:path w="487045" h="117475">
                    <a:moveTo>
                      <a:pt x="115062" y="0"/>
                    </a:moveTo>
                    <a:lnTo>
                      <a:pt x="115062" y="105155"/>
                    </a:lnTo>
                  </a:path>
                  <a:path w="487045" h="117475">
                    <a:moveTo>
                      <a:pt x="6095" y="105155"/>
                    </a:moveTo>
                    <a:lnTo>
                      <a:pt x="6095" y="0"/>
                    </a:lnTo>
                  </a:path>
                  <a:path w="487045" h="117475">
                    <a:moveTo>
                      <a:pt x="116586" y="0"/>
                    </a:moveTo>
                    <a:lnTo>
                      <a:pt x="116586" y="105155"/>
                    </a:lnTo>
                  </a:path>
                  <a:path w="487045" h="117475">
                    <a:moveTo>
                      <a:pt x="0" y="0"/>
                    </a:moveTo>
                    <a:lnTo>
                      <a:pt x="0" y="105155"/>
                    </a:lnTo>
                  </a:path>
                  <a:path w="487045" h="117475">
                    <a:moveTo>
                      <a:pt x="147065" y="44195"/>
                    </a:moveTo>
                    <a:lnTo>
                      <a:pt x="147065" y="30479"/>
                    </a:lnTo>
                  </a:path>
                  <a:path w="487045" h="117475">
                    <a:moveTo>
                      <a:pt x="124967" y="44195"/>
                    </a:moveTo>
                    <a:lnTo>
                      <a:pt x="124967" y="30479"/>
                    </a:lnTo>
                  </a:path>
                  <a:path w="487045" h="117475">
                    <a:moveTo>
                      <a:pt x="483107" y="32765"/>
                    </a:moveTo>
                    <a:lnTo>
                      <a:pt x="483869" y="32765"/>
                    </a:lnTo>
                  </a:path>
                  <a:path w="487045" h="117475">
                    <a:moveTo>
                      <a:pt x="486917" y="30479"/>
                    </a:moveTo>
                    <a:lnTo>
                      <a:pt x="485393" y="30479"/>
                    </a:lnTo>
                  </a:path>
                  <a:path w="487045" h="117475">
                    <a:moveTo>
                      <a:pt x="483107" y="32765"/>
                    </a:moveTo>
                    <a:lnTo>
                      <a:pt x="485393" y="32765"/>
                    </a:lnTo>
                  </a:path>
                  <a:path w="487045" h="117475">
                    <a:moveTo>
                      <a:pt x="485393" y="30479"/>
                    </a:moveTo>
                    <a:lnTo>
                      <a:pt x="485393" y="32765"/>
                    </a:lnTo>
                  </a:path>
                  <a:path w="487045" h="117475">
                    <a:moveTo>
                      <a:pt x="484631" y="32765"/>
                    </a:moveTo>
                    <a:lnTo>
                      <a:pt x="486917" y="32765"/>
                    </a:lnTo>
                  </a:path>
                  <a:path w="487045" h="117475">
                    <a:moveTo>
                      <a:pt x="480060" y="32765"/>
                    </a:moveTo>
                    <a:lnTo>
                      <a:pt x="475488" y="32765"/>
                    </a:lnTo>
                  </a:path>
                  <a:path w="487045" h="117475">
                    <a:moveTo>
                      <a:pt x="480822" y="30479"/>
                    </a:moveTo>
                    <a:lnTo>
                      <a:pt x="474725" y="30479"/>
                    </a:lnTo>
                  </a:path>
                  <a:path w="487045" h="117475">
                    <a:moveTo>
                      <a:pt x="484631" y="32765"/>
                    </a:moveTo>
                    <a:lnTo>
                      <a:pt x="482345" y="32765"/>
                    </a:lnTo>
                  </a:path>
                  <a:path w="487045" h="117475">
                    <a:moveTo>
                      <a:pt x="483107" y="32765"/>
                    </a:moveTo>
                    <a:lnTo>
                      <a:pt x="485393" y="32765"/>
                    </a:lnTo>
                  </a:path>
                  <a:path w="487045" h="117475">
                    <a:moveTo>
                      <a:pt x="484631" y="32765"/>
                    </a:moveTo>
                    <a:lnTo>
                      <a:pt x="482345" y="32765"/>
                    </a:lnTo>
                  </a:path>
                  <a:path w="487045" h="117475">
                    <a:moveTo>
                      <a:pt x="485393" y="30479"/>
                    </a:moveTo>
                    <a:lnTo>
                      <a:pt x="485393" y="32765"/>
                    </a:lnTo>
                  </a:path>
                  <a:path w="487045" h="117475">
                    <a:moveTo>
                      <a:pt x="484631" y="32765"/>
                    </a:moveTo>
                    <a:lnTo>
                      <a:pt x="486917" y="32765"/>
                    </a:lnTo>
                  </a:path>
                  <a:path w="487045" h="117475">
                    <a:moveTo>
                      <a:pt x="486917" y="30479"/>
                    </a:moveTo>
                    <a:lnTo>
                      <a:pt x="485393" y="30479"/>
                    </a:lnTo>
                  </a:path>
                  <a:path w="487045" h="117475">
                    <a:moveTo>
                      <a:pt x="482345" y="32765"/>
                    </a:moveTo>
                    <a:lnTo>
                      <a:pt x="482345" y="30479"/>
                    </a:lnTo>
                  </a:path>
                  <a:path w="487045" h="117475">
                    <a:moveTo>
                      <a:pt x="481584" y="30479"/>
                    </a:moveTo>
                    <a:lnTo>
                      <a:pt x="481584" y="32765"/>
                    </a:lnTo>
                  </a:path>
                  <a:path w="487045" h="117475">
                    <a:moveTo>
                      <a:pt x="480822" y="32765"/>
                    </a:moveTo>
                    <a:lnTo>
                      <a:pt x="480822" y="30479"/>
                    </a:lnTo>
                  </a:path>
                  <a:path w="487045" h="117475">
                    <a:moveTo>
                      <a:pt x="480822" y="30479"/>
                    </a:moveTo>
                    <a:lnTo>
                      <a:pt x="480822" y="32765"/>
                    </a:lnTo>
                  </a:path>
                  <a:path w="487045" h="117475">
                    <a:moveTo>
                      <a:pt x="482345" y="32765"/>
                    </a:moveTo>
                    <a:lnTo>
                      <a:pt x="482345" y="30479"/>
                    </a:lnTo>
                  </a:path>
                  <a:path w="487045" h="117475">
                    <a:moveTo>
                      <a:pt x="481584" y="30479"/>
                    </a:moveTo>
                    <a:lnTo>
                      <a:pt x="481584" y="32765"/>
                    </a:lnTo>
                  </a:path>
                  <a:path w="487045" h="117475">
                    <a:moveTo>
                      <a:pt x="480822" y="32765"/>
                    </a:moveTo>
                    <a:lnTo>
                      <a:pt x="480822" y="30479"/>
                    </a:lnTo>
                  </a:path>
                  <a:path w="487045" h="117475">
                    <a:moveTo>
                      <a:pt x="480822" y="30479"/>
                    </a:moveTo>
                    <a:lnTo>
                      <a:pt x="480822" y="32765"/>
                    </a:lnTo>
                  </a:path>
                  <a:path w="487045" h="117475">
                    <a:moveTo>
                      <a:pt x="480822" y="32765"/>
                    </a:moveTo>
                    <a:lnTo>
                      <a:pt x="481584" y="327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1" name="object 703">
                <a:extLst>
                  <a:ext uri="{FF2B5EF4-FFF2-40B4-BE49-F238E27FC236}">
                    <a16:creationId xmlns:a16="http://schemas.microsoft.com/office/drawing/2014/main" id="{DB0498AA-2558-BE92-D8F8-636882243EF2}"/>
                  </a:ext>
                </a:extLst>
              </p:cNvPr>
              <p:cNvSpPr/>
              <p:nvPr/>
            </p:nvSpPr>
            <p:spPr>
              <a:xfrm>
                <a:off x="5381625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2" name="object 704">
                <a:extLst>
                  <a:ext uri="{FF2B5EF4-FFF2-40B4-BE49-F238E27FC236}">
                    <a16:creationId xmlns:a16="http://schemas.microsoft.com/office/drawing/2014/main" id="{A778EBA0-AFA2-80A4-3988-17BB3B069384}"/>
                  </a:ext>
                </a:extLst>
              </p:cNvPr>
              <p:cNvSpPr/>
              <p:nvPr/>
            </p:nvSpPr>
            <p:spPr>
              <a:xfrm>
                <a:off x="5380482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3" name="object 705">
                <a:extLst>
                  <a:ext uri="{FF2B5EF4-FFF2-40B4-BE49-F238E27FC236}">
                    <a16:creationId xmlns:a16="http://schemas.microsoft.com/office/drawing/2014/main" id="{79F7BBDE-F9D0-9BD2-06A2-7773CA32E5BC}"/>
                  </a:ext>
                </a:extLst>
              </p:cNvPr>
              <p:cNvSpPr/>
              <p:nvPr/>
            </p:nvSpPr>
            <p:spPr>
              <a:xfrm>
                <a:off x="5381625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4" name="object 706">
                <a:extLst>
                  <a:ext uri="{FF2B5EF4-FFF2-40B4-BE49-F238E27FC236}">
                    <a16:creationId xmlns:a16="http://schemas.microsoft.com/office/drawing/2014/main" id="{BF0C02B7-5059-4A4B-0EAB-14D54A5EB8BD}"/>
                  </a:ext>
                </a:extLst>
              </p:cNvPr>
              <p:cNvSpPr/>
              <p:nvPr/>
            </p:nvSpPr>
            <p:spPr>
              <a:xfrm>
                <a:off x="5379720" y="2904744"/>
                <a:ext cx="38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0">
                    <a:moveTo>
                      <a:pt x="3047" y="0"/>
                    </a:moveTo>
                    <a:lnTo>
                      <a:pt x="3809" y="0"/>
                    </a:lnTo>
                  </a:path>
                  <a:path w="3810">
                    <a:moveTo>
                      <a:pt x="0" y="0"/>
                    </a:moveTo>
                    <a:lnTo>
                      <a:pt x="762" y="0"/>
                    </a:lnTo>
                  </a:path>
                  <a:path w="381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5" name="object 707">
                <a:extLst>
                  <a:ext uri="{FF2B5EF4-FFF2-40B4-BE49-F238E27FC236}">
                    <a16:creationId xmlns:a16="http://schemas.microsoft.com/office/drawing/2014/main" id="{A7360880-E4EC-DF48-153D-DB5C0267FC0D}"/>
                  </a:ext>
                </a:extLst>
              </p:cNvPr>
              <p:cNvSpPr/>
              <p:nvPr/>
            </p:nvSpPr>
            <p:spPr>
              <a:xfrm>
                <a:off x="5380101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6" name="object 708">
                <a:extLst>
                  <a:ext uri="{FF2B5EF4-FFF2-40B4-BE49-F238E27FC236}">
                    <a16:creationId xmlns:a16="http://schemas.microsoft.com/office/drawing/2014/main" id="{5C184726-E447-9D88-9D56-E9D18B7D1F20}"/>
                  </a:ext>
                </a:extLst>
              </p:cNvPr>
              <p:cNvSpPr/>
              <p:nvPr/>
            </p:nvSpPr>
            <p:spPr>
              <a:xfrm>
                <a:off x="5370576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2539">
                    <a:moveTo>
                      <a:pt x="11429" y="0"/>
                    </a:moveTo>
                    <a:lnTo>
                      <a:pt x="10668" y="0"/>
                    </a:lnTo>
                  </a:path>
                  <a:path w="11429" h="2539">
                    <a:moveTo>
                      <a:pt x="11429" y="0"/>
                    </a:moveTo>
                    <a:lnTo>
                      <a:pt x="10668" y="0"/>
                    </a:lnTo>
                  </a:path>
                  <a:path w="11429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1429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1429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1429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1429" h="2539">
                    <a:moveTo>
                      <a:pt x="3048" y="2286"/>
                    </a:moveTo>
                    <a:lnTo>
                      <a:pt x="3048" y="0"/>
                    </a:lnTo>
                  </a:path>
                  <a:path w="11429" h="2539">
                    <a:moveTo>
                      <a:pt x="3048" y="2286"/>
                    </a:moveTo>
                    <a:lnTo>
                      <a:pt x="3048" y="0"/>
                    </a:lnTo>
                  </a:path>
                  <a:path w="11429" h="2539">
                    <a:moveTo>
                      <a:pt x="4572" y="2286"/>
                    </a:moveTo>
                    <a:lnTo>
                      <a:pt x="4572" y="0"/>
                    </a:lnTo>
                  </a:path>
                  <a:path w="11429" h="2539">
                    <a:moveTo>
                      <a:pt x="3810" y="0"/>
                    </a:moveTo>
                    <a:lnTo>
                      <a:pt x="3810" y="2286"/>
                    </a:lnTo>
                  </a:path>
                  <a:path w="11429" h="2539">
                    <a:moveTo>
                      <a:pt x="3810" y="0"/>
                    </a:moveTo>
                    <a:lnTo>
                      <a:pt x="3810" y="2286"/>
                    </a:lnTo>
                  </a:path>
                  <a:path w="11429" h="2539">
                    <a:moveTo>
                      <a:pt x="4572" y="2286"/>
                    </a:moveTo>
                    <a:lnTo>
                      <a:pt x="457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7" name="object 709">
                <a:extLst>
                  <a:ext uri="{FF2B5EF4-FFF2-40B4-BE49-F238E27FC236}">
                    <a16:creationId xmlns:a16="http://schemas.microsoft.com/office/drawing/2014/main" id="{CB14DF91-FEAB-A863-6A6B-283B77704308}"/>
                  </a:ext>
                </a:extLst>
              </p:cNvPr>
              <p:cNvSpPr/>
              <p:nvPr/>
            </p:nvSpPr>
            <p:spPr>
              <a:xfrm>
                <a:off x="537476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8" name="object 710">
                <a:extLst>
                  <a:ext uri="{FF2B5EF4-FFF2-40B4-BE49-F238E27FC236}">
                    <a16:creationId xmlns:a16="http://schemas.microsoft.com/office/drawing/2014/main" id="{8BDD8B4F-AB2F-BF3D-2893-A18149CB55C5}"/>
                  </a:ext>
                </a:extLst>
              </p:cNvPr>
              <p:cNvSpPr/>
              <p:nvPr/>
            </p:nvSpPr>
            <p:spPr>
              <a:xfrm>
                <a:off x="5372100" y="2902458"/>
                <a:ext cx="317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539">
                    <a:moveTo>
                      <a:pt x="1524" y="2286"/>
                    </a:moveTo>
                    <a:lnTo>
                      <a:pt x="2286" y="2286"/>
                    </a:lnTo>
                  </a:path>
                  <a:path w="3175" h="2539">
                    <a:moveTo>
                      <a:pt x="762" y="2286"/>
                    </a:moveTo>
                    <a:lnTo>
                      <a:pt x="1524" y="2286"/>
                    </a:lnTo>
                  </a:path>
                  <a:path w="3175" h="2539">
                    <a:moveTo>
                      <a:pt x="762" y="2286"/>
                    </a:moveTo>
                    <a:lnTo>
                      <a:pt x="2286" y="2286"/>
                    </a:lnTo>
                  </a:path>
                  <a:path w="3175" h="2539">
                    <a:moveTo>
                      <a:pt x="0" y="2286"/>
                    </a:moveTo>
                    <a:lnTo>
                      <a:pt x="762" y="2286"/>
                    </a:lnTo>
                  </a:path>
                  <a:path w="3175" h="2539">
                    <a:moveTo>
                      <a:pt x="3048" y="0"/>
                    </a:moveTo>
                    <a:lnTo>
                      <a:pt x="2286" y="0"/>
                    </a:lnTo>
                  </a:path>
                  <a:path w="3175" h="2539">
                    <a:moveTo>
                      <a:pt x="3048" y="0"/>
                    </a:moveTo>
                    <a:lnTo>
                      <a:pt x="228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19" name="object 711">
                <a:extLst>
                  <a:ext uri="{FF2B5EF4-FFF2-40B4-BE49-F238E27FC236}">
                    <a16:creationId xmlns:a16="http://schemas.microsoft.com/office/drawing/2014/main" id="{62F517F9-9ED4-4281-1685-3CE7D2C77096}"/>
                  </a:ext>
                </a:extLst>
              </p:cNvPr>
              <p:cNvSpPr/>
              <p:nvPr/>
            </p:nvSpPr>
            <p:spPr>
              <a:xfrm>
                <a:off x="5373242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0" name="object 712">
                <a:extLst>
                  <a:ext uri="{FF2B5EF4-FFF2-40B4-BE49-F238E27FC236}">
                    <a16:creationId xmlns:a16="http://schemas.microsoft.com/office/drawing/2014/main" id="{6CDFE812-B2B8-1CCA-59D3-027A32D6AEFD}"/>
                  </a:ext>
                </a:extLst>
              </p:cNvPr>
              <p:cNvSpPr/>
              <p:nvPr/>
            </p:nvSpPr>
            <p:spPr>
              <a:xfrm>
                <a:off x="5373623" y="2913888"/>
                <a:ext cx="1333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2539">
                    <a:moveTo>
                      <a:pt x="9143" y="762"/>
                    </a:moveTo>
                    <a:lnTo>
                      <a:pt x="9143" y="0"/>
                    </a:lnTo>
                  </a:path>
                  <a:path w="13335" h="2539">
                    <a:moveTo>
                      <a:pt x="12953" y="2286"/>
                    </a:moveTo>
                    <a:lnTo>
                      <a:pt x="11429" y="2286"/>
                    </a:lnTo>
                  </a:path>
                  <a:path w="13335" h="2539">
                    <a:moveTo>
                      <a:pt x="9143" y="762"/>
                    </a:moveTo>
                    <a:lnTo>
                      <a:pt x="11429" y="762"/>
                    </a:lnTo>
                  </a:path>
                  <a:path w="13335" h="2539">
                    <a:moveTo>
                      <a:pt x="11429" y="762"/>
                    </a:moveTo>
                    <a:lnTo>
                      <a:pt x="11429" y="2286"/>
                    </a:lnTo>
                  </a:path>
                  <a:path w="13335" h="2539">
                    <a:moveTo>
                      <a:pt x="10667" y="0"/>
                    </a:moveTo>
                    <a:lnTo>
                      <a:pt x="12953" y="0"/>
                    </a:lnTo>
                  </a:path>
                  <a:path w="13335" h="2539">
                    <a:moveTo>
                      <a:pt x="11429" y="762"/>
                    </a:moveTo>
                    <a:lnTo>
                      <a:pt x="11429" y="2286"/>
                    </a:lnTo>
                  </a:path>
                  <a:path w="13335" h="2539">
                    <a:moveTo>
                      <a:pt x="0" y="2286"/>
                    </a:moveTo>
                    <a:lnTo>
                      <a:pt x="0" y="762"/>
                    </a:lnTo>
                  </a:path>
                  <a:path w="13335" h="2539">
                    <a:moveTo>
                      <a:pt x="0" y="2286"/>
                    </a:moveTo>
                    <a:lnTo>
                      <a:pt x="0" y="762"/>
                    </a:lnTo>
                  </a:path>
                  <a:path w="13335" h="2539">
                    <a:moveTo>
                      <a:pt x="0" y="762"/>
                    </a:moveTo>
                    <a:lnTo>
                      <a:pt x="0" y="2286"/>
                    </a:lnTo>
                  </a:path>
                  <a:path w="13335" h="2539">
                    <a:moveTo>
                      <a:pt x="0" y="762"/>
                    </a:moveTo>
                    <a:lnTo>
                      <a:pt x="0" y="2286"/>
                    </a:lnTo>
                  </a:path>
                  <a:path w="13335" h="2539">
                    <a:moveTo>
                      <a:pt x="762" y="2286"/>
                    </a:moveTo>
                    <a:lnTo>
                      <a:pt x="762" y="762"/>
                    </a:lnTo>
                  </a:path>
                  <a:path w="13335" h="2539">
                    <a:moveTo>
                      <a:pt x="1524" y="762"/>
                    </a:moveTo>
                    <a:lnTo>
                      <a:pt x="1524" y="2286"/>
                    </a:lnTo>
                  </a:path>
                  <a:path w="13335" h="2539">
                    <a:moveTo>
                      <a:pt x="762" y="2286"/>
                    </a:moveTo>
                    <a:lnTo>
                      <a:pt x="762" y="762"/>
                    </a:lnTo>
                  </a:path>
                  <a:path w="13335" h="2539">
                    <a:moveTo>
                      <a:pt x="1524" y="762"/>
                    </a:moveTo>
                    <a:lnTo>
                      <a:pt x="1524" y="2286"/>
                    </a:lnTo>
                  </a:path>
                  <a:path w="13335" h="2539">
                    <a:moveTo>
                      <a:pt x="8381" y="762"/>
                    </a:moveTo>
                    <a:lnTo>
                      <a:pt x="8381" y="2286"/>
                    </a:lnTo>
                  </a:path>
                  <a:path w="13335" h="2539">
                    <a:moveTo>
                      <a:pt x="7620" y="2286"/>
                    </a:moveTo>
                    <a:lnTo>
                      <a:pt x="7620" y="762"/>
                    </a:lnTo>
                  </a:path>
                  <a:path w="13335" h="2539">
                    <a:moveTo>
                      <a:pt x="6858" y="762"/>
                    </a:moveTo>
                    <a:lnTo>
                      <a:pt x="6858" y="2286"/>
                    </a:lnTo>
                  </a:path>
                  <a:path w="13335" h="2539">
                    <a:moveTo>
                      <a:pt x="8381" y="762"/>
                    </a:moveTo>
                    <a:lnTo>
                      <a:pt x="8381" y="2286"/>
                    </a:lnTo>
                  </a:path>
                  <a:path w="13335" h="2539">
                    <a:moveTo>
                      <a:pt x="7620" y="2286"/>
                    </a:moveTo>
                    <a:lnTo>
                      <a:pt x="7620" y="762"/>
                    </a:lnTo>
                  </a:path>
                  <a:path w="13335" h="2539">
                    <a:moveTo>
                      <a:pt x="6858" y="762"/>
                    </a:moveTo>
                    <a:lnTo>
                      <a:pt x="6858" y="2286"/>
                    </a:lnTo>
                  </a:path>
                  <a:path w="13335" h="2539">
                    <a:moveTo>
                      <a:pt x="6858" y="2286"/>
                    </a:moveTo>
                    <a:lnTo>
                      <a:pt x="6858" y="762"/>
                    </a:lnTo>
                  </a:path>
                  <a:path w="13335" h="2539">
                    <a:moveTo>
                      <a:pt x="6858" y="2286"/>
                    </a:moveTo>
                    <a:lnTo>
                      <a:pt x="6858" y="762"/>
                    </a:lnTo>
                  </a:path>
                  <a:path w="13335" h="2539">
                    <a:moveTo>
                      <a:pt x="6858" y="2286"/>
                    </a:moveTo>
                    <a:lnTo>
                      <a:pt x="762" y="2286"/>
                    </a:lnTo>
                  </a:path>
                  <a:path w="13335" h="2539">
                    <a:moveTo>
                      <a:pt x="12953" y="2286"/>
                    </a:moveTo>
                    <a:lnTo>
                      <a:pt x="11429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1" name="object 713">
                <a:extLst>
                  <a:ext uri="{FF2B5EF4-FFF2-40B4-BE49-F238E27FC236}">
                    <a16:creationId xmlns:a16="http://schemas.microsoft.com/office/drawing/2014/main" id="{E08B04FD-2288-E526-0249-FD4C5E93C5D3}"/>
                  </a:ext>
                </a:extLst>
              </p:cNvPr>
              <p:cNvSpPr/>
              <p:nvPr/>
            </p:nvSpPr>
            <p:spPr>
              <a:xfrm>
                <a:off x="5380101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2" name="object 714">
                <a:extLst>
                  <a:ext uri="{FF2B5EF4-FFF2-40B4-BE49-F238E27FC236}">
                    <a16:creationId xmlns:a16="http://schemas.microsoft.com/office/drawing/2014/main" id="{724616DA-E079-2543-DB95-FFA81C558F9A}"/>
                  </a:ext>
                </a:extLst>
              </p:cNvPr>
              <p:cNvSpPr/>
              <p:nvPr/>
            </p:nvSpPr>
            <p:spPr>
              <a:xfrm>
                <a:off x="5374385" y="2916174"/>
                <a:ext cx="76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">
                    <a:moveTo>
                      <a:pt x="6858" y="0"/>
                    </a:moveTo>
                    <a:lnTo>
                      <a:pt x="7619" y="0"/>
                    </a:lnTo>
                  </a:path>
                  <a:path w="7620">
                    <a:moveTo>
                      <a:pt x="6858" y="0"/>
                    </a:moveTo>
                    <a:lnTo>
                      <a:pt x="7619" y="0"/>
                    </a:lnTo>
                  </a:path>
                  <a:path w="7620">
                    <a:moveTo>
                      <a:pt x="0" y="0"/>
                    </a:moveTo>
                    <a:lnTo>
                      <a:pt x="762" y="0"/>
                    </a:lnTo>
                  </a:path>
                  <a:path w="762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3" name="object 715">
                <a:extLst>
                  <a:ext uri="{FF2B5EF4-FFF2-40B4-BE49-F238E27FC236}">
                    <a16:creationId xmlns:a16="http://schemas.microsoft.com/office/drawing/2014/main" id="{18325823-336A-B42B-C741-5FD5703B3E30}"/>
                  </a:ext>
                </a:extLst>
              </p:cNvPr>
              <p:cNvSpPr/>
              <p:nvPr/>
            </p:nvSpPr>
            <p:spPr>
              <a:xfrm>
                <a:off x="5373242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4" name="object 716">
                <a:extLst>
                  <a:ext uri="{FF2B5EF4-FFF2-40B4-BE49-F238E27FC236}">
                    <a16:creationId xmlns:a16="http://schemas.microsoft.com/office/drawing/2014/main" id="{42805419-9359-CFF0-EC4D-99E3B03AAD11}"/>
                  </a:ext>
                </a:extLst>
              </p:cNvPr>
              <p:cNvSpPr/>
              <p:nvPr/>
            </p:nvSpPr>
            <p:spPr>
              <a:xfrm>
                <a:off x="5370576" y="2873502"/>
                <a:ext cx="5651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56514" h="41275">
                    <a:moveTo>
                      <a:pt x="9144" y="40385"/>
                    </a:moveTo>
                    <a:lnTo>
                      <a:pt x="4572" y="40385"/>
                    </a:lnTo>
                  </a:path>
                  <a:path w="56514" h="41275">
                    <a:moveTo>
                      <a:pt x="13715" y="40385"/>
                    </a:moveTo>
                    <a:lnTo>
                      <a:pt x="11429" y="40385"/>
                    </a:lnTo>
                  </a:path>
                  <a:path w="56514" h="41275">
                    <a:moveTo>
                      <a:pt x="13715" y="40385"/>
                    </a:moveTo>
                    <a:lnTo>
                      <a:pt x="11429" y="40385"/>
                    </a:lnTo>
                  </a:path>
                  <a:path w="56514" h="41275">
                    <a:moveTo>
                      <a:pt x="12191" y="41147"/>
                    </a:moveTo>
                    <a:lnTo>
                      <a:pt x="14477" y="41147"/>
                    </a:lnTo>
                  </a:path>
                  <a:path w="56514" h="41275">
                    <a:moveTo>
                      <a:pt x="13715" y="40385"/>
                    </a:moveTo>
                    <a:lnTo>
                      <a:pt x="16001" y="40385"/>
                    </a:lnTo>
                  </a:path>
                  <a:path w="56514" h="41275">
                    <a:moveTo>
                      <a:pt x="11429" y="40385"/>
                    </a:moveTo>
                    <a:lnTo>
                      <a:pt x="11429" y="41147"/>
                    </a:lnTo>
                  </a:path>
                  <a:path w="56514" h="41275">
                    <a:moveTo>
                      <a:pt x="11429" y="40385"/>
                    </a:moveTo>
                    <a:lnTo>
                      <a:pt x="11429" y="41147"/>
                    </a:lnTo>
                  </a:path>
                  <a:path w="56514" h="41275">
                    <a:moveTo>
                      <a:pt x="10668" y="41147"/>
                    </a:moveTo>
                    <a:lnTo>
                      <a:pt x="10668" y="40385"/>
                    </a:lnTo>
                    <a:lnTo>
                      <a:pt x="9906" y="41147"/>
                    </a:lnTo>
                  </a:path>
                  <a:path w="56514" h="41275">
                    <a:moveTo>
                      <a:pt x="10668" y="41147"/>
                    </a:moveTo>
                    <a:lnTo>
                      <a:pt x="10668" y="40385"/>
                    </a:lnTo>
                    <a:lnTo>
                      <a:pt x="9906" y="41147"/>
                    </a:lnTo>
                  </a:path>
                  <a:path w="56514" h="41275">
                    <a:moveTo>
                      <a:pt x="12191" y="41147"/>
                    </a:moveTo>
                    <a:lnTo>
                      <a:pt x="12191" y="40385"/>
                    </a:lnTo>
                  </a:path>
                  <a:path w="56514" h="41275">
                    <a:moveTo>
                      <a:pt x="9906" y="41147"/>
                    </a:moveTo>
                    <a:lnTo>
                      <a:pt x="9906" y="40385"/>
                    </a:lnTo>
                    <a:lnTo>
                      <a:pt x="9144" y="40385"/>
                    </a:lnTo>
                  </a:path>
                  <a:path w="56514" h="41275">
                    <a:moveTo>
                      <a:pt x="9906" y="41147"/>
                    </a:moveTo>
                    <a:lnTo>
                      <a:pt x="9906" y="40385"/>
                    </a:lnTo>
                    <a:lnTo>
                      <a:pt x="9144" y="40385"/>
                    </a:lnTo>
                  </a:path>
                  <a:path w="56514" h="41275">
                    <a:moveTo>
                      <a:pt x="2286" y="40385"/>
                    </a:moveTo>
                    <a:lnTo>
                      <a:pt x="0" y="40385"/>
                    </a:lnTo>
                  </a:path>
                  <a:path w="56514" h="41275">
                    <a:moveTo>
                      <a:pt x="2286" y="40385"/>
                    </a:moveTo>
                    <a:lnTo>
                      <a:pt x="0" y="40385"/>
                    </a:lnTo>
                  </a:path>
                  <a:path w="56514" h="41275">
                    <a:moveTo>
                      <a:pt x="4572" y="40385"/>
                    </a:moveTo>
                    <a:lnTo>
                      <a:pt x="4572" y="41147"/>
                    </a:lnTo>
                  </a:path>
                  <a:path w="56514" h="41275">
                    <a:moveTo>
                      <a:pt x="4572" y="40385"/>
                    </a:moveTo>
                    <a:lnTo>
                      <a:pt x="4572" y="41147"/>
                    </a:lnTo>
                  </a:path>
                  <a:path w="56514" h="41275">
                    <a:moveTo>
                      <a:pt x="3048" y="41147"/>
                    </a:moveTo>
                    <a:lnTo>
                      <a:pt x="3048" y="40385"/>
                    </a:lnTo>
                    <a:lnTo>
                      <a:pt x="2286" y="40385"/>
                    </a:lnTo>
                  </a:path>
                  <a:path w="56514" h="41275">
                    <a:moveTo>
                      <a:pt x="3048" y="41147"/>
                    </a:moveTo>
                    <a:lnTo>
                      <a:pt x="3048" y="40385"/>
                    </a:lnTo>
                    <a:lnTo>
                      <a:pt x="2286" y="40385"/>
                    </a:lnTo>
                  </a:path>
                  <a:path w="56514" h="41275">
                    <a:moveTo>
                      <a:pt x="1524" y="41147"/>
                    </a:moveTo>
                    <a:lnTo>
                      <a:pt x="1524" y="40385"/>
                    </a:lnTo>
                  </a:path>
                  <a:path w="56514" h="41275">
                    <a:moveTo>
                      <a:pt x="3810" y="41147"/>
                    </a:moveTo>
                    <a:lnTo>
                      <a:pt x="3810" y="40385"/>
                    </a:lnTo>
                    <a:lnTo>
                      <a:pt x="3048" y="40385"/>
                    </a:lnTo>
                    <a:lnTo>
                      <a:pt x="3048" y="41147"/>
                    </a:lnTo>
                  </a:path>
                  <a:path w="56514" h="41275">
                    <a:moveTo>
                      <a:pt x="3810" y="41147"/>
                    </a:moveTo>
                    <a:lnTo>
                      <a:pt x="3810" y="40385"/>
                    </a:lnTo>
                    <a:lnTo>
                      <a:pt x="3048" y="40385"/>
                    </a:lnTo>
                    <a:lnTo>
                      <a:pt x="3048" y="41147"/>
                    </a:lnTo>
                  </a:path>
                  <a:path w="56514" h="41275">
                    <a:moveTo>
                      <a:pt x="13715" y="31241"/>
                    </a:moveTo>
                    <a:lnTo>
                      <a:pt x="13715" y="40385"/>
                    </a:lnTo>
                  </a:path>
                  <a:path w="56514" h="41275">
                    <a:moveTo>
                      <a:pt x="13715" y="31241"/>
                    </a:moveTo>
                    <a:lnTo>
                      <a:pt x="13715" y="40385"/>
                    </a:lnTo>
                  </a:path>
                  <a:path w="56514" h="41275">
                    <a:moveTo>
                      <a:pt x="13715" y="31241"/>
                    </a:moveTo>
                    <a:lnTo>
                      <a:pt x="13715" y="40385"/>
                    </a:lnTo>
                  </a:path>
                  <a:path w="56514" h="41275">
                    <a:moveTo>
                      <a:pt x="0" y="31241"/>
                    </a:moveTo>
                    <a:lnTo>
                      <a:pt x="0" y="40385"/>
                    </a:lnTo>
                  </a:path>
                  <a:path w="56514" h="41275">
                    <a:moveTo>
                      <a:pt x="0" y="31241"/>
                    </a:moveTo>
                    <a:lnTo>
                      <a:pt x="0" y="40385"/>
                    </a:lnTo>
                  </a:path>
                  <a:path w="56514" h="41275">
                    <a:moveTo>
                      <a:pt x="56387" y="8381"/>
                    </a:moveTo>
                    <a:lnTo>
                      <a:pt x="54101" y="8381"/>
                    </a:lnTo>
                  </a:path>
                  <a:path w="56514" h="41275">
                    <a:moveTo>
                      <a:pt x="54101" y="18287"/>
                    </a:moveTo>
                    <a:lnTo>
                      <a:pt x="54101" y="0"/>
                    </a:lnTo>
                  </a:path>
                  <a:path w="56514" h="41275">
                    <a:moveTo>
                      <a:pt x="56387" y="18287"/>
                    </a:moveTo>
                    <a:lnTo>
                      <a:pt x="56387" y="0"/>
                    </a:lnTo>
                  </a:path>
                  <a:path w="56514" h="41275">
                    <a:moveTo>
                      <a:pt x="56387" y="18287"/>
                    </a:moveTo>
                    <a:lnTo>
                      <a:pt x="54101" y="18287"/>
                    </a:lnTo>
                  </a:path>
                  <a:path w="56514" h="41275">
                    <a:moveTo>
                      <a:pt x="51815" y="28955"/>
                    </a:moveTo>
                    <a:lnTo>
                      <a:pt x="51053" y="28955"/>
                    </a:lnTo>
                  </a:path>
                  <a:path w="56514" h="41275">
                    <a:moveTo>
                      <a:pt x="51815" y="28955"/>
                    </a:moveTo>
                    <a:lnTo>
                      <a:pt x="49529" y="28955"/>
                    </a:lnTo>
                  </a:path>
                  <a:path w="56514" h="41275">
                    <a:moveTo>
                      <a:pt x="51053" y="28955"/>
                    </a:moveTo>
                    <a:lnTo>
                      <a:pt x="49529" y="28955"/>
                    </a:lnTo>
                  </a:path>
                  <a:path w="56514" h="41275">
                    <a:moveTo>
                      <a:pt x="52577" y="31241"/>
                    </a:moveTo>
                    <a:lnTo>
                      <a:pt x="53339" y="3124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5" name="object 717">
                <a:extLst>
                  <a:ext uri="{FF2B5EF4-FFF2-40B4-BE49-F238E27FC236}">
                    <a16:creationId xmlns:a16="http://schemas.microsoft.com/office/drawing/2014/main" id="{F19A586D-5738-0DA0-D2B0-9C17C475502E}"/>
                  </a:ext>
                </a:extLst>
              </p:cNvPr>
              <p:cNvSpPr/>
              <p:nvPr/>
            </p:nvSpPr>
            <p:spPr>
              <a:xfrm>
                <a:off x="5421249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749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49" y="381"/>
                    </a:lnTo>
                    <a:close/>
                  </a:path>
                  <a:path w="1904" h="1269">
                    <a:moveTo>
                      <a:pt x="1511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11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6" name="object 718">
                <a:extLst>
                  <a:ext uri="{FF2B5EF4-FFF2-40B4-BE49-F238E27FC236}">
                    <a16:creationId xmlns:a16="http://schemas.microsoft.com/office/drawing/2014/main" id="{CD5E64C7-0065-9DFA-C1F7-26E32E4A2D84}"/>
                  </a:ext>
                </a:extLst>
              </p:cNvPr>
              <p:cNvSpPr/>
              <p:nvPr/>
            </p:nvSpPr>
            <p:spPr>
              <a:xfrm>
                <a:off x="5420105" y="2902458"/>
                <a:ext cx="508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2539">
                    <a:moveTo>
                      <a:pt x="0" y="2286"/>
                    </a:moveTo>
                    <a:lnTo>
                      <a:pt x="0" y="0"/>
                    </a:lnTo>
                  </a:path>
                  <a:path w="5079" h="2539">
                    <a:moveTo>
                      <a:pt x="1524" y="0"/>
                    </a:moveTo>
                    <a:lnTo>
                      <a:pt x="1524" y="2286"/>
                    </a:lnTo>
                  </a:path>
                  <a:path w="5079" h="2539">
                    <a:moveTo>
                      <a:pt x="1524" y="0"/>
                    </a:moveTo>
                    <a:lnTo>
                      <a:pt x="1524" y="2286"/>
                    </a:lnTo>
                  </a:path>
                  <a:path w="5079" h="2539">
                    <a:moveTo>
                      <a:pt x="0" y="2286"/>
                    </a:moveTo>
                    <a:lnTo>
                      <a:pt x="0" y="0"/>
                    </a:lnTo>
                  </a:path>
                  <a:path w="5079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5079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5079" h="2539">
                    <a:moveTo>
                      <a:pt x="2286" y="0"/>
                    </a:moveTo>
                    <a:lnTo>
                      <a:pt x="2286" y="2286"/>
                    </a:lnTo>
                  </a:path>
                  <a:path w="5079" h="2539">
                    <a:moveTo>
                      <a:pt x="2286" y="0"/>
                    </a:moveTo>
                    <a:lnTo>
                      <a:pt x="2286" y="2286"/>
                    </a:lnTo>
                  </a:path>
                  <a:path w="5079" h="2539">
                    <a:moveTo>
                      <a:pt x="2286" y="2286"/>
                    </a:moveTo>
                    <a:lnTo>
                      <a:pt x="4572" y="2286"/>
                    </a:lnTo>
                  </a:path>
                  <a:path w="5079" h="2539">
                    <a:moveTo>
                      <a:pt x="2286" y="2286"/>
                    </a:moveTo>
                    <a:lnTo>
                      <a:pt x="457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7" name="object 719">
                <a:extLst>
                  <a:ext uri="{FF2B5EF4-FFF2-40B4-BE49-F238E27FC236}">
                    <a16:creationId xmlns:a16="http://schemas.microsoft.com/office/drawing/2014/main" id="{80004E48-E7F8-7216-53B0-04C215BE4234}"/>
                  </a:ext>
                </a:extLst>
              </p:cNvPr>
              <p:cNvSpPr/>
              <p:nvPr/>
            </p:nvSpPr>
            <p:spPr>
              <a:xfrm>
                <a:off x="5413628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8" name="object 720">
                <a:extLst>
                  <a:ext uri="{FF2B5EF4-FFF2-40B4-BE49-F238E27FC236}">
                    <a16:creationId xmlns:a16="http://schemas.microsoft.com/office/drawing/2014/main" id="{2CC52BD8-A1AF-80B8-4A65-F9235DFB18A7}"/>
                  </a:ext>
                </a:extLst>
              </p:cNvPr>
              <p:cNvSpPr/>
              <p:nvPr/>
            </p:nvSpPr>
            <p:spPr>
              <a:xfrm>
                <a:off x="5414771" y="2902458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762" y="0"/>
                    </a:moveTo>
                    <a:lnTo>
                      <a:pt x="0" y="0"/>
                    </a:lnTo>
                  </a:path>
                  <a:path w="1270">
                    <a:moveTo>
                      <a:pt x="76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29" name="object 721">
                <a:extLst>
                  <a:ext uri="{FF2B5EF4-FFF2-40B4-BE49-F238E27FC236}">
                    <a16:creationId xmlns:a16="http://schemas.microsoft.com/office/drawing/2014/main" id="{5F50A53D-B835-F5D8-8D46-4B703BCB8AC1}"/>
                  </a:ext>
                </a:extLst>
              </p:cNvPr>
              <p:cNvSpPr/>
              <p:nvPr/>
            </p:nvSpPr>
            <p:spPr>
              <a:xfrm>
                <a:off x="5415153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0" name="object 722">
                <a:extLst>
                  <a:ext uri="{FF2B5EF4-FFF2-40B4-BE49-F238E27FC236}">
                    <a16:creationId xmlns:a16="http://schemas.microsoft.com/office/drawing/2014/main" id="{F69778E1-AF2E-C511-53D9-787217DD4E16}"/>
                  </a:ext>
                </a:extLst>
              </p:cNvPr>
              <p:cNvSpPr/>
              <p:nvPr/>
            </p:nvSpPr>
            <p:spPr>
              <a:xfrm>
                <a:off x="5408676" y="2902458"/>
                <a:ext cx="1066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06679" h="182880">
                    <a:moveTo>
                      <a:pt x="3810" y="2286"/>
                    </a:moveTo>
                    <a:lnTo>
                      <a:pt x="6096" y="2286"/>
                    </a:lnTo>
                  </a:path>
                  <a:path w="106679" h="182880">
                    <a:moveTo>
                      <a:pt x="4572" y="2286"/>
                    </a:moveTo>
                    <a:lnTo>
                      <a:pt x="6096" y="2286"/>
                    </a:lnTo>
                  </a:path>
                  <a:path w="106679" h="182880">
                    <a:moveTo>
                      <a:pt x="6858" y="0"/>
                    </a:moveTo>
                    <a:lnTo>
                      <a:pt x="6858" y="2286"/>
                    </a:lnTo>
                  </a:path>
                  <a:path w="106679" h="182880">
                    <a:moveTo>
                      <a:pt x="6096" y="2286"/>
                    </a:moveTo>
                    <a:lnTo>
                      <a:pt x="6096" y="0"/>
                    </a:lnTo>
                  </a:path>
                  <a:path w="106679" h="182880">
                    <a:moveTo>
                      <a:pt x="5334" y="0"/>
                    </a:moveTo>
                    <a:lnTo>
                      <a:pt x="5334" y="2286"/>
                    </a:lnTo>
                  </a:path>
                  <a:path w="106679" h="182880">
                    <a:moveTo>
                      <a:pt x="5334" y="2286"/>
                    </a:moveTo>
                    <a:lnTo>
                      <a:pt x="5334" y="0"/>
                    </a:lnTo>
                  </a:path>
                  <a:path w="106679" h="182880">
                    <a:moveTo>
                      <a:pt x="6858" y="0"/>
                    </a:moveTo>
                    <a:lnTo>
                      <a:pt x="6858" y="2286"/>
                    </a:lnTo>
                  </a:path>
                  <a:path w="106679" h="182880">
                    <a:moveTo>
                      <a:pt x="6096" y="2286"/>
                    </a:moveTo>
                    <a:lnTo>
                      <a:pt x="6096" y="0"/>
                    </a:lnTo>
                  </a:path>
                  <a:path w="106679" h="182880">
                    <a:moveTo>
                      <a:pt x="5334" y="0"/>
                    </a:moveTo>
                    <a:lnTo>
                      <a:pt x="5334" y="2286"/>
                    </a:lnTo>
                  </a:path>
                  <a:path w="106679" h="182880">
                    <a:moveTo>
                      <a:pt x="5334" y="2286"/>
                    </a:moveTo>
                    <a:lnTo>
                      <a:pt x="5334" y="0"/>
                    </a:lnTo>
                  </a:path>
                  <a:path w="106679" h="182880">
                    <a:moveTo>
                      <a:pt x="0" y="0"/>
                    </a:moveTo>
                    <a:lnTo>
                      <a:pt x="1524" y="0"/>
                    </a:lnTo>
                  </a:path>
                  <a:path w="106679" h="182880">
                    <a:moveTo>
                      <a:pt x="2286" y="2286"/>
                    </a:moveTo>
                    <a:lnTo>
                      <a:pt x="0" y="2286"/>
                    </a:lnTo>
                  </a:path>
                  <a:path w="106679" h="182880">
                    <a:moveTo>
                      <a:pt x="1524" y="0"/>
                    </a:moveTo>
                    <a:lnTo>
                      <a:pt x="1524" y="2286"/>
                    </a:lnTo>
                  </a:path>
                  <a:path w="106679" h="182880">
                    <a:moveTo>
                      <a:pt x="2286" y="2286"/>
                    </a:moveTo>
                    <a:lnTo>
                      <a:pt x="4572" y="2286"/>
                    </a:lnTo>
                  </a:path>
                  <a:path w="106679" h="182880">
                    <a:moveTo>
                      <a:pt x="3810" y="2286"/>
                    </a:moveTo>
                    <a:lnTo>
                      <a:pt x="1524" y="2286"/>
                    </a:lnTo>
                  </a:path>
                  <a:path w="106679" h="182880">
                    <a:moveTo>
                      <a:pt x="2286" y="2286"/>
                    </a:moveTo>
                    <a:lnTo>
                      <a:pt x="4572" y="2286"/>
                    </a:lnTo>
                  </a:path>
                  <a:path w="106679" h="182880">
                    <a:moveTo>
                      <a:pt x="6096" y="0"/>
                    </a:moveTo>
                    <a:lnTo>
                      <a:pt x="12191" y="0"/>
                    </a:lnTo>
                  </a:path>
                  <a:path w="106679" h="182880">
                    <a:moveTo>
                      <a:pt x="6858" y="2286"/>
                    </a:moveTo>
                    <a:lnTo>
                      <a:pt x="11429" y="2286"/>
                    </a:lnTo>
                  </a:path>
                  <a:path w="106679" h="182880">
                    <a:moveTo>
                      <a:pt x="8382" y="128016"/>
                    </a:moveTo>
                    <a:lnTo>
                      <a:pt x="43434" y="128016"/>
                    </a:lnTo>
                  </a:path>
                  <a:path w="106679" h="182880">
                    <a:moveTo>
                      <a:pt x="8382" y="156972"/>
                    </a:moveTo>
                    <a:lnTo>
                      <a:pt x="43434" y="156972"/>
                    </a:lnTo>
                  </a:path>
                  <a:path w="106679" h="182880">
                    <a:moveTo>
                      <a:pt x="2286" y="168402"/>
                    </a:moveTo>
                    <a:lnTo>
                      <a:pt x="2286" y="116586"/>
                    </a:lnTo>
                  </a:path>
                  <a:path w="106679" h="182880">
                    <a:moveTo>
                      <a:pt x="8382" y="116586"/>
                    </a:moveTo>
                    <a:lnTo>
                      <a:pt x="8382" y="168402"/>
                    </a:lnTo>
                  </a:path>
                  <a:path w="106679" h="182880">
                    <a:moveTo>
                      <a:pt x="8382" y="168402"/>
                    </a:moveTo>
                    <a:lnTo>
                      <a:pt x="2286" y="168402"/>
                    </a:lnTo>
                  </a:path>
                  <a:path w="106679" h="182880">
                    <a:moveTo>
                      <a:pt x="8382" y="116586"/>
                    </a:moveTo>
                    <a:lnTo>
                      <a:pt x="2286" y="116586"/>
                    </a:lnTo>
                  </a:path>
                  <a:path w="106679" h="182880">
                    <a:moveTo>
                      <a:pt x="103632" y="59436"/>
                    </a:moveTo>
                    <a:lnTo>
                      <a:pt x="105156" y="59436"/>
                    </a:lnTo>
                  </a:path>
                  <a:path w="106679" h="182880">
                    <a:moveTo>
                      <a:pt x="106679" y="131064"/>
                    </a:moveTo>
                    <a:lnTo>
                      <a:pt x="106679" y="153924"/>
                    </a:lnTo>
                  </a:path>
                  <a:path w="106679" h="182880">
                    <a:moveTo>
                      <a:pt x="106679" y="128778"/>
                    </a:moveTo>
                    <a:lnTo>
                      <a:pt x="106679" y="131064"/>
                    </a:lnTo>
                  </a:path>
                  <a:path w="106679" h="182880">
                    <a:moveTo>
                      <a:pt x="103632" y="127254"/>
                    </a:moveTo>
                    <a:lnTo>
                      <a:pt x="105156" y="127254"/>
                    </a:lnTo>
                  </a:path>
                  <a:path w="106679" h="182880">
                    <a:moveTo>
                      <a:pt x="105156" y="128016"/>
                    </a:moveTo>
                    <a:lnTo>
                      <a:pt x="105918" y="128778"/>
                    </a:lnTo>
                  </a:path>
                  <a:path w="106679" h="182880">
                    <a:moveTo>
                      <a:pt x="103632" y="59436"/>
                    </a:moveTo>
                    <a:lnTo>
                      <a:pt x="103632" y="128778"/>
                    </a:lnTo>
                  </a:path>
                  <a:path w="106679" h="182880">
                    <a:moveTo>
                      <a:pt x="105156" y="59436"/>
                    </a:moveTo>
                    <a:lnTo>
                      <a:pt x="105156" y="128778"/>
                    </a:lnTo>
                  </a:path>
                  <a:path w="106679" h="182880">
                    <a:moveTo>
                      <a:pt x="80772" y="59436"/>
                    </a:moveTo>
                    <a:lnTo>
                      <a:pt x="83058" y="59436"/>
                    </a:lnTo>
                  </a:path>
                  <a:path w="106679" h="182880">
                    <a:moveTo>
                      <a:pt x="80010" y="128778"/>
                    </a:moveTo>
                    <a:lnTo>
                      <a:pt x="80010" y="131064"/>
                    </a:lnTo>
                  </a:path>
                  <a:path w="106679" h="182880">
                    <a:moveTo>
                      <a:pt x="80772" y="128016"/>
                    </a:moveTo>
                    <a:lnTo>
                      <a:pt x="80010" y="128778"/>
                    </a:lnTo>
                  </a:path>
                  <a:path w="106679" h="182880">
                    <a:moveTo>
                      <a:pt x="80010" y="131064"/>
                    </a:moveTo>
                    <a:lnTo>
                      <a:pt x="80010" y="153924"/>
                    </a:lnTo>
                  </a:path>
                  <a:path w="106679" h="182880">
                    <a:moveTo>
                      <a:pt x="80772" y="127254"/>
                    </a:moveTo>
                    <a:lnTo>
                      <a:pt x="83058" y="127254"/>
                    </a:lnTo>
                  </a:path>
                  <a:path w="106679" h="182880">
                    <a:moveTo>
                      <a:pt x="83058" y="59436"/>
                    </a:moveTo>
                    <a:lnTo>
                      <a:pt x="83058" y="128778"/>
                    </a:lnTo>
                  </a:path>
                  <a:path w="106679" h="182880">
                    <a:moveTo>
                      <a:pt x="80772" y="59436"/>
                    </a:moveTo>
                    <a:lnTo>
                      <a:pt x="80772" y="128778"/>
                    </a:lnTo>
                  </a:path>
                  <a:path w="106679" h="182880">
                    <a:moveTo>
                      <a:pt x="80010" y="128778"/>
                    </a:moveTo>
                    <a:lnTo>
                      <a:pt x="106679" y="128778"/>
                    </a:lnTo>
                  </a:path>
                  <a:path w="106679" h="182880">
                    <a:moveTo>
                      <a:pt x="80010" y="153924"/>
                    </a:moveTo>
                    <a:lnTo>
                      <a:pt x="106679" y="153924"/>
                    </a:lnTo>
                  </a:path>
                  <a:path w="106679" h="182880">
                    <a:moveTo>
                      <a:pt x="80010" y="131064"/>
                    </a:moveTo>
                    <a:lnTo>
                      <a:pt x="106679" y="131064"/>
                    </a:lnTo>
                  </a:path>
                  <a:path w="106679" h="182880">
                    <a:moveTo>
                      <a:pt x="102108" y="138684"/>
                    </a:moveTo>
                    <a:lnTo>
                      <a:pt x="102108" y="146304"/>
                    </a:lnTo>
                  </a:path>
                  <a:path w="106679" h="182880">
                    <a:moveTo>
                      <a:pt x="88391" y="138684"/>
                    </a:moveTo>
                    <a:lnTo>
                      <a:pt x="88391" y="146304"/>
                    </a:lnTo>
                  </a:path>
                  <a:path w="106679" h="182880">
                    <a:moveTo>
                      <a:pt x="88391" y="146304"/>
                    </a:moveTo>
                    <a:lnTo>
                      <a:pt x="102108" y="146304"/>
                    </a:lnTo>
                  </a:path>
                  <a:path w="106679" h="182880">
                    <a:moveTo>
                      <a:pt x="88391" y="138684"/>
                    </a:moveTo>
                    <a:lnTo>
                      <a:pt x="102108" y="138684"/>
                    </a:lnTo>
                  </a:path>
                  <a:path w="106679" h="182880">
                    <a:moveTo>
                      <a:pt x="47244" y="102108"/>
                    </a:moveTo>
                    <a:lnTo>
                      <a:pt x="47244" y="182880"/>
                    </a:lnTo>
                  </a:path>
                  <a:path w="106679" h="182880">
                    <a:moveTo>
                      <a:pt x="46482" y="124968"/>
                    </a:moveTo>
                    <a:lnTo>
                      <a:pt x="46482" y="123443"/>
                    </a:lnTo>
                  </a:path>
                  <a:path w="106679" h="182880">
                    <a:moveTo>
                      <a:pt x="46482" y="124968"/>
                    </a:moveTo>
                    <a:lnTo>
                      <a:pt x="47244" y="124968"/>
                    </a:lnTo>
                  </a:path>
                  <a:path w="106679" h="182880">
                    <a:moveTo>
                      <a:pt x="43434" y="128016"/>
                    </a:moveTo>
                    <a:lnTo>
                      <a:pt x="45720" y="12801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1" name="object 723">
                <a:extLst>
                  <a:ext uri="{FF2B5EF4-FFF2-40B4-BE49-F238E27FC236}">
                    <a16:creationId xmlns:a16="http://schemas.microsoft.com/office/drawing/2014/main" id="{8B29D003-A93D-8F62-1DB0-CFDB8B88D65C}"/>
                  </a:ext>
                </a:extLst>
              </p:cNvPr>
              <p:cNvSpPr/>
              <p:nvPr/>
            </p:nvSpPr>
            <p:spPr>
              <a:xfrm>
                <a:off x="5455539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2" name="object 724">
                <a:extLst>
                  <a:ext uri="{FF2B5EF4-FFF2-40B4-BE49-F238E27FC236}">
                    <a16:creationId xmlns:a16="http://schemas.microsoft.com/office/drawing/2014/main" id="{92FB071F-9AF9-B332-EC34-28C5A3A6E232}"/>
                  </a:ext>
                </a:extLst>
              </p:cNvPr>
              <p:cNvSpPr/>
              <p:nvPr/>
            </p:nvSpPr>
            <p:spPr>
              <a:xfrm>
                <a:off x="5452109" y="3025902"/>
                <a:ext cx="381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7464">
                    <a:moveTo>
                      <a:pt x="3048" y="0"/>
                    </a:moveTo>
                    <a:lnTo>
                      <a:pt x="2286" y="0"/>
                    </a:lnTo>
                  </a:path>
                  <a:path w="3810" h="37464">
                    <a:moveTo>
                      <a:pt x="3810" y="36575"/>
                    </a:moveTo>
                    <a:lnTo>
                      <a:pt x="3048" y="36575"/>
                    </a:lnTo>
                  </a:path>
                  <a:path w="3810" h="37464">
                    <a:moveTo>
                      <a:pt x="3048" y="36575"/>
                    </a:moveTo>
                    <a:lnTo>
                      <a:pt x="3048" y="37337"/>
                    </a:lnTo>
                  </a:path>
                  <a:path w="3810" h="37464">
                    <a:moveTo>
                      <a:pt x="3048" y="37337"/>
                    </a:moveTo>
                    <a:lnTo>
                      <a:pt x="2286" y="37337"/>
                    </a:lnTo>
                  </a:path>
                  <a:path w="3810" h="37464">
                    <a:moveTo>
                      <a:pt x="0" y="33527"/>
                    </a:moveTo>
                    <a:lnTo>
                      <a:pt x="2286" y="3352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3" name="object 725">
                <a:extLst>
                  <a:ext uri="{FF2B5EF4-FFF2-40B4-BE49-F238E27FC236}">
                    <a16:creationId xmlns:a16="http://schemas.microsoft.com/office/drawing/2014/main" id="{E2C6E9FF-F589-D5EB-B82A-D04EBAFB1209}"/>
                  </a:ext>
                </a:extLst>
              </p:cNvPr>
              <p:cNvSpPr/>
              <p:nvPr/>
            </p:nvSpPr>
            <p:spPr>
              <a:xfrm>
                <a:off x="5455539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4" name="object 726">
                <a:extLst>
                  <a:ext uri="{FF2B5EF4-FFF2-40B4-BE49-F238E27FC236}">
                    <a16:creationId xmlns:a16="http://schemas.microsoft.com/office/drawing/2014/main" id="{9A3CABFF-DC6E-E760-8986-82272B694EB2}"/>
                  </a:ext>
                </a:extLst>
              </p:cNvPr>
              <p:cNvSpPr/>
              <p:nvPr/>
            </p:nvSpPr>
            <p:spPr>
              <a:xfrm>
                <a:off x="5408676" y="2913888"/>
                <a:ext cx="51435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171450">
                    <a:moveTo>
                      <a:pt x="46482" y="112014"/>
                    </a:moveTo>
                    <a:lnTo>
                      <a:pt x="46482" y="149352"/>
                    </a:lnTo>
                  </a:path>
                  <a:path w="51435" h="171450">
                    <a:moveTo>
                      <a:pt x="45720" y="112014"/>
                    </a:moveTo>
                    <a:lnTo>
                      <a:pt x="45720" y="149352"/>
                    </a:lnTo>
                  </a:path>
                  <a:path w="51435" h="171450">
                    <a:moveTo>
                      <a:pt x="51053" y="90678"/>
                    </a:moveTo>
                    <a:lnTo>
                      <a:pt x="51053" y="171450"/>
                    </a:lnTo>
                  </a:path>
                  <a:path w="51435" h="171450">
                    <a:moveTo>
                      <a:pt x="47244" y="171450"/>
                    </a:moveTo>
                    <a:lnTo>
                      <a:pt x="51053" y="171450"/>
                    </a:lnTo>
                  </a:path>
                  <a:path w="51435" h="171450">
                    <a:moveTo>
                      <a:pt x="47244" y="90678"/>
                    </a:moveTo>
                    <a:lnTo>
                      <a:pt x="51053" y="90678"/>
                    </a:lnTo>
                  </a:path>
                  <a:path w="51435" h="171450">
                    <a:moveTo>
                      <a:pt x="12953" y="762"/>
                    </a:moveTo>
                    <a:lnTo>
                      <a:pt x="12953" y="0"/>
                    </a:lnTo>
                    <a:lnTo>
                      <a:pt x="12953" y="762"/>
                    </a:lnTo>
                  </a:path>
                  <a:path w="51435" h="171450">
                    <a:moveTo>
                      <a:pt x="12953" y="762"/>
                    </a:moveTo>
                    <a:lnTo>
                      <a:pt x="12953" y="0"/>
                    </a:lnTo>
                    <a:lnTo>
                      <a:pt x="12953" y="762"/>
                    </a:lnTo>
                  </a:path>
                  <a:path w="51435" h="171450">
                    <a:moveTo>
                      <a:pt x="14477" y="762"/>
                    </a:moveTo>
                    <a:lnTo>
                      <a:pt x="14477" y="0"/>
                    </a:lnTo>
                  </a:path>
                  <a:path w="51435" h="171450">
                    <a:moveTo>
                      <a:pt x="13715" y="0"/>
                    </a:moveTo>
                    <a:lnTo>
                      <a:pt x="13715" y="762"/>
                    </a:lnTo>
                  </a:path>
                  <a:path w="51435" h="171450">
                    <a:moveTo>
                      <a:pt x="13715" y="0"/>
                    </a:moveTo>
                    <a:lnTo>
                      <a:pt x="13715" y="762"/>
                    </a:lnTo>
                  </a:path>
                  <a:path w="51435" h="171450">
                    <a:moveTo>
                      <a:pt x="11429" y="762"/>
                    </a:moveTo>
                    <a:lnTo>
                      <a:pt x="11429" y="0"/>
                    </a:lnTo>
                  </a:path>
                  <a:path w="51435" h="171450">
                    <a:moveTo>
                      <a:pt x="11429" y="762"/>
                    </a:moveTo>
                    <a:lnTo>
                      <a:pt x="11429" y="0"/>
                    </a:lnTo>
                  </a:path>
                  <a:path w="51435" h="171450">
                    <a:moveTo>
                      <a:pt x="13715" y="0"/>
                    </a:moveTo>
                    <a:lnTo>
                      <a:pt x="16001" y="0"/>
                    </a:lnTo>
                  </a:path>
                  <a:path w="51435" h="171450">
                    <a:moveTo>
                      <a:pt x="13715" y="0"/>
                    </a:moveTo>
                    <a:lnTo>
                      <a:pt x="16001" y="0"/>
                    </a:lnTo>
                  </a:path>
                  <a:path w="51435" h="171450">
                    <a:moveTo>
                      <a:pt x="6858" y="0"/>
                    </a:moveTo>
                    <a:lnTo>
                      <a:pt x="6858" y="762"/>
                    </a:lnTo>
                  </a:path>
                  <a:path w="51435" h="171450">
                    <a:moveTo>
                      <a:pt x="6858" y="0"/>
                    </a:moveTo>
                    <a:lnTo>
                      <a:pt x="6858" y="762"/>
                    </a:lnTo>
                  </a:path>
                  <a:path w="51435" h="171450">
                    <a:moveTo>
                      <a:pt x="3810" y="762"/>
                    </a:moveTo>
                    <a:lnTo>
                      <a:pt x="3810" y="0"/>
                    </a:lnTo>
                  </a:path>
                  <a:path w="51435" h="171450">
                    <a:moveTo>
                      <a:pt x="6096" y="762"/>
                    </a:moveTo>
                    <a:lnTo>
                      <a:pt x="6096" y="0"/>
                    </a:lnTo>
                    <a:lnTo>
                      <a:pt x="5334" y="762"/>
                    </a:lnTo>
                  </a:path>
                  <a:path w="51435" h="171450">
                    <a:moveTo>
                      <a:pt x="6096" y="762"/>
                    </a:moveTo>
                    <a:lnTo>
                      <a:pt x="6096" y="0"/>
                    </a:lnTo>
                    <a:lnTo>
                      <a:pt x="5334" y="762"/>
                    </a:lnTo>
                  </a:path>
                  <a:path w="51435" h="171450">
                    <a:moveTo>
                      <a:pt x="5334" y="762"/>
                    </a:moveTo>
                    <a:lnTo>
                      <a:pt x="5334" y="0"/>
                    </a:lnTo>
                    <a:lnTo>
                      <a:pt x="4572" y="0"/>
                    </a:lnTo>
                  </a:path>
                  <a:path w="51435" h="171450">
                    <a:moveTo>
                      <a:pt x="5334" y="762"/>
                    </a:moveTo>
                    <a:lnTo>
                      <a:pt x="5334" y="0"/>
                    </a:lnTo>
                    <a:lnTo>
                      <a:pt x="4572" y="0"/>
                    </a:lnTo>
                  </a:path>
                  <a:path w="51435" h="171450">
                    <a:moveTo>
                      <a:pt x="2286" y="0"/>
                    </a:moveTo>
                    <a:lnTo>
                      <a:pt x="0" y="0"/>
                    </a:lnTo>
                  </a:path>
                  <a:path w="51435" h="171450">
                    <a:moveTo>
                      <a:pt x="3810" y="762"/>
                    </a:moveTo>
                    <a:lnTo>
                      <a:pt x="1524" y="762"/>
                    </a:lnTo>
                  </a:path>
                  <a:path w="51435" h="171450">
                    <a:moveTo>
                      <a:pt x="2286" y="0"/>
                    </a:moveTo>
                    <a:lnTo>
                      <a:pt x="4572" y="0"/>
                    </a:lnTo>
                  </a:path>
                  <a:path w="51435" h="171450">
                    <a:moveTo>
                      <a:pt x="2286" y="0"/>
                    </a:moveTo>
                    <a:lnTo>
                      <a:pt x="4572" y="0"/>
                    </a:lnTo>
                  </a:path>
                  <a:path w="51435" h="171450">
                    <a:moveTo>
                      <a:pt x="6858" y="0"/>
                    </a:moveTo>
                    <a:lnTo>
                      <a:pt x="11429" y="0"/>
                    </a:lnTo>
                  </a:path>
                  <a:path w="51435" h="171450">
                    <a:moveTo>
                      <a:pt x="12953" y="2286"/>
                    </a:moveTo>
                    <a:lnTo>
                      <a:pt x="13715" y="2286"/>
                    </a:lnTo>
                  </a:path>
                  <a:path w="51435" h="171450">
                    <a:moveTo>
                      <a:pt x="12953" y="2286"/>
                    </a:moveTo>
                    <a:lnTo>
                      <a:pt x="13715" y="2286"/>
                    </a:lnTo>
                  </a:path>
                  <a:path w="51435" h="171450">
                    <a:moveTo>
                      <a:pt x="11429" y="2286"/>
                    </a:moveTo>
                    <a:lnTo>
                      <a:pt x="12953" y="2286"/>
                    </a:lnTo>
                  </a:path>
                  <a:path w="51435" h="171450">
                    <a:moveTo>
                      <a:pt x="11429" y="2286"/>
                    </a:moveTo>
                    <a:lnTo>
                      <a:pt x="12953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5" name="object 727">
                <a:extLst>
                  <a:ext uri="{FF2B5EF4-FFF2-40B4-BE49-F238E27FC236}">
                    <a16:creationId xmlns:a16="http://schemas.microsoft.com/office/drawing/2014/main" id="{610954E7-59FD-B41F-14BB-BEFD05F77A10}"/>
                  </a:ext>
                </a:extLst>
              </p:cNvPr>
              <p:cNvSpPr/>
              <p:nvPr/>
            </p:nvSpPr>
            <p:spPr>
              <a:xfrm>
                <a:off x="5413628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6" name="object 728">
                <a:extLst>
                  <a:ext uri="{FF2B5EF4-FFF2-40B4-BE49-F238E27FC236}">
                    <a16:creationId xmlns:a16="http://schemas.microsoft.com/office/drawing/2014/main" id="{D8CE00F3-979C-DAE7-2105-8C2B7BA1EC78}"/>
                  </a:ext>
                </a:extLst>
              </p:cNvPr>
              <p:cNvSpPr/>
              <p:nvPr/>
            </p:nvSpPr>
            <p:spPr>
              <a:xfrm>
                <a:off x="5243321" y="2873502"/>
                <a:ext cx="18161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81610" h="212725">
                    <a:moveTo>
                      <a:pt x="171450" y="42671"/>
                    </a:moveTo>
                    <a:lnTo>
                      <a:pt x="172212" y="42671"/>
                    </a:lnTo>
                  </a:path>
                  <a:path w="181610" h="212725">
                    <a:moveTo>
                      <a:pt x="171450" y="42671"/>
                    </a:moveTo>
                    <a:lnTo>
                      <a:pt x="172212" y="42671"/>
                    </a:lnTo>
                  </a:path>
                  <a:path w="181610" h="212725">
                    <a:moveTo>
                      <a:pt x="165353" y="42671"/>
                    </a:moveTo>
                    <a:lnTo>
                      <a:pt x="166877" y="42671"/>
                    </a:lnTo>
                  </a:path>
                  <a:path w="181610" h="212725">
                    <a:moveTo>
                      <a:pt x="171450" y="42671"/>
                    </a:moveTo>
                    <a:lnTo>
                      <a:pt x="177545" y="42671"/>
                    </a:lnTo>
                  </a:path>
                  <a:path w="181610" h="212725">
                    <a:moveTo>
                      <a:pt x="172212" y="42671"/>
                    </a:moveTo>
                    <a:lnTo>
                      <a:pt x="172212" y="41147"/>
                    </a:lnTo>
                  </a:path>
                  <a:path w="181610" h="212725">
                    <a:moveTo>
                      <a:pt x="172212" y="42671"/>
                    </a:moveTo>
                    <a:lnTo>
                      <a:pt x="172212" y="41147"/>
                    </a:lnTo>
                  </a:path>
                  <a:path w="181610" h="212725">
                    <a:moveTo>
                      <a:pt x="171450" y="41147"/>
                    </a:moveTo>
                    <a:lnTo>
                      <a:pt x="171450" y="42671"/>
                    </a:lnTo>
                  </a:path>
                  <a:path w="181610" h="212725">
                    <a:moveTo>
                      <a:pt x="170687" y="42671"/>
                    </a:moveTo>
                    <a:lnTo>
                      <a:pt x="170687" y="41147"/>
                    </a:lnTo>
                  </a:path>
                  <a:path w="181610" h="212725">
                    <a:moveTo>
                      <a:pt x="170687" y="41147"/>
                    </a:moveTo>
                    <a:lnTo>
                      <a:pt x="170687" y="42671"/>
                    </a:lnTo>
                  </a:path>
                  <a:path w="181610" h="212725">
                    <a:moveTo>
                      <a:pt x="171450" y="41147"/>
                    </a:moveTo>
                    <a:lnTo>
                      <a:pt x="171450" y="42671"/>
                    </a:lnTo>
                  </a:path>
                  <a:path w="181610" h="212725">
                    <a:moveTo>
                      <a:pt x="170687" y="42671"/>
                    </a:moveTo>
                    <a:lnTo>
                      <a:pt x="170687" y="41147"/>
                    </a:lnTo>
                  </a:path>
                  <a:path w="181610" h="212725">
                    <a:moveTo>
                      <a:pt x="170687" y="41147"/>
                    </a:moveTo>
                    <a:lnTo>
                      <a:pt x="170687" y="42671"/>
                    </a:lnTo>
                  </a:path>
                  <a:path w="181610" h="212725">
                    <a:moveTo>
                      <a:pt x="176783" y="41147"/>
                    </a:moveTo>
                    <a:lnTo>
                      <a:pt x="176783" y="42671"/>
                    </a:lnTo>
                  </a:path>
                  <a:path w="181610" h="212725">
                    <a:moveTo>
                      <a:pt x="178307" y="42671"/>
                    </a:moveTo>
                    <a:lnTo>
                      <a:pt x="178307" y="41147"/>
                    </a:lnTo>
                  </a:path>
                  <a:path w="181610" h="212725">
                    <a:moveTo>
                      <a:pt x="176783" y="41147"/>
                    </a:moveTo>
                    <a:lnTo>
                      <a:pt x="176783" y="42671"/>
                    </a:lnTo>
                  </a:path>
                  <a:path w="181610" h="212725">
                    <a:moveTo>
                      <a:pt x="178307" y="42671"/>
                    </a:moveTo>
                    <a:lnTo>
                      <a:pt x="178307" y="41147"/>
                    </a:lnTo>
                  </a:path>
                  <a:path w="181610" h="212725">
                    <a:moveTo>
                      <a:pt x="178307" y="41147"/>
                    </a:moveTo>
                    <a:lnTo>
                      <a:pt x="178307" y="42671"/>
                    </a:lnTo>
                  </a:path>
                  <a:path w="181610" h="212725">
                    <a:moveTo>
                      <a:pt x="178307" y="41147"/>
                    </a:moveTo>
                    <a:lnTo>
                      <a:pt x="178307" y="42671"/>
                    </a:lnTo>
                  </a:path>
                  <a:path w="181610" h="212725">
                    <a:moveTo>
                      <a:pt x="179069" y="42671"/>
                    </a:moveTo>
                    <a:lnTo>
                      <a:pt x="179069" y="41147"/>
                    </a:lnTo>
                  </a:path>
                  <a:path w="181610" h="212725">
                    <a:moveTo>
                      <a:pt x="179069" y="42671"/>
                    </a:moveTo>
                    <a:lnTo>
                      <a:pt x="179069" y="41147"/>
                    </a:lnTo>
                  </a:path>
                  <a:path w="181610" h="212725">
                    <a:moveTo>
                      <a:pt x="166877" y="41147"/>
                    </a:moveTo>
                    <a:lnTo>
                      <a:pt x="166877" y="42671"/>
                    </a:lnTo>
                  </a:path>
                  <a:path w="181610" h="212725">
                    <a:moveTo>
                      <a:pt x="165353" y="42671"/>
                    </a:moveTo>
                    <a:lnTo>
                      <a:pt x="165353" y="28955"/>
                    </a:lnTo>
                  </a:path>
                  <a:path w="181610" h="212725">
                    <a:moveTo>
                      <a:pt x="181355" y="31241"/>
                    </a:moveTo>
                    <a:lnTo>
                      <a:pt x="181355" y="40385"/>
                    </a:lnTo>
                  </a:path>
                  <a:path w="181610" h="212725">
                    <a:moveTo>
                      <a:pt x="181355" y="31241"/>
                    </a:moveTo>
                    <a:lnTo>
                      <a:pt x="181355" y="40385"/>
                    </a:lnTo>
                  </a:path>
                  <a:path w="181610" h="212725">
                    <a:moveTo>
                      <a:pt x="167639" y="31241"/>
                    </a:moveTo>
                    <a:lnTo>
                      <a:pt x="167639" y="40385"/>
                    </a:lnTo>
                  </a:path>
                  <a:path w="181610" h="212725">
                    <a:moveTo>
                      <a:pt x="167639" y="31241"/>
                    </a:moveTo>
                    <a:lnTo>
                      <a:pt x="167639" y="40385"/>
                    </a:lnTo>
                  </a:path>
                  <a:path w="181610" h="212725">
                    <a:moveTo>
                      <a:pt x="125729" y="8381"/>
                    </a:moveTo>
                    <a:lnTo>
                      <a:pt x="127253" y="8381"/>
                    </a:lnTo>
                  </a:path>
                  <a:path w="181610" h="212725">
                    <a:moveTo>
                      <a:pt x="125729" y="18287"/>
                    </a:moveTo>
                    <a:lnTo>
                      <a:pt x="127253" y="18287"/>
                    </a:lnTo>
                  </a:path>
                  <a:path w="181610" h="212725">
                    <a:moveTo>
                      <a:pt x="127253" y="18287"/>
                    </a:moveTo>
                    <a:lnTo>
                      <a:pt x="127253" y="0"/>
                    </a:lnTo>
                  </a:path>
                  <a:path w="181610" h="212725">
                    <a:moveTo>
                      <a:pt x="125729" y="18287"/>
                    </a:moveTo>
                    <a:lnTo>
                      <a:pt x="125729" y="0"/>
                    </a:lnTo>
                  </a:path>
                  <a:path w="181610" h="212725">
                    <a:moveTo>
                      <a:pt x="55625" y="88391"/>
                    </a:moveTo>
                    <a:lnTo>
                      <a:pt x="57912" y="88391"/>
                    </a:lnTo>
                  </a:path>
                  <a:path w="181610" h="212725">
                    <a:moveTo>
                      <a:pt x="58674" y="160019"/>
                    </a:moveTo>
                    <a:lnTo>
                      <a:pt x="58674" y="182879"/>
                    </a:lnTo>
                  </a:path>
                  <a:path w="181610" h="212725">
                    <a:moveTo>
                      <a:pt x="58674" y="157733"/>
                    </a:moveTo>
                    <a:lnTo>
                      <a:pt x="58674" y="160019"/>
                    </a:lnTo>
                  </a:path>
                  <a:path w="181610" h="212725">
                    <a:moveTo>
                      <a:pt x="57912" y="156971"/>
                    </a:moveTo>
                    <a:lnTo>
                      <a:pt x="58674" y="157733"/>
                    </a:lnTo>
                  </a:path>
                  <a:path w="181610" h="212725">
                    <a:moveTo>
                      <a:pt x="55625" y="156209"/>
                    </a:moveTo>
                    <a:lnTo>
                      <a:pt x="57912" y="156209"/>
                    </a:lnTo>
                  </a:path>
                  <a:path w="181610" h="212725">
                    <a:moveTo>
                      <a:pt x="57912" y="88391"/>
                    </a:moveTo>
                    <a:lnTo>
                      <a:pt x="57912" y="157733"/>
                    </a:lnTo>
                  </a:path>
                  <a:path w="181610" h="212725">
                    <a:moveTo>
                      <a:pt x="55625" y="88391"/>
                    </a:moveTo>
                    <a:lnTo>
                      <a:pt x="55625" y="157733"/>
                    </a:lnTo>
                  </a:path>
                  <a:path w="181610" h="212725">
                    <a:moveTo>
                      <a:pt x="33527" y="88391"/>
                    </a:moveTo>
                    <a:lnTo>
                      <a:pt x="35051" y="88391"/>
                    </a:lnTo>
                  </a:path>
                  <a:path w="181610" h="212725">
                    <a:moveTo>
                      <a:pt x="32003" y="157733"/>
                    </a:moveTo>
                    <a:lnTo>
                      <a:pt x="32003" y="182879"/>
                    </a:lnTo>
                  </a:path>
                  <a:path w="181610" h="212725">
                    <a:moveTo>
                      <a:pt x="33527" y="156209"/>
                    </a:moveTo>
                    <a:lnTo>
                      <a:pt x="35051" y="156209"/>
                    </a:lnTo>
                  </a:path>
                  <a:path w="181610" h="212725">
                    <a:moveTo>
                      <a:pt x="33527" y="156971"/>
                    </a:moveTo>
                    <a:lnTo>
                      <a:pt x="32765" y="157733"/>
                    </a:lnTo>
                  </a:path>
                  <a:path w="181610" h="212725">
                    <a:moveTo>
                      <a:pt x="33527" y="88391"/>
                    </a:moveTo>
                    <a:lnTo>
                      <a:pt x="33527" y="157733"/>
                    </a:lnTo>
                  </a:path>
                  <a:path w="181610" h="212725">
                    <a:moveTo>
                      <a:pt x="35051" y="88391"/>
                    </a:moveTo>
                    <a:lnTo>
                      <a:pt x="35051" y="157733"/>
                    </a:lnTo>
                  </a:path>
                  <a:path w="181610" h="212725">
                    <a:moveTo>
                      <a:pt x="32003" y="157733"/>
                    </a:moveTo>
                    <a:lnTo>
                      <a:pt x="58674" y="157733"/>
                    </a:lnTo>
                  </a:path>
                  <a:path w="181610" h="212725">
                    <a:moveTo>
                      <a:pt x="32003" y="182879"/>
                    </a:moveTo>
                    <a:lnTo>
                      <a:pt x="58674" y="182879"/>
                    </a:lnTo>
                  </a:path>
                  <a:path w="181610" h="212725">
                    <a:moveTo>
                      <a:pt x="32003" y="160019"/>
                    </a:moveTo>
                    <a:lnTo>
                      <a:pt x="58674" y="160019"/>
                    </a:lnTo>
                  </a:path>
                  <a:path w="181610" h="212725">
                    <a:moveTo>
                      <a:pt x="85343" y="108203"/>
                    </a:moveTo>
                    <a:lnTo>
                      <a:pt x="85343" y="126491"/>
                    </a:lnTo>
                  </a:path>
                  <a:path w="181610" h="212725">
                    <a:moveTo>
                      <a:pt x="71627" y="108203"/>
                    </a:moveTo>
                    <a:lnTo>
                      <a:pt x="71627" y="126491"/>
                    </a:lnTo>
                  </a:path>
                  <a:path w="181610" h="212725">
                    <a:moveTo>
                      <a:pt x="91439" y="108203"/>
                    </a:moveTo>
                    <a:lnTo>
                      <a:pt x="91439" y="126491"/>
                    </a:lnTo>
                  </a:path>
                  <a:path w="181610" h="212725">
                    <a:moveTo>
                      <a:pt x="78486" y="108203"/>
                    </a:moveTo>
                    <a:lnTo>
                      <a:pt x="78486" y="126491"/>
                    </a:lnTo>
                  </a:path>
                  <a:path w="181610" h="212725">
                    <a:moveTo>
                      <a:pt x="71627" y="126491"/>
                    </a:moveTo>
                    <a:lnTo>
                      <a:pt x="78486" y="126491"/>
                    </a:lnTo>
                  </a:path>
                  <a:path w="181610" h="212725">
                    <a:moveTo>
                      <a:pt x="91439" y="126491"/>
                    </a:moveTo>
                    <a:lnTo>
                      <a:pt x="85343" y="126491"/>
                    </a:lnTo>
                  </a:path>
                  <a:path w="181610" h="212725">
                    <a:moveTo>
                      <a:pt x="71627" y="108203"/>
                    </a:moveTo>
                    <a:lnTo>
                      <a:pt x="78486" y="108203"/>
                    </a:lnTo>
                  </a:path>
                  <a:path w="181610" h="212725">
                    <a:moveTo>
                      <a:pt x="91439" y="108203"/>
                    </a:moveTo>
                    <a:lnTo>
                      <a:pt x="85343" y="108203"/>
                    </a:lnTo>
                  </a:path>
                  <a:path w="181610" h="212725">
                    <a:moveTo>
                      <a:pt x="78486" y="119633"/>
                    </a:moveTo>
                    <a:lnTo>
                      <a:pt x="85343" y="119633"/>
                    </a:lnTo>
                  </a:path>
                  <a:path w="181610" h="212725">
                    <a:moveTo>
                      <a:pt x="78486" y="115061"/>
                    </a:moveTo>
                    <a:lnTo>
                      <a:pt x="85343" y="115061"/>
                    </a:lnTo>
                  </a:path>
                  <a:path w="181610" h="212725">
                    <a:moveTo>
                      <a:pt x="0" y="115061"/>
                    </a:moveTo>
                    <a:lnTo>
                      <a:pt x="0" y="119633"/>
                    </a:lnTo>
                  </a:path>
                  <a:path w="181610" h="212725">
                    <a:moveTo>
                      <a:pt x="71627" y="115061"/>
                    </a:moveTo>
                    <a:lnTo>
                      <a:pt x="0" y="115061"/>
                    </a:lnTo>
                  </a:path>
                  <a:path w="181610" h="212725">
                    <a:moveTo>
                      <a:pt x="71627" y="119633"/>
                    </a:moveTo>
                    <a:lnTo>
                      <a:pt x="0" y="119633"/>
                    </a:lnTo>
                  </a:path>
                  <a:path w="181610" h="212725">
                    <a:moveTo>
                      <a:pt x="141731" y="154685"/>
                    </a:moveTo>
                    <a:lnTo>
                      <a:pt x="160019" y="154685"/>
                    </a:lnTo>
                  </a:path>
                  <a:path w="181610" h="212725">
                    <a:moveTo>
                      <a:pt x="140207" y="158495"/>
                    </a:moveTo>
                    <a:lnTo>
                      <a:pt x="161543" y="158495"/>
                    </a:lnTo>
                  </a:path>
                  <a:path w="181610" h="212725">
                    <a:moveTo>
                      <a:pt x="140207" y="184403"/>
                    </a:moveTo>
                    <a:lnTo>
                      <a:pt x="161543" y="184403"/>
                    </a:lnTo>
                  </a:path>
                  <a:path w="181610" h="212725">
                    <a:moveTo>
                      <a:pt x="141731" y="188213"/>
                    </a:moveTo>
                    <a:lnTo>
                      <a:pt x="160019" y="188213"/>
                    </a:lnTo>
                  </a:path>
                  <a:path w="181610" h="212725">
                    <a:moveTo>
                      <a:pt x="128015" y="145541"/>
                    </a:moveTo>
                    <a:lnTo>
                      <a:pt x="128015" y="197357"/>
                    </a:lnTo>
                  </a:path>
                  <a:path w="181610" h="212725">
                    <a:moveTo>
                      <a:pt x="134874" y="145541"/>
                    </a:moveTo>
                    <a:lnTo>
                      <a:pt x="134874" y="197357"/>
                    </a:lnTo>
                  </a:path>
                  <a:path w="181610" h="212725">
                    <a:moveTo>
                      <a:pt x="128015" y="197357"/>
                    </a:moveTo>
                    <a:lnTo>
                      <a:pt x="134874" y="197357"/>
                    </a:lnTo>
                  </a:path>
                  <a:path w="181610" h="212725">
                    <a:moveTo>
                      <a:pt x="140207" y="149351"/>
                    </a:moveTo>
                    <a:lnTo>
                      <a:pt x="140207" y="192785"/>
                    </a:lnTo>
                  </a:path>
                  <a:path w="181610" h="212725">
                    <a:moveTo>
                      <a:pt x="141731" y="154685"/>
                    </a:moveTo>
                    <a:lnTo>
                      <a:pt x="141731" y="188213"/>
                    </a:lnTo>
                  </a:path>
                  <a:path w="181610" h="212725">
                    <a:moveTo>
                      <a:pt x="134874" y="149351"/>
                    </a:moveTo>
                    <a:lnTo>
                      <a:pt x="140207" y="149351"/>
                    </a:lnTo>
                  </a:path>
                  <a:path w="181610" h="212725">
                    <a:moveTo>
                      <a:pt x="134874" y="192785"/>
                    </a:moveTo>
                    <a:lnTo>
                      <a:pt x="140207" y="192785"/>
                    </a:lnTo>
                  </a:path>
                  <a:path w="181610" h="212725">
                    <a:moveTo>
                      <a:pt x="128015" y="145541"/>
                    </a:moveTo>
                    <a:lnTo>
                      <a:pt x="134874" y="145541"/>
                    </a:lnTo>
                  </a:path>
                  <a:path w="181610" h="212725">
                    <a:moveTo>
                      <a:pt x="160019" y="154685"/>
                    </a:moveTo>
                    <a:lnTo>
                      <a:pt x="160019" y="188213"/>
                    </a:lnTo>
                  </a:path>
                  <a:path w="181610" h="212725">
                    <a:moveTo>
                      <a:pt x="161543" y="149351"/>
                    </a:moveTo>
                    <a:lnTo>
                      <a:pt x="161543" y="192785"/>
                    </a:lnTo>
                  </a:path>
                  <a:path w="181610" h="212725">
                    <a:moveTo>
                      <a:pt x="94487" y="209549"/>
                    </a:moveTo>
                    <a:lnTo>
                      <a:pt x="99060" y="209549"/>
                    </a:lnTo>
                  </a:path>
                  <a:path w="181610" h="212725">
                    <a:moveTo>
                      <a:pt x="94487" y="133349"/>
                    </a:moveTo>
                    <a:lnTo>
                      <a:pt x="99060" y="133349"/>
                    </a:lnTo>
                  </a:path>
                  <a:path w="181610" h="212725">
                    <a:moveTo>
                      <a:pt x="85343" y="121919"/>
                    </a:moveTo>
                    <a:lnTo>
                      <a:pt x="84581" y="121919"/>
                    </a:lnTo>
                  </a:path>
                  <a:path w="181610" h="212725">
                    <a:moveTo>
                      <a:pt x="78486" y="121919"/>
                    </a:moveTo>
                    <a:lnTo>
                      <a:pt x="84581" y="121919"/>
                    </a:lnTo>
                  </a:path>
                  <a:path w="181610" h="212725">
                    <a:moveTo>
                      <a:pt x="78486" y="121919"/>
                    </a:moveTo>
                    <a:lnTo>
                      <a:pt x="85343" y="121919"/>
                    </a:lnTo>
                  </a:path>
                  <a:path w="181610" h="212725">
                    <a:moveTo>
                      <a:pt x="91439" y="130301"/>
                    </a:moveTo>
                    <a:lnTo>
                      <a:pt x="94487" y="133349"/>
                    </a:lnTo>
                  </a:path>
                  <a:path w="181610" h="212725">
                    <a:moveTo>
                      <a:pt x="78486" y="128777"/>
                    </a:moveTo>
                    <a:lnTo>
                      <a:pt x="85343" y="128777"/>
                    </a:lnTo>
                  </a:path>
                  <a:path w="181610" h="212725">
                    <a:moveTo>
                      <a:pt x="78486" y="128777"/>
                    </a:moveTo>
                    <a:lnTo>
                      <a:pt x="77724" y="130301"/>
                    </a:lnTo>
                  </a:path>
                  <a:path w="181610" h="212725">
                    <a:moveTo>
                      <a:pt x="85343" y="121919"/>
                    </a:moveTo>
                    <a:lnTo>
                      <a:pt x="85343" y="128777"/>
                    </a:lnTo>
                  </a:path>
                  <a:path w="181610" h="212725">
                    <a:moveTo>
                      <a:pt x="78486" y="121919"/>
                    </a:moveTo>
                    <a:lnTo>
                      <a:pt x="78486" y="128777"/>
                    </a:lnTo>
                  </a:path>
                  <a:path w="181610" h="212725">
                    <a:moveTo>
                      <a:pt x="91439" y="212597"/>
                    </a:moveTo>
                    <a:lnTo>
                      <a:pt x="94487" y="209549"/>
                    </a:lnTo>
                  </a:path>
                  <a:path w="181610" h="212725">
                    <a:moveTo>
                      <a:pt x="91439" y="212597"/>
                    </a:moveTo>
                    <a:lnTo>
                      <a:pt x="91439" y="130301"/>
                    </a:lnTo>
                  </a:path>
                  <a:path w="181610" h="212725">
                    <a:moveTo>
                      <a:pt x="94487" y="133349"/>
                    </a:moveTo>
                    <a:lnTo>
                      <a:pt x="94487" y="209549"/>
                    </a:lnTo>
                  </a:path>
                  <a:path w="181610" h="212725">
                    <a:moveTo>
                      <a:pt x="85343" y="128777"/>
                    </a:moveTo>
                    <a:lnTo>
                      <a:pt x="86105" y="130301"/>
                    </a:lnTo>
                  </a:path>
                  <a:path w="181610" h="212725">
                    <a:moveTo>
                      <a:pt x="100583" y="190499"/>
                    </a:moveTo>
                    <a:lnTo>
                      <a:pt x="99060" y="192785"/>
                    </a:lnTo>
                  </a:path>
                  <a:path w="181610" h="212725">
                    <a:moveTo>
                      <a:pt x="100583" y="151637"/>
                    </a:moveTo>
                    <a:lnTo>
                      <a:pt x="99060" y="149351"/>
                    </a:lnTo>
                  </a:path>
                  <a:path w="181610" h="212725">
                    <a:moveTo>
                      <a:pt x="102107" y="167639"/>
                    </a:moveTo>
                    <a:lnTo>
                      <a:pt x="102107" y="152399"/>
                    </a:lnTo>
                  </a:path>
                  <a:path w="181610" h="212725">
                    <a:moveTo>
                      <a:pt x="102107" y="189737"/>
                    </a:moveTo>
                    <a:lnTo>
                      <a:pt x="102107" y="176021"/>
                    </a:lnTo>
                  </a:path>
                  <a:path w="181610" h="212725">
                    <a:moveTo>
                      <a:pt x="102869" y="165353"/>
                    </a:moveTo>
                    <a:lnTo>
                      <a:pt x="102869" y="152399"/>
                    </a:lnTo>
                  </a:path>
                  <a:path w="181610" h="212725">
                    <a:moveTo>
                      <a:pt x="102869" y="189737"/>
                    </a:moveTo>
                    <a:lnTo>
                      <a:pt x="102869" y="177545"/>
                    </a:lnTo>
                  </a:path>
                  <a:path w="181610" h="212725">
                    <a:moveTo>
                      <a:pt x="102107" y="153923"/>
                    </a:moveTo>
                    <a:lnTo>
                      <a:pt x="102107" y="152399"/>
                    </a:lnTo>
                  </a:path>
                  <a:path w="181610" h="212725">
                    <a:moveTo>
                      <a:pt x="100583" y="153923"/>
                    </a:moveTo>
                    <a:lnTo>
                      <a:pt x="101345" y="153923"/>
                    </a:lnTo>
                  </a:path>
                  <a:path w="181610" h="212725">
                    <a:moveTo>
                      <a:pt x="100583" y="153161"/>
                    </a:moveTo>
                    <a:lnTo>
                      <a:pt x="100583" y="153923"/>
                    </a:lnTo>
                  </a:path>
                  <a:path w="181610" h="212725">
                    <a:moveTo>
                      <a:pt x="101345" y="153923"/>
                    </a:moveTo>
                    <a:lnTo>
                      <a:pt x="102107" y="153923"/>
                    </a:lnTo>
                  </a:path>
                  <a:path w="181610" h="212725">
                    <a:moveTo>
                      <a:pt x="102107" y="152399"/>
                    </a:moveTo>
                    <a:lnTo>
                      <a:pt x="102869" y="152399"/>
                    </a:lnTo>
                  </a:path>
                  <a:path w="181610" h="212725">
                    <a:moveTo>
                      <a:pt x="100583" y="188975"/>
                    </a:moveTo>
                    <a:lnTo>
                      <a:pt x="101345" y="18897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7" name="object 729">
                <a:extLst>
                  <a:ext uri="{FF2B5EF4-FFF2-40B4-BE49-F238E27FC236}">
                    <a16:creationId xmlns:a16="http://schemas.microsoft.com/office/drawing/2014/main" id="{C953515A-7D0D-DA61-CF1A-62358C0EF6E6}"/>
                  </a:ext>
                </a:extLst>
              </p:cNvPr>
              <p:cNvSpPr/>
              <p:nvPr/>
            </p:nvSpPr>
            <p:spPr>
              <a:xfrm>
                <a:off x="5343525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8" name="object 730">
                <a:extLst>
                  <a:ext uri="{FF2B5EF4-FFF2-40B4-BE49-F238E27FC236}">
                    <a16:creationId xmlns:a16="http://schemas.microsoft.com/office/drawing/2014/main" id="{D3BC16F5-356F-A978-59AC-148A0123B3F0}"/>
                  </a:ext>
                </a:extLst>
              </p:cNvPr>
              <p:cNvSpPr/>
              <p:nvPr/>
            </p:nvSpPr>
            <p:spPr>
              <a:xfrm>
                <a:off x="5284470" y="2873502"/>
                <a:ext cx="96139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961389" h="212725">
                    <a:moveTo>
                      <a:pt x="60959" y="189737"/>
                    </a:moveTo>
                    <a:lnTo>
                      <a:pt x="61721" y="189737"/>
                    </a:lnTo>
                  </a:path>
                  <a:path w="961389" h="212725">
                    <a:moveTo>
                      <a:pt x="60959" y="188975"/>
                    </a:moveTo>
                    <a:lnTo>
                      <a:pt x="60959" y="189737"/>
                    </a:lnTo>
                  </a:path>
                  <a:path w="961389" h="212725">
                    <a:moveTo>
                      <a:pt x="60959" y="188975"/>
                    </a:moveTo>
                    <a:lnTo>
                      <a:pt x="60197" y="188975"/>
                    </a:lnTo>
                  </a:path>
                  <a:path w="961389" h="212725">
                    <a:moveTo>
                      <a:pt x="59435" y="151637"/>
                    </a:moveTo>
                    <a:lnTo>
                      <a:pt x="59435" y="190499"/>
                    </a:lnTo>
                  </a:path>
                  <a:path w="961389" h="212725">
                    <a:moveTo>
                      <a:pt x="57912" y="209549"/>
                    </a:moveTo>
                    <a:lnTo>
                      <a:pt x="57912" y="133349"/>
                    </a:lnTo>
                  </a:path>
                  <a:path w="961389" h="212725">
                    <a:moveTo>
                      <a:pt x="80009" y="171449"/>
                    </a:moveTo>
                    <a:lnTo>
                      <a:pt x="77724" y="166877"/>
                    </a:lnTo>
                    <a:lnTo>
                      <a:pt x="73151" y="164591"/>
                    </a:lnTo>
                    <a:lnTo>
                      <a:pt x="68579" y="166877"/>
                    </a:lnTo>
                    <a:lnTo>
                      <a:pt x="66293" y="171449"/>
                    </a:lnTo>
                    <a:lnTo>
                      <a:pt x="68579" y="176021"/>
                    </a:lnTo>
                    <a:lnTo>
                      <a:pt x="73151" y="178307"/>
                    </a:lnTo>
                    <a:lnTo>
                      <a:pt x="77724" y="176021"/>
                    </a:lnTo>
                    <a:lnTo>
                      <a:pt x="80009" y="171449"/>
                    </a:lnTo>
                    <a:close/>
                  </a:path>
                  <a:path w="961389" h="212725">
                    <a:moveTo>
                      <a:pt x="86867" y="185927"/>
                    </a:moveTo>
                    <a:lnTo>
                      <a:pt x="61721" y="185927"/>
                    </a:lnTo>
                  </a:path>
                  <a:path w="961389" h="212725">
                    <a:moveTo>
                      <a:pt x="86867" y="156971"/>
                    </a:moveTo>
                    <a:lnTo>
                      <a:pt x="61721" y="156971"/>
                    </a:lnTo>
                  </a:path>
                  <a:path w="961389" h="212725">
                    <a:moveTo>
                      <a:pt x="86105" y="171449"/>
                    </a:moveTo>
                    <a:lnTo>
                      <a:pt x="82295" y="162305"/>
                    </a:lnTo>
                    <a:lnTo>
                      <a:pt x="73151" y="158495"/>
                    </a:lnTo>
                    <a:lnTo>
                      <a:pt x="64007" y="162305"/>
                    </a:lnTo>
                    <a:lnTo>
                      <a:pt x="60197" y="171449"/>
                    </a:lnTo>
                    <a:lnTo>
                      <a:pt x="64007" y="180593"/>
                    </a:lnTo>
                    <a:lnTo>
                      <a:pt x="73151" y="184403"/>
                    </a:lnTo>
                    <a:lnTo>
                      <a:pt x="82295" y="180593"/>
                    </a:lnTo>
                    <a:lnTo>
                      <a:pt x="86105" y="171449"/>
                    </a:lnTo>
                    <a:close/>
                  </a:path>
                  <a:path w="961389" h="212725">
                    <a:moveTo>
                      <a:pt x="0" y="167639"/>
                    </a:moveTo>
                    <a:lnTo>
                      <a:pt x="13715" y="167639"/>
                    </a:lnTo>
                  </a:path>
                  <a:path w="961389" h="212725">
                    <a:moveTo>
                      <a:pt x="0" y="175259"/>
                    </a:moveTo>
                    <a:lnTo>
                      <a:pt x="13715" y="175259"/>
                    </a:lnTo>
                  </a:path>
                  <a:path w="961389" h="212725">
                    <a:moveTo>
                      <a:pt x="0" y="167639"/>
                    </a:moveTo>
                    <a:lnTo>
                      <a:pt x="0" y="175259"/>
                    </a:lnTo>
                  </a:path>
                  <a:path w="961389" h="212725">
                    <a:moveTo>
                      <a:pt x="15239" y="131063"/>
                    </a:moveTo>
                    <a:lnTo>
                      <a:pt x="19050" y="131063"/>
                    </a:lnTo>
                  </a:path>
                  <a:path w="961389" h="212725">
                    <a:moveTo>
                      <a:pt x="15239" y="211835"/>
                    </a:moveTo>
                    <a:lnTo>
                      <a:pt x="19050" y="211835"/>
                    </a:lnTo>
                  </a:path>
                  <a:path w="961389" h="212725">
                    <a:moveTo>
                      <a:pt x="15239" y="211835"/>
                    </a:moveTo>
                    <a:lnTo>
                      <a:pt x="15239" y="131063"/>
                    </a:lnTo>
                  </a:path>
                  <a:path w="961389" h="212725">
                    <a:moveTo>
                      <a:pt x="19050" y="212597"/>
                    </a:moveTo>
                    <a:lnTo>
                      <a:pt x="19050" y="130301"/>
                    </a:lnTo>
                  </a:path>
                  <a:path w="961389" h="212725">
                    <a:moveTo>
                      <a:pt x="13715" y="167639"/>
                    </a:moveTo>
                    <a:lnTo>
                      <a:pt x="13715" y="175259"/>
                    </a:lnTo>
                  </a:path>
                  <a:path w="961389" h="212725">
                    <a:moveTo>
                      <a:pt x="19050" y="130301"/>
                    </a:moveTo>
                    <a:lnTo>
                      <a:pt x="50291" y="130301"/>
                    </a:lnTo>
                  </a:path>
                  <a:path w="961389" h="212725">
                    <a:moveTo>
                      <a:pt x="19050" y="212597"/>
                    </a:moveTo>
                    <a:lnTo>
                      <a:pt x="50291" y="212597"/>
                    </a:lnTo>
                  </a:path>
                  <a:path w="961389" h="212725">
                    <a:moveTo>
                      <a:pt x="117347" y="52577"/>
                    </a:moveTo>
                    <a:lnTo>
                      <a:pt x="117347" y="64769"/>
                    </a:lnTo>
                  </a:path>
                  <a:path w="961389" h="212725">
                    <a:moveTo>
                      <a:pt x="109727" y="52577"/>
                    </a:moveTo>
                    <a:lnTo>
                      <a:pt x="109727" y="64769"/>
                    </a:lnTo>
                  </a:path>
                  <a:path w="961389" h="212725">
                    <a:moveTo>
                      <a:pt x="108203" y="49529"/>
                    </a:moveTo>
                    <a:lnTo>
                      <a:pt x="108203" y="42671"/>
                    </a:lnTo>
                  </a:path>
                  <a:path w="961389" h="212725">
                    <a:moveTo>
                      <a:pt x="118871" y="64769"/>
                    </a:moveTo>
                    <a:lnTo>
                      <a:pt x="117347" y="64769"/>
                    </a:lnTo>
                  </a:path>
                  <a:path w="961389" h="212725">
                    <a:moveTo>
                      <a:pt x="107441" y="49529"/>
                    </a:moveTo>
                    <a:lnTo>
                      <a:pt x="118871" y="49529"/>
                    </a:lnTo>
                  </a:path>
                  <a:path w="961389" h="212725">
                    <a:moveTo>
                      <a:pt x="118871" y="42671"/>
                    </a:moveTo>
                    <a:lnTo>
                      <a:pt x="118871" y="64769"/>
                    </a:lnTo>
                  </a:path>
                  <a:path w="961389" h="212725">
                    <a:moveTo>
                      <a:pt x="118109" y="49529"/>
                    </a:moveTo>
                    <a:lnTo>
                      <a:pt x="118109" y="42671"/>
                    </a:lnTo>
                  </a:path>
                  <a:path w="961389" h="212725">
                    <a:moveTo>
                      <a:pt x="107441" y="42671"/>
                    </a:moveTo>
                    <a:lnTo>
                      <a:pt x="107441" y="64769"/>
                    </a:lnTo>
                  </a:path>
                  <a:path w="961389" h="212725">
                    <a:moveTo>
                      <a:pt x="109727" y="64769"/>
                    </a:moveTo>
                    <a:lnTo>
                      <a:pt x="107441" y="64769"/>
                    </a:lnTo>
                  </a:path>
                  <a:path w="961389" h="212725">
                    <a:moveTo>
                      <a:pt x="107441" y="52577"/>
                    </a:moveTo>
                    <a:lnTo>
                      <a:pt x="118871" y="52577"/>
                    </a:lnTo>
                  </a:path>
                  <a:path w="961389" h="212725">
                    <a:moveTo>
                      <a:pt x="102107" y="42671"/>
                    </a:moveTo>
                    <a:lnTo>
                      <a:pt x="102107" y="28955"/>
                    </a:lnTo>
                  </a:path>
                  <a:path w="961389" h="212725">
                    <a:moveTo>
                      <a:pt x="54101" y="0"/>
                    </a:moveTo>
                    <a:lnTo>
                      <a:pt x="172212" y="0"/>
                    </a:lnTo>
                  </a:path>
                  <a:path w="961389" h="212725">
                    <a:moveTo>
                      <a:pt x="126491" y="149351"/>
                    </a:moveTo>
                    <a:lnTo>
                      <a:pt x="120395" y="149351"/>
                    </a:lnTo>
                  </a:path>
                  <a:path w="961389" h="212725">
                    <a:moveTo>
                      <a:pt x="126491" y="192785"/>
                    </a:moveTo>
                    <a:lnTo>
                      <a:pt x="120395" y="192785"/>
                    </a:lnTo>
                  </a:path>
                  <a:path w="961389" h="212725">
                    <a:moveTo>
                      <a:pt x="102107" y="28955"/>
                    </a:moveTo>
                    <a:lnTo>
                      <a:pt x="124205" y="28955"/>
                    </a:lnTo>
                  </a:path>
                  <a:path w="961389" h="212725">
                    <a:moveTo>
                      <a:pt x="102107" y="42671"/>
                    </a:moveTo>
                    <a:lnTo>
                      <a:pt x="124205" y="42671"/>
                    </a:lnTo>
                  </a:path>
                  <a:path w="961389" h="212725">
                    <a:moveTo>
                      <a:pt x="640841" y="211835"/>
                    </a:moveTo>
                    <a:lnTo>
                      <a:pt x="742950" y="211835"/>
                    </a:lnTo>
                  </a:path>
                  <a:path w="961389" h="212725">
                    <a:moveTo>
                      <a:pt x="776477" y="211835"/>
                    </a:moveTo>
                    <a:lnTo>
                      <a:pt x="777239" y="211835"/>
                    </a:lnTo>
                  </a:path>
                  <a:path w="961389" h="212725">
                    <a:moveTo>
                      <a:pt x="810005" y="211835"/>
                    </a:moveTo>
                    <a:lnTo>
                      <a:pt x="810767" y="211835"/>
                    </a:lnTo>
                  </a:path>
                  <a:path w="961389" h="212725">
                    <a:moveTo>
                      <a:pt x="844295" y="211835"/>
                    </a:moveTo>
                    <a:lnTo>
                      <a:pt x="946403" y="211835"/>
                    </a:lnTo>
                  </a:path>
                  <a:path w="961389" h="212725">
                    <a:moveTo>
                      <a:pt x="640841" y="131063"/>
                    </a:moveTo>
                    <a:lnTo>
                      <a:pt x="742950" y="131063"/>
                    </a:lnTo>
                  </a:path>
                  <a:path w="961389" h="212725">
                    <a:moveTo>
                      <a:pt x="776477" y="131063"/>
                    </a:moveTo>
                    <a:lnTo>
                      <a:pt x="777239" y="131063"/>
                    </a:lnTo>
                  </a:path>
                  <a:path w="961389" h="212725">
                    <a:moveTo>
                      <a:pt x="810005" y="131063"/>
                    </a:moveTo>
                    <a:lnTo>
                      <a:pt x="810767" y="131063"/>
                    </a:lnTo>
                  </a:path>
                  <a:path w="961389" h="212725">
                    <a:moveTo>
                      <a:pt x="844295" y="131063"/>
                    </a:moveTo>
                    <a:lnTo>
                      <a:pt x="946403" y="131063"/>
                    </a:lnTo>
                  </a:path>
                  <a:path w="961389" h="212725">
                    <a:moveTo>
                      <a:pt x="960881" y="119633"/>
                    </a:moveTo>
                    <a:lnTo>
                      <a:pt x="515874" y="119633"/>
                    </a:lnTo>
                  </a:path>
                  <a:path w="961389" h="212725">
                    <a:moveTo>
                      <a:pt x="960881" y="115061"/>
                    </a:moveTo>
                    <a:lnTo>
                      <a:pt x="515874" y="115061"/>
                    </a:lnTo>
                  </a:path>
                  <a:path w="961389" h="212725">
                    <a:moveTo>
                      <a:pt x="551688" y="171449"/>
                    </a:moveTo>
                    <a:lnTo>
                      <a:pt x="547877" y="162305"/>
                    </a:lnTo>
                    <a:lnTo>
                      <a:pt x="538733" y="158495"/>
                    </a:lnTo>
                    <a:lnTo>
                      <a:pt x="529589" y="162305"/>
                    </a:lnTo>
                    <a:lnTo>
                      <a:pt x="525779" y="171449"/>
                    </a:lnTo>
                    <a:lnTo>
                      <a:pt x="529589" y="180593"/>
                    </a:lnTo>
                    <a:lnTo>
                      <a:pt x="538733" y="184403"/>
                    </a:lnTo>
                    <a:lnTo>
                      <a:pt x="547877" y="180593"/>
                    </a:lnTo>
                    <a:lnTo>
                      <a:pt x="551688" y="171449"/>
                    </a:lnTo>
                    <a:close/>
                  </a:path>
                  <a:path w="961389" h="212725">
                    <a:moveTo>
                      <a:pt x="552450" y="156971"/>
                    </a:moveTo>
                    <a:lnTo>
                      <a:pt x="527303" y="156971"/>
                    </a:lnTo>
                  </a:path>
                  <a:path w="961389" h="212725">
                    <a:moveTo>
                      <a:pt x="552450" y="185927"/>
                    </a:moveTo>
                    <a:lnTo>
                      <a:pt x="527303" y="185927"/>
                    </a:lnTo>
                  </a:path>
                  <a:path w="961389" h="212725">
                    <a:moveTo>
                      <a:pt x="480821" y="88391"/>
                    </a:moveTo>
                    <a:lnTo>
                      <a:pt x="482345" y="88391"/>
                    </a:lnTo>
                  </a:path>
                  <a:path w="961389" h="212725">
                    <a:moveTo>
                      <a:pt x="483869" y="160019"/>
                    </a:moveTo>
                    <a:lnTo>
                      <a:pt x="483869" y="182879"/>
                    </a:lnTo>
                  </a:path>
                  <a:path w="961389" h="212725">
                    <a:moveTo>
                      <a:pt x="483869" y="157733"/>
                    </a:moveTo>
                    <a:lnTo>
                      <a:pt x="483869" y="160019"/>
                    </a:lnTo>
                  </a:path>
                  <a:path w="961389" h="212725">
                    <a:moveTo>
                      <a:pt x="482345" y="156971"/>
                    </a:moveTo>
                    <a:lnTo>
                      <a:pt x="483107" y="157733"/>
                    </a:lnTo>
                  </a:path>
                  <a:path w="961389" h="212725">
                    <a:moveTo>
                      <a:pt x="480821" y="156209"/>
                    </a:moveTo>
                    <a:lnTo>
                      <a:pt x="482345" y="156209"/>
                    </a:lnTo>
                  </a:path>
                  <a:path w="961389" h="212725">
                    <a:moveTo>
                      <a:pt x="482345" y="88391"/>
                    </a:moveTo>
                    <a:lnTo>
                      <a:pt x="482345" y="157733"/>
                    </a:lnTo>
                  </a:path>
                  <a:path w="961389" h="212725">
                    <a:moveTo>
                      <a:pt x="480821" y="88391"/>
                    </a:moveTo>
                    <a:lnTo>
                      <a:pt x="480821" y="157733"/>
                    </a:lnTo>
                  </a:path>
                  <a:path w="961389" h="212725">
                    <a:moveTo>
                      <a:pt x="457962" y="88391"/>
                    </a:moveTo>
                    <a:lnTo>
                      <a:pt x="460247" y="88391"/>
                    </a:lnTo>
                  </a:path>
                  <a:path w="961389" h="212725">
                    <a:moveTo>
                      <a:pt x="457200" y="157733"/>
                    </a:moveTo>
                    <a:lnTo>
                      <a:pt x="457200" y="182879"/>
                    </a:lnTo>
                  </a:path>
                  <a:path w="961389" h="212725">
                    <a:moveTo>
                      <a:pt x="457962" y="156971"/>
                    </a:moveTo>
                    <a:lnTo>
                      <a:pt x="457200" y="157733"/>
                    </a:lnTo>
                  </a:path>
                  <a:path w="961389" h="212725">
                    <a:moveTo>
                      <a:pt x="457962" y="156209"/>
                    </a:moveTo>
                    <a:lnTo>
                      <a:pt x="460247" y="156209"/>
                    </a:lnTo>
                  </a:path>
                  <a:path w="961389" h="212725">
                    <a:moveTo>
                      <a:pt x="457962" y="88391"/>
                    </a:moveTo>
                    <a:lnTo>
                      <a:pt x="457962" y="157733"/>
                    </a:lnTo>
                  </a:path>
                  <a:path w="961389" h="212725">
                    <a:moveTo>
                      <a:pt x="460247" y="88391"/>
                    </a:moveTo>
                    <a:lnTo>
                      <a:pt x="460247" y="157733"/>
                    </a:lnTo>
                  </a:path>
                  <a:path w="961389" h="212725">
                    <a:moveTo>
                      <a:pt x="457200" y="157733"/>
                    </a:moveTo>
                    <a:lnTo>
                      <a:pt x="483869" y="157733"/>
                    </a:lnTo>
                  </a:path>
                  <a:path w="961389" h="212725">
                    <a:moveTo>
                      <a:pt x="457200" y="182879"/>
                    </a:moveTo>
                    <a:lnTo>
                      <a:pt x="483869" y="182879"/>
                    </a:lnTo>
                  </a:path>
                  <a:path w="961389" h="212725">
                    <a:moveTo>
                      <a:pt x="457200" y="160019"/>
                    </a:moveTo>
                    <a:lnTo>
                      <a:pt x="483869" y="160019"/>
                    </a:lnTo>
                  </a:path>
                  <a:path w="961389" h="212725">
                    <a:moveTo>
                      <a:pt x="509777" y="108203"/>
                    </a:moveTo>
                    <a:lnTo>
                      <a:pt x="509777" y="126491"/>
                    </a:lnTo>
                  </a:path>
                  <a:path w="961389" h="212725">
                    <a:moveTo>
                      <a:pt x="495300" y="108203"/>
                    </a:moveTo>
                    <a:lnTo>
                      <a:pt x="495300" y="126491"/>
                    </a:lnTo>
                  </a:path>
                  <a:path w="961389" h="212725">
                    <a:moveTo>
                      <a:pt x="502157" y="108203"/>
                    </a:moveTo>
                    <a:lnTo>
                      <a:pt x="502157" y="126491"/>
                    </a:lnTo>
                  </a:path>
                  <a:path w="961389" h="212725">
                    <a:moveTo>
                      <a:pt x="515874" y="108203"/>
                    </a:moveTo>
                    <a:lnTo>
                      <a:pt x="515874" y="126491"/>
                    </a:lnTo>
                  </a:path>
                  <a:path w="961389" h="212725">
                    <a:moveTo>
                      <a:pt x="495300" y="126491"/>
                    </a:moveTo>
                    <a:lnTo>
                      <a:pt x="502157" y="126491"/>
                    </a:lnTo>
                  </a:path>
                  <a:path w="961389" h="212725">
                    <a:moveTo>
                      <a:pt x="515874" y="126491"/>
                    </a:moveTo>
                    <a:lnTo>
                      <a:pt x="509777" y="126491"/>
                    </a:lnTo>
                  </a:path>
                  <a:path w="961389" h="212725">
                    <a:moveTo>
                      <a:pt x="495300" y="108203"/>
                    </a:moveTo>
                    <a:lnTo>
                      <a:pt x="502157" y="108203"/>
                    </a:lnTo>
                  </a:path>
                  <a:path w="961389" h="212725">
                    <a:moveTo>
                      <a:pt x="515874" y="108203"/>
                    </a:moveTo>
                    <a:lnTo>
                      <a:pt x="509777" y="108203"/>
                    </a:lnTo>
                  </a:path>
                  <a:path w="961389" h="212725">
                    <a:moveTo>
                      <a:pt x="502157" y="119633"/>
                    </a:moveTo>
                    <a:lnTo>
                      <a:pt x="509777" y="119633"/>
                    </a:lnTo>
                  </a:path>
                  <a:path w="961389" h="212725">
                    <a:moveTo>
                      <a:pt x="502157" y="115061"/>
                    </a:moveTo>
                    <a:lnTo>
                      <a:pt x="509777" y="115061"/>
                    </a:lnTo>
                  </a:path>
                  <a:path w="961389" h="212725">
                    <a:moveTo>
                      <a:pt x="523493" y="209549"/>
                    </a:moveTo>
                    <a:lnTo>
                      <a:pt x="523493" y="133349"/>
                    </a:lnTo>
                  </a:path>
                  <a:path w="961389" h="212725">
                    <a:moveTo>
                      <a:pt x="524255" y="151637"/>
                    </a:moveTo>
                    <a:lnTo>
                      <a:pt x="524255" y="19049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39" name="object 731">
                <a:extLst>
                  <a:ext uri="{FF2B5EF4-FFF2-40B4-BE49-F238E27FC236}">
                    <a16:creationId xmlns:a16="http://schemas.microsoft.com/office/drawing/2014/main" id="{E4CE0ACA-6230-618B-D926-F9E40AFC51CA}"/>
                  </a:ext>
                </a:extLst>
              </p:cNvPr>
              <p:cNvSpPr/>
              <p:nvPr/>
            </p:nvSpPr>
            <p:spPr>
              <a:xfrm>
                <a:off x="5809869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0" name="object 732">
                <a:extLst>
                  <a:ext uri="{FF2B5EF4-FFF2-40B4-BE49-F238E27FC236}">
                    <a16:creationId xmlns:a16="http://schemas.microsoft.com/office/drawing/2014/main" id="{7F75DCE6-AB70-3EB2-7A86-D47932EEB2B1}"/>
                  </a:ext>
                </a:extLst>
              </p:cNvPr>
              <p:cNvSpPr/>
              <p:nvPr/>
            </p:nvSpPr>
            <p:spPr>
              <a:xfrm>
                <a:off x="5765291" y="2995422"/>
                <a:ext cx="64769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64770" h="90805">
                    <a:moveTo>
                      <a:pt x="44958" y="67055"/>
                    </a:moveTo>
                    <a:lnTo>
                      <a:pt x="45720" y="67817"/>
                    </a:lnTo>
                  </a:path>
                  <a:path w="64770" h="90805">
                    <a:moveTo>
                      <a:pt x="45720" y="67817"/>
                    </a:moveTo>
                    <a:lnTo>
                      <a:pt x="46482" y="67817"/>
                    </a:lnTo>
                  </a:path>
                  <a:path w="64770" h="90805">
                    <a:moveTo>
                      <a:pt x="44196" y="67055"/>
                    </a:moveTo>
                    <a:lnTo>
                      <a:pt x="43434" y="67055"/>
                    </a:lnTo>
                  </a:path>
                  <a:path w="64770" h="90805">
                    <a:moveTo>
                      <a:pt x="44196" y="67055"/>
                    </a:moveTo>
                    <a:lnTo>
                      <a:pt x="44958" y="67055"/>
                    </a:lnTo>
                  </a:path>
                  <a:path w="64770" h="90805">
                    <a:moveTo>
                      <a:pt x="45720" y="30479"/>
                    </a:moveTo>
                    <a:lnTo>
                      <a:pt x="46482" y="30479"/>
                    </a:lnTo>
                  </a:path>
                  <a:path w="64770" h="90805">
                    <a:moveTo>
                      <a:pt x="44958" y="32003"/>
                    </a:moveTo>
                    <a:lnTo>
                      <a:pt x="45720" y="32003"/>
                    </a:lnTo>
                  </a:path>
                  <a:path w="64770" h="90805">
                    <a:moveTo>
                      <a:pt x="43434" y="31241"/>
                    </a:moveTo>
                    <a:lnTo>
                      <a:pt x="43434" y="32003"/>
                    </a:lnTo>
                    <a:lnTo>
                      <a:pt x="44958" y="32003"/>
                    </a:lnTo>
                  </a:path>
                  <a:path w="64770" h="90805">
                    <a:moveTo>
                      <a:pt x="44958" y="32003"/>
                    </a:moveTo>
                    <a:lnTo>
                      <a:pt x="45720" y="30479"/>
                    </a:lnTo>
                  </a:path>
                  <a:path w="64770" h="90805">
                    <a:moveTo>
                      <a:pt x="46482" y="67817"/>
                    </a:moveTo>
                    <a:lnTo>
                      <a:pt x="46482" y="55625"/>
                    </a:lnTo>
                  </a:path>
                  <a:path w="64770" h="90805">
                    <a:moveTo>
                      <a:pt x="46482" y="43433"/>
                    </a:moveTo>
                    <a:lnTo>
                      <a:pt x="46482" y="30479"/>
                    </a:lnTo>
                  </a:path>
                  <a:path w="64770" h="90805">
                    <a:moveTo>
                      <a:pt x="45720" y="67817"/>
                    </a:moveTo>
                    <a:lnTo>
                      <a:pt x="45720" y="54101"/>
                    </a:lnTo>
                  </a:path>
                  <a:path w="64770" h="90805">
                    <a:moveTo>
                      <a:pt x="45720" y="45719"/>
                    </a:moveTo>
                    <a:lnTo>
                      <a:pt x="45720" y="30479"/>
                    </a:lnTo>
                  </a:path>
                  <a:path w="64770" h="90805">
                    <a:moveTo>
                      <a:pt x="43434" y="29717"/>
                    </a:moveTo>
                    <a:lnTo>
                      <a:pt x="42672" y="27431"/>
                    </a:lnTo>
                  </a:path>
                  <a:path w="64770" h="90805">
                    <a:moveTo>
                      <a:pt x="43434" y="68579"/>
                    </a:moveTo>
                    <a:lnTo>
                      <a:pt x="42672" y="70865"/>
                    </a:lnTo>
                  </a:path>
                  <a:path w="64770" h="90805">
                    <a:moveTo>
                      <a:pt x="64770" y="49529"/>
                    </a:moveTo>
                    <a:lnTo>
                      <a:pt x="62484" y="44957"/>
                    </a:lnTo>
                    <a:lnTo>
                      <a:pt x="57912" y="42671"/>
                    </a:lnTo>
                    <a:lnTo>
                      <a:pt x="53340" y="44957"/>
                    </a:lnTo>
                    <a:lnTo>
                      <a:pt x="51054" y="49529"/>
                    </a:lnTo>
                    <a:lnTo>
                      <a:pt x="53340" y="54101"/>
                    </a:lnTo>
                    <a:lnTo>
                      <a:pt x="57912" y="56387"/>
                    </a:lnTo>
                    <a:lnTo>
                      <a:pt x="62484" y="54101"/>
                    </a:lnTo>
                    <a:lnTo>
                      <a:pt x="64770" y="49529"/>
                    </a:lnTo>
                    <a:close/>
                  </a:path>
                  <a:path w="64770" h="90805">
                    <a:moveTo>
                      <a:pt x="38100" y="11429"/>
                    </a:moveTo>
                    <a:lnTo>
                      <a:pt x="38100" y="87629"/>
                    </a:lnTo>
                  </a:path>
                  <a:path w="64770" h="90805">
                    <a:moveTo>
                      <a:pt x="34290" y="90677"/>
                    </a:moveTo>
                    <a:lnTo>
                      <a:pt x="34290" y="8381"/>
                    </a:lnTo>
                  </a:path>
                  <a:path w="64770" h="90805">
                    <a:moveTo>
                      <a:pt x="3048" y="90677"/>
                    </a:moveTo>
                    <a:lnTo>
                      <a:pt x="3048" y="8381"/>
                    </a:lnTo>
                  </a:path>
                  <a:path w="64770" h="90805">
                    <a:moveTo>
                      <a:pt x="0" y="89915"/>
                    </a:moveTo>
                    <a:lnTo>
                      <a:pt x="0" y="9143"/>
                    </a:lnTo>
                  </a:path>
                  <a:path w="64770" h="90805">
                    <a:moveTo>
                      <a:pt x="34290" y="90677"/>
                    </a:moveTo>
                    <a:lnTo>
                      <a:pt x="38100" y="87629"/>
                    </a:lnTo>
                  </a:path>
                  <a:path w="64770" h="90805">
                    <a:moveTo>
                      <a:pt x="3048" y="90677"/>
                    </a:moveTo>
                    <a:lnTo>
                      <a:pt x="34290" y="90677"/>
                    </a:lnTo>
                  </a:path>
                  <a:path w="64770" h="90805">
                    <a:moveTo>
                      <a:pt x="0" y="89915"/>
                    </a:moveTo>
                    <a:lnTo>
                      <a:pt x="3048" y="89915"/>
                    </a:lnTo>
                  </a:path>
                  <a:path w="64770" h="90805">
                    <a:moveTo>
                      <a:pt x="22098" y="0"/>
                    </a:moveTo>
                    <a:lnTo>
                      <a:pt x="22098" y="6857"/>
                    </a:lnTo>
                  </a:path>
                  <a:path w="64770" h="90805">
                    <a:moveTo>
                      <a:pt x="28956" y="0"/>
                    </a:moveTo>
                    <a:lnTo>
                      <a:pt x="28956" y="6857"/>
                    </a:lnTo>
                  </a:path>
                  <a:path w="64770" h="90805">
                    <a:moveTo>
                      <a:pt x="22098" y="6857"/>
                    </a:moveTo>
                    <a:lnTo>
                      <a:pt x="20574" y="8381"/>
                    </a:lnTo>
                  </a:path>
                  <a:path w="64770" h="90805">
                    <a:moveTo>
                      <a:pt x="22098" y="6857"/>
                    </a:moveTo>
                    <a:lnTo>
                      <a:pt x="28956" y="6857"/>
                    </a:lnTo>
                  </a:path>
                  <a:path w="64770" h="90805">
                    <a:moveTo>
                      <a:pt x="34290" y="8381"/>
                    </a:moveTo>
                    <a:lnTo>
                      <a:pt x="38100" y="11429"/>
                    </a:lnTo>
                  </a:path>
                  <a:path w="64770" h="90805">
                    <a:moveTo>
                      <a:pt x="3048" y="8381"/>
                    </a:moveTo>
                    <a:lnTo>
                      <a:pt x="34290" y="8381"/>
                    </a:lnTo>
                  </a:path>
                  <a:path w="64770" h="90805">
                    <a:moveTo>
                      <a:pt x="0" y="9143"/>
                    </a:moveTo>
                    <a:lnTo>
                      <a:pt x="3048" y="9143"/>
                    </a:lnTo>
                  </a:path>
                  <a:path w="64770" h="90805">
                    <a:moveTo>
                      <a:pt x="22098" y="0"/>
                    </a:moveTo>
                    <a:lnTo>
                      <a:pt x="28956" y="0"/>
                    </a:lnTo>
                  </a:path>
                  <a:path w="64770" h="90805">
                    <a:moveTo>
                      <a:pt x="22098" y="0"/>
                    </a:moveTo>
                    <a:lnTo>
                      <a:pt x="2819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1" name="object 733">
                <a:extLst>
                  <a:ext uri="{FF2B5EF4-FFF2-40B4-BE49-F238E27FC236}">
                    <a16:creationId xmlns:a16="http://schemas.microsoft.com/office/drawing/2014/main" id="{57CFBE94-797A-5A75-A6B2-BC63B38B1BF6}"/>
                  </a:ext>
                </a:extLst>
              </p:cNvPr>
              <p:cNvSpPr/>
              <p:nvPr/>
            </p:nvSpPr>
            <p:spPr>
              <a:xfrm>
                <a:off x="5787009" y="29950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2" name="object 734">
                <a:extLst>
                  <a:ext uri="{FF2B5EF4-FFF2-40B4-BE49-F238E27FC236}">
                    <a16:creationId xmlns:a16="http://schemas.microsoft.com/office/drawing/2014/main" id="{C619E4BA-4E7B-C286-ABA8-8D0A1B3EED3B}"/>
                  </a:ext>
                </a:extLst>
              </p:cNvPr>
              <p:cNvSpPr/>
              <p:nvPr/>
            </p:nvSpPr>
            <p:spPr>
              <a:xfrm>
                <a:off x="5574791" y="2995422"/>
                <a:ext cx="34607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346075" h="87630">
                    <a:moveTo>
                      <a:pt x="219456" y="0"/>
                    </a:moveTo>
                    <a:lnTo>
                      <a:pt x="218694" y="0"/>
                    </a:lnTo>
                  </a:path>
                  <a:path w="346075" h="87630">
                    <a:moveTo>
                      <a:pt x="188975" y="45719"/>
                    </a:moveTo>
                    <a:lnTo>
                      <a:pt x="188975" y="53339"/>
                    </a:lnTo>
                  </a:path>
                  <a:path w="346075" h="87630">
                    <a:moveTo>
                      <a:pt x="219456" y="6857"/>
                    </a:moveTo>
                    <a:lnTo>
                      <a:pt x="220218" y="8381"/>
                    </a:lnTo>
                  </a:path>
                  <a:path w="346075" h="87630">
                    <a:moveTo>
                      <a:pt x="228600" y="11429"/>
                    </a:moveTo>
                    <a:lnTo>
                      <a:pt x="233172" y="11429"/>
                    </a:lnTo>
                  </a:path>
                  <a:path w="346075" h="87630">
                    <a:moveTo>
                      <a:pt x="228600" y="87629"/>
                    </a:moveTo>
                    <a:lnTo>
                      <a:pt x="233172" y="87629"/>
                    </a:lnTo>
                  </a:path>
                  <a:path w="346075" h="87630">
                    <a:moveTo>
                      <a:pt x="175260" y="45719"/>
                    </a:moveTo>
                    <a:lnTo>
                      <a:pt x="175260" y="53339"/>
                    </a:lnTo>
                  </a:path>
                  <a:path w="346075" h="87630">
                    <a:moveTo>
                      <a:pt x="175260" y="53339"/>
                    </a:moveTo>
                    <a:lnTo>
                      <a:pt x="188975" y="53339"/>
                    </a:lnTo>
                  </a:path>
                  <a:path w="346075" h="87630">
                    <a:moveTo>
                      <a:pt x="175260" y="45719"/>
                    </a:moveTo>
                    <a:lnTo>
                      <a:pt x="188975" y="45719"/>
                    </a:lnTo>
                  </a:path>
                  <a:path w="346075" h="87630">
                    <a:moveTo>
                      <a:pt x="8382" y="32765"/>
                    </a:moveTo>
                    <a:lnTo>
                      <a:pt x="6858" y="29717"/>
                    </a:lnTo>
                    <a:lnTo>
                      <a:pt x="6096" y="28955"/>
                    </a:lnTo>
                    <a:lnTo>
                      <a:pt x="4572" y="28955"/>
                    </a:lnTo>
                    <a:lnTo>
                      <a:pt x="3048" y="29717"/>
                    </a:lnTo>
                    <a:lnTo>
                      <a:pt x="1524" y="32765"/>
                    </a:lnTo>
                    <a:lnTo>
                      <a:pt x="0" y="35051"/>
                    </a:lnTo>
                    <a:lnTo>
                      <a:pt x="0" y="43433"/>
                    </a:lnTo>
                    <a:lnTo>
                      <a:pt x="762" y="44957"/>
                    </a:lnTo>
                    <a:lnTo>
                      <a:pt x="1524" y="45719"/>
                    </a:lnTo>
                    <a:lnTo>
                      <a:pt x="3048" y="45719"/>
                    </a:lnTo>
                    <a:lnTo>
                      <a:pt x="4572" y="44957"/>
                    </a:lnTo>
                    <a:lnTo>
                      <a:pt x="6096" y="43433"/>
                    </a:lnTo>
                    <a:lnTo>
                      <a:pt x="6858" y="41147"/>
                    </a:lnTo>
                  </a:path>
                  <a:path w="346075" h="87630">
                    <a:moveTo>
                      <a:pt x="16763" y="34289"/>
                    </a:moveTo>
                    <a:lnTo>
                      <a:pt x="14478" y="45719"/>
                    </a:lnTo>
                  </a:path>
                  <a:path w="346075" h="87630">
                    <a:moveTo>
                      <a:pt x="16002" y="36575"/>
                    </a:moveTo>
                    <a:lnTo>
                      <a:pt x="15240" y="35051"/>
                    </a:lnTo>
                    <a:lnTo>
                      <a:pt x="14478" y="34289"/>
                    </a:lnTo>
                    <a:lnTo>
                      <a:pt x="12954" y="34289"/>
                    </a:lnTo>
                    <a:lnTo>
                      <a:pt x="10668" y="36575"/>
                    </a:lnTo>
                    <a:lnTo>
                      <a:pt x="9906" y="38861"/>
                    </a:lnTo>
                    <a:lnTo>
                      <a:pt x="9144" y="40385"/>
                    </a:lnTo>
                    <a:lnTo>
                      <a:pt x="9906" y="43433"/>
                    </a:lnTo>
                    <a:lnTo>
                      <a:pt x="9906" y="44957"/>
                    </a:lnTo>
                    <a:lnTo>
                      <a:pt x="10668" y="45719"/>
                    </a:lnTo>
                    <a:lnTo>
                      <a:pt x="12192" y="45719"/>
                    </a:lnTo>
                    <a:lnTo>
                      <a:pt x="13716" y="44957"/>
                    </a:lnTo>
                    <a:lnTo>
                      <a:pt x="14478" y="43433"/>
                    </a:lnTo>
                  </a:path>
                  <a:path w="346075" h="87630">
                    <a:moveTo>
                      <a:pt x="19050" y="34289"/>
                    </a:moveTo>
                    <a:lnTo>
                      <a:pt x="20574" y="45719"/>
                    </a:lnTo>
                    <a:lnTo>
                      <a:pt x="25146" y="34289"/>
                    </a:lnTo>
                  </a:path>
                  <a:path w="346075" h="87630">
                    <a:moveTo>
                      <a:pt x="28194" y="29717"/>
                    </a:moveTo>
                    <a:lnTo>
                      <a:pt x="28956" y="30479"/>
                    </a:lnTo>
                    <a:lnTo>
                      <a:pt x="29718" y="29717"/>
                    </a:lnTo>
                    <a:lnTo>
                      <a:pt x="28956" y="28955"/>
                    </a:lnTo>
                    <a:lnTo>
                      <a:pt x="28194" y="29717"/>
                    </a:lnTo>
                    <a:close/>
                  </a:path>
                  <a:path w="346075" h="87630">
                    <a:moveTo>
                      <a:pt x="28194" y="35051"/>
                    </a:moveTo>
                    <a:lnTo>
                      <a:pt x="25908" y="45719"/>
                    </a:lnTo>
                  </a:path>
                  <a:path w="346075" h="87630">
                    <a:moveTo>
                      <a:pt x="33528" y="28955"/>
                    </a:moveTo>
                    <a:lnTo>
                      <a:pt x="31242" y="42671"/>
                    </a:lnTo>
                    <a:lnTo>
                      <a:pt x="31242" y="44957"/>
                    </a:lnTo>
                    <a:lnTo>
                      <a:pt x="32004" y="45719"/>
                    </a:lnTo>
                    <a:lnTo>
                      <a:pt x="32766" y="45719"/>
                    </a:lnTo>
                  </a:path>
                  <a:path w="346075" h="87630">
                    <a:moveTo>
                      <a:pt x="30480" y="34289"/>
                    </a:moveTo>
                    <a:lnTo>
                      <a:pt x="34290" y="34289"/>
                    </a:lnTo>
                  </a:path>
                  <a:path w="346075" h="87630">
                    <a:moveTo>
                      <a:pt x="36575" y="34289"/>
                    </a:moveTo>
                    <a:lnTo>
                      <a:pt x="37337" y="45719"/>
                    </a:lnTo>
                    <a:lnTo>
                      <a:pt x="42672" y="34289"/>
                    </a:lnTo>
                  </a:path>
                  <a:path w="346075" h="87630">
                    <a:moveTo>
                      <a:pt x="37337" y="45719"/>
                    </a:moveTo>
                    <a:lnTo>
                      <a:pt x="35813" y="48767"/>
                    </a:lnTo>
                    <a:lnTo>
                      <a:pt x="33528" y="51053"/>
                    </a:lnTo>
                    <a:lnTo>
                      <a:pt x="32766" y="51053"/>
                    </a:lnTo>
                  </a:path>
                  <a:path w="346075" h="87630">
                    <a:moveTo>
                      <a:pt x="55625" y="32765"/>
                    </a:moveTo>
                    <a:lnTo>
                      <a:pt x="55625" y="32003"/>
                    </a:lnTo>
                    <a:lnTo>
                      <a:pt x="56387" y="30479"/>
                    </a:lnTo>
                    <a:lnTo>
                      <a:pt x="57150" y="29717"/>
                    </a:lnTo>
                    <a:lnTo>
                      <a:pt x="58674" y="28955"/>
                    </a:lnTo>
                    <a:lnTo>
                      <a:pt x="60198" y="28955"/>
                    </a:lnTo>
                    <a:lnTo>
                      <a:pt x="61722" y="30479"/>
                    </a:lnTo>
                    <a:lnTo>
                      <a:pt x="61722" y="33527"/>
                    </a:lnTo>
                    <a:lnTo>
                      <a:pt x="60960" y="35051"/>
                    </a:lnTo>
                    <a:lnTo>
                      <a:pt x="59436" y="37337"/>
                    </a:lnTo>
                    <a:lnTo>
                      <a:pt x="52578" y="45719"/>
                    </a:lnTo>
                    <a:lnTo>
                      <a:pt x="59436" y="45719"/>
                    </a:lnTo>
                  </a:path>
                  <a:path w="346075" h="87630">
                    <a:moveTo>
                      <a:pt x="345186" y="30479"/>
                    </a:moveTo>
                    <a:lnTo>
                      <a:pt x="345186" y="67817"/>
                    </a:lnTo>
                  </a:path>
                  <a:path w="346075" h="87630">
                    <a:moveTo>
                      <a:pt x="345948" y="30479"/>
                    </a:moveTo>
                    <a:lnTo>
                      <a:pt x="345948" y="6781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3" name="object 735">
                <a:extLst>
                  <a:ext uri="{FF2B5EF4-FFF2-40B4-BE49-F238E27FC236}">
                    <a16:creationId xmlns:a16="http://schemas.microsoft.com/office/drawing/2014/main" id="{31279B5A-CAB8-7E62-EA62-9936C3A8E4E2}"/>
                  </a:ext>
                </a:extLst>
              </p:cNvPr>
              <p:cNvSpPr/>
              <p:nvPr/>
            </p:nvSpPr>
            <p:spPr>
              <a:xfrm>
                <a:off x="5921121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4" name="object 736">
                <a:extLst>
                  <a:ext uri="{FF2B5EF4-FFF2-40B4-BE49-F238E27FC236}">
                    <a16:creationId xmlns:a16="http://schemas.microsoft.com/office/drawing/2014/main" id="{844441D9-6F3B-E3EC-1552-2D09F4EBD163}"/>
                  </a:ext>
                </a:extLst>
              </p:cNvPr>
              <p:cNvSpPr/>
              <p:nvPr/>
            </p:nvSpPr>
            <p:spPr>
              <a:xfrm>
                <a:off x="5917691" y="3025902"/>
                <a:ext cx="3810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7464">
                    <a:moveTo>
                      <a:pt x="0" y="33527"/>
                    </a:moveTo>
                    <a:lnTo>
                      <a:pt x="2286" y="33527"/>
                    </a:lnTo>
                  </a:path>
                  <a:path w="3810" h="37464">
                    <a:moveTo>
                      <a:pt x="3048" y="37337"/>
                    </a:moveTo>
                    <a:lnTo>
                      <a:pt x="2286" y="37337"/>
                    </a:lnTo>
                  </a:path>
                  <a:path w="3810" h="37464">
                    <a:moveTo>
                      <a:pt x="3048" y="36575"/>
                    </a:moveTo>
                    <a:lnTo>
                      <a:pt x="3048" y="37337"/>
                    </a:lnTo>
                  </a:path>
                  <a:path w="3810" h="37464">
                    <a:moveTo>
                      <a:pt x="3810" y="36575"/>
                    </a:moveTo>
                    <a:lnTo>
                      <a:pt x="3048" y="36575"/>
                    </a:lnTo>
                  </a:path>
                  <a:path w="3810" h="37464">
                    <a:moveTo>
                      <a:pt x="3048" y="0"/>
                    </a:moveTo>
                    <a:lnTo>
                      <a:pt x="228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5" name="object 737">
                <a:extLst>
                  <a:ext uri="{FF2B5EF4-FFF2-40B4-BE49-F238E27FC236}">
                    <a16:creationId xmlns:a16="http://schemas.microsoft.com/office/drawing/2014/main" id="{7680AFBC-D04D-59C5-BC2C-A7023563808A}"/>
                  </a:ext>
                </a:extLst>
              </p:cNvPr>
              <p:cNvSpPr/>
              <p:nvPr/>
            </p:nvSpPr>
            <p:spPr>
              <a:xfrm>
                <a:off x="5921121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6" name="object 738">
                <a:extLst>
                  <a:ext uri="{FF2B5EF4-FFF2-40B4-BE49-F238E27FC236}">
                    <a16:creationId xmlns:a16="http://schemas.microsoft.com/office/drawing/2014/main" id="{A0D28A43-1C22-9614-1F23-8B39583030B6}"/>
                  </a:ext>
                </a:extLst>
              </p:cNvPr>
              <p:cNvSpPr/>
              <p:nvPr/>
            </p:nvSpPr>
            <p:spPr>
              <a:xfrm>
                <a:off x="5836920" y="2940558"/>
                <a:ext cx="656590" cy="144780"/>
              </a:xfrm>
              <a:custGeom>
                <a:avLst/>
                <a:gdLst/>
                <a:ahLst/>
                <a:cxnLst/>
                <a:rect l="l" t="t" r="r" b="b"/>
                <a:pathLst>
                  <a:path w="656589" h="144780">
                    <a:moveTo>
                      <a:pt x="80771" y="89916"/>
                    </a:moveTo>
                    <a:lnTo>
                      <a:pt x="83057" y="89916"/>
                    </a:lnTo>
                  </a:path>
                  <a:path w="656589" h="144780">
                    <a:moveTo>
                      <a:pt x="83819" y="86868"/>
                    </a:moveTo>
                    <a:lnTo>
                      <a:pt x="84581" y="86868"/>
                    </a:lnTo>
                  </a:path>
                  <a:path w="656589" h="144780">
                    <a:moveTo>
                      <a:pt x="83819" y="86868"/>
                    </a:moveTo>
                    <a:lnTo>
                      <a:pt x="83819" y="85343"/>
                    </a:lnTo>
                  </a:path>
                  <a:path w="656589" h="144780">
                    <a:moveTo>
                      <a:pt x="84581" y="64008"/>
                    </a:moveTo>
                    <a:lnTo>
                      <a:pt x="84581" y="144780"/>
                    </a:lnTo>
                  </a:path>
                  <a:path w="656589" h="144780">
                    <a:moveTo>
                      <a:pt x="84581" y="64008"/>
                    </a:moveTo>
                    <a:lnTo>
                      <a:pt x="88391" y="64008"/>
                    </a:lnTo>
                  </a:path>
                  <a:path w="656589" h="144780">
                    <a:moveTo>
                      <a:pt x="84581" y="144780"/>
                    </a:moveTo>
                    <a:lnTo>
                      <a:pt x="88391" y="144780"/>
                    </a:lnTo>
                  </a:path>
                  <a:path w="656589" h="144780">
                    <a:moveTo>
                      <a:pt x="88391" y="64008"/>
                    </a:moveTo>
                    <a:lnTo>
                      <a:pt x="88391" y="144780"/>
                    </a:lnTo>
                  </a:path>
                  <a:path w="656589" h="144780">
                    <a:moveTo>
                      <a:pt x="45719" y="78486"/>
                    </a:moveTo>
                    <a:lnTo>
                      <a:pt x="45719" y="130302"/>
                    </a:lnTo>
                  </a:path>
                  <a:path w="656589" h="144780">
                    <a:moveTo>
                      <a:pt x="45719" y="118872"/>
                    </a:moveTo>
                    <a:lnTo>
                      <a:pt x="80771" y="118872"/>
                    </a:lnTo>
                  </a:path>
                  <a:path w="656589" h="144780">
                    <a:moveTo>
                      <a:pt x="45719" y="89916"/>
                    </a:moveTo>
                    <a:lnTo>
                      <a:pt x="80771" y="89916"/>
                    </a:lnTo>
                  </a:path>
                  <a:path w="656589" h="144780">
                    <a:moveTo>
                      <a:pt x="211835" y="87630"/>
                    </a:moveTo>
                    <a:lnTo>
                      <a:pt x="211835" y="86106"/>
                    </a:lnTo>
                    <a:lnTo>
                      <a:pt x="211074" y="84581"/>
                    </a:lnTo>
                    <a:lnTo>
                      <a:pt x="210312" y="83819"/>
                    </a:lnTo>
                    <a:lnTo>
                      <a:pt x="208025" y="83819"/>
                    </a:lnTo>
                    <a:lnTo>
                      <a:pt x="205739" y="86106"/>
                    </a:lnTo>
                    <a:lnTo>
                      <a:pt x="204977" y="87630"/>
                    </a:lnTo>
                    <a:lnTo>
                      <a:pt x="204215" y="89916"/>
                    </a:lnTo>
                    <a:lnTo>
                      <a:pt x="203453" y="93725"/>
                    </a:lnTo>
                    <a:lnTo>
                      <a:pt x="203453" y="98298"/>
                    </a:lnTo>
                    <a:lnTo>
                      <a:pt x="204215" y="99822"/>
                    </a:lnTo>
                    <a:lnTo>
                      <a:pt x="204977" y="100584"/>
                    </a:lnTo>
                    <a:lnTo>
                      <a:pt x="207263" y="100584"/>
                    </a:lnTo>
                    <a:lnTo>
                      <a:pt x="209550" y="98298"/>
                    </a:lnTo>
                    <a:lnTo>
                      <a:pt x="210312" y="96012"/>
                    </a:lnTo>
                  </a:path>
                  <a:path w="656589" h="144780">
                    <a:moveTo>
                      <a:pt x="220217" y="89154"/>
                    </a:moveTo>
                    <a:lnTo>
                      <a:pt x="217931" y="100584"/>
                    </a:lnTo>
                  </a:path>
                  <a:path w="656589" h="144780">
                    <a:moveTo>
                      <a:pt x="220217" y="91440"/>
                    </a:moveTo>
                    <a:lnTo>
                      <a:pt x="217931" y="89154"/>
                    </a:lnTo>
                    <a:lnTo>
                      <a:pt x="217169" y="89154"/>
                    </a:lnTo>
                    <a:lnTo>
                      <a:pt x="215645" y="89916"/>
                    </a:lnTo>
                    <a:lnTo>
                      <a:pt x="214883" y="91440"/>
                    </a:lnTo>
                    <a:lnTo>
                      <a:pt x="213359" y="93725"/>
                    </a:lnTo>
                    <a:lnTo>
                      <a:pt x="213359" y="98298"/>
                    </a:lnTo>
                    <a:lnTo>
                      <a:pt x="214121" y="99822"/>
                    </a:lnTo>
                    <a:lnTo>
                      <a:pt x="214883" y="100584"/>
                    </a:lnTo>
                    <a:lnTo>
                      <a:pt x="216407" y="100584"/>
                    </a:lnTo>
                    <a:lnTo>
                      <a:pt x="218693" y="98298"/>
                    </a:lnTo>
                  </a:path>
                  <a:path w="656589" h="144780">
                    <a:moveTo>
                      <a:pt x="223265" y="89154"/>
                    </a:moveTo>
                    <a:lnTo>
                      <a:pt x="224027" y="100584"/>
                    </a:lnTo>
                    <a:lnTo>
                      <a:pt x="228600" y="89154"/>
                    </a:lnTo>
                  </a:path>
                  <a:path w="656589" h="144780">
                    <a:moveTo>
                      <a:pt x="232409" y="84581"/>
                    </a:moveTo>
                    <a:lnTo>
                      <a:pt x="232409" y="85343"/>
                    </a:lnTo>
                    <a:lnTo>
                      <a:pt x="233171" y="84581"/>
                    </a:lnTo>
                    <a:lnTo>
                      <a:pt x="233171" y="83819"/>
                    </a:lnTo>
                    <a:lnTo>
                      <a:pt x="232409" y="84581"/>
                    </a:lnTo>
                    <a:close/>
                  </a:path>
                  <a:path w="656589" h="144780">
                    <a:moveTo>
                      <a:pt x="231647" y="89916"/>
                    </a:moveTo>
                    <a:lnTo>
                      <a:pt x="230124" y="100584"/>
                    </a:lnTo>
                  </a:path>
                  <a:path w="656589" h="144780">
                    <a:moveTo>
                      <a:pt x="236981" y="83819"/>
                    </a:moveTo>
                    <a:lnTo>
                      <a:pt x="234695" y="97536"/>
                    </a:lnTo>
                    <a:lnTo>
                      <a:pt x="234695" y="99822"/>
                    </a:lnTo>
                    <a:lnTo>
                      <a:pt x="235457" y="100584"/>
                    </a:lnTo>
                    <a:lnTo>
                      <a:pt x="236219" y="100584"/>
                    </a:lnTo>
                  </a:path>
                  <a:path w="656589" h="144780">
                    <a:moveTo>
                      <a:pt x="234695" y="89154"/>
                    </a:moveTo>
                    <a:lnTo>
                      <a:pt x="237743" y="89154"/>
                    </a:lnTo>
                  </a:path>
                  <a:path w="656589" h="144780">
                    <a:moveTo>
                      <a:pt x="240791" y="89154"/>
                    </a:moveTo>
                    <a:lnTo>
                      <a:pt x="241553" y="100584"/>
                    </a:lnTo>
                    <a:lnTo>
                      <a:pt x="246125" y="89154"/>
                    </a:lnTo>
                  </a:path>
                  <a:path w="656589" h="144780">
                    <a:moveTo>
                      <a:pt x="241553" y="100584"/>
                    </a:moveTo>
                    <a:lnTo>
                      <a:pt x="240029" y="103631"/>
                    </a:lnTo>
                    <a:lnTo>
                      <a:pt x="237743" y="105918"/>
                    </a:lnTo>
                    <a:lnTo>
                      <a:pt x="236981" y="105918"/>
                    </a:lnTo>
                  </a:path>
                  <a:path w="656589" h="144780">
                    <a:moveTo>
                      <a:pt x="260603" y="83819"/>
                    </a:moveTo>
                    <a:lnTo>
                      <a:pt x="265938" y="83819"/>
                    </a:lnTo>
                    <a:lnTo>
                      <a:pt x="262127" y="89916"/>
                    </a:lnTo>
                    <a:lnTo>
                      <a:pt x="263651" y="89916"/>
                    </a:lnTo>
                    <a:lnTo>
                      <a:pt x="264413" y="90678"/>
                    </a:lnTo>
                    <a:lnTo>
                      <a:pt x="264413" y="95250"/>
                    </a:lnTo>
                    <a:lnTo>
                      <a:pt x="263651" y="98298"/>
                    </a:lnTo>
                    <a:lnTo>
                      <a:pt x="262127" y="99822"/>
                    </a:lnTo>
                    <a:lnTo>
                      <a:pt x="260603" y="100584"/>
                    </a:lnTo>
                    <a:lnTo>
                      <a:pt x="259079" y="100584"/>
                    </a:lnTo>
                    <a:lnTo>
                      <a:pt x="257555" y="99822"/>
                    </a:lnTo>
                    <a:lnTo>
                      <a:pt x="257555" y="97536"/>
                    </a:lnTo>
                  </a:path>
                  <a:path w="656589" h="144780">
                    <a:moveTo>
                      <a:pt x="143255" y="0"/>
                    </a:moveTo>
                    <a:lnTo>
                      <a:pt x="140969" y="0"/>
                    </a:lnTo>
                  </a:path>
                  <a:path w="656589" h="144780">
                    <a:moveTo>
                      <a:pt x="121157" y="0"/>
                    </a:moveTo>
                    <a:lnTo>
                      <a:pt x="118871" y="0"/>
                    </a:lnTo>
                  </a:path>
                  <a:path w="656589" h="144780">
                    <a:moveTo>
                      <a:pt x="140969" y="21336"/>
                    </a:moveTo>
                    <a:lnTo>
                      <a:pt x="143255" y="21336"/>
                    </a:lnTo>
                  </a:path>
                  <a:path w="656589" h="144780">
                    <a:moveTo>
                      <a:pt x="144017" y="92964"/>
                    </a:moveTo>
                    <a:lnTo>
                      <a:pt x="144017" y="115824"/>
                    </a:lnTo>
                  </a:path>
                  <a:path w="656589" h="144780">
                    <a:moveTo>
                      <a:pt x="144017" y="90678"/>
                    </a:moveTo>
                    <a:lnTo>
                      <a:pt x="144017" y="92964"/>
                    </a:lnTo>
                  </a:path>
                  <a:path w="656589" h="144780">
                    <a:moveTo>
                      <a:pt x="140969" y="89154"/>
                    </a:moveTo>
                    <a:lnTo>
                      <a:pt x="143255" y="89154"/>
                    </a:lnTo>
                  </a:path>
                  <a:path w="656589" h="144780">
                    <a:moveTo>
                      <a:pt x="143255" y="89916"/>
                    </a:moveTo>
                    <a:lnTo>
                      <a:pt x="144017" y="90678"/>
                    </a:lnTo>
                  </a:path>
                  <a:path w="656589" h="144780">
                    <a:moveTo>
                      <a:pt x="140969" y="21336"/>
                    </a:moveTo>
                    <a:lnTo>
                      <a:pt x="140969" y="90678"/>
                    </a:lnTo>
                  </a:path>
                  <a:path w="656589" h="144780">
                    <a:moveTo>
                      <a:pt x="143255" y="21336"/>
                    </a:moveTo>
                    <a:lnTo>
                      <a:pt x="143255" y="90678"/>
                    </a:lnTo>
                  </a:path>
                  <a:path w="656589" h="144780">
                    <a:moveTo>
                      <a:pt x="118871" y="21336"/>
                    </a:moveTo>
                    <a:lnTo>
                      <a:pt x="121157" y="21336"/>
                    </a:lnTo>
                  </a:path>
                  <a:path w="656589" h="144780">
                    <a:moveTo>
                      <a:pt x="117347" y="90678"/>
                    </a:moveTo>
                    <a:lnTo>
                      <a:pt x="117347" y="115824"/>
                    </a:lnTo>
                  </a:path>
                  <a:path w="656589" h="144780">
                    <a:moveTo>
                      <a:pt x="118871" y="89916"/>
                    </a:moveTo>
                    <a:lnTo>
                      <a:pt x="118109" y="90678"/>
                    </a:lnTo>
                  </a:path>
                  <a:path w="656589" h="144780">
                    <a:moveTo>
                      <a:pt x="118871" y="89154"/>
                    </a:moveTo>
                    <a:lnTo>
                      <a:pt x="121157" y="89154"/>
                    </a:lnTo>
                  </a:path>
                  <a:path w="656589" h="144780">
                    <a:moveTo>
                      <a:pt x="121157" y="21336"/>
                    </a:moveTo>
                    <a:lnTo>
                      <a:pt x="121157" y="90678"/>
                    </a:lnTo>
                  </a:path>
                  <a:path w="656589" h="144780">
                    <a:moveTo>
                      <a:pt x="118871" y="21336"/>
                    </a:moveTo>
                    <a:lnTo>
                      <a:pt x="118871" y="90678"/>
                    </a:lnTo>
                  </a:path>
                  <a:path w="656589" h="144780">
                    <a:moveTo>
                      <a:pt x="117347" y="90678"/>
                    </a:moveTo>
                    <a:lnTo>
                      <a:pt x="144017" y="90678"/>
                    </a:lnTo>
                  </a:path>
                  <a:path w="656589" h="144780">
                    <a:moveTo>
                      <a:pt x="117347" y="115824"/>
                    </a:moveTo>
                    <a:lnTo>
                      <a:pt x="144017" y="115824"/>
                    </a:lnTo>
                  </a:path>
                  <a:path w="656589" h="144780">
                    <a:moveTo>
                      <a:pt x="117347" y="92964"/>
                    </a:moveTo>
                    <a:lnTo>
                      <a:pt x="144017" y="92964"/>
                    </a:lnTo>
                  </a:path>
                  <a:path w="656589" h="144780">
                    <a:moveTo>
                      <a:pt x="140969" y="21336"/>
                    </a:moveTo>
                    <a:lnTo>
                      <a:pt x="140969" y="0"/>
                    </a:lnTo>
                  </a:path>
                  <a:path w="656589" h="144780">
                    <a:moveTo>
                      <a:pt x="143255" y="21336"/>
                    </a:moveTo>
                    <a:lnTo>
                      <a:pt x="143255" y="0"/>
                    </a:lnTo>
                  </a:path>
                  <a:path w="656589" h="144780">
                    <a:moveTo>
                      <a:pt x="118871" y="21336"/>
                    </a:moveTo>
                    <a:lnTo>
                      <a:pt x="118871" y="0"/>
                    </a:lnTo>
                  </a:path>
                  <a:path w="656589" h="144780">
                    <a:moveTo>
                      <a:pt x="121157" y="21336"/>
                    </a:moveTo>
                    <a:lnTo>
                      <a:pt x="121157" y="0"/>
                    </a:lnTo>
                  </a:path>
                  <a:path w="656589" h="144780">
                    <a:moveTo>
                      <a:pt x="139445" y="100584"/>
                    </a:moveTo>
                    <a:lnTo>
                      <a:pt x="139445" y="108204"/>
                    </a:lnTo>
                  </a:path>
                  <a:path w="656589" h="144780">
                    <a:moveTo>
                      <a:pt x="125729" y="100584"/>
                    </a:moveTo>
                    <a:lnTo>
                      <a:pt x="125729" y="108204"/>
                    </a:lnTo>
                  </a:path>
                  <a:path w="656589" h="144780">
                    <a:moveTo>
                      <a:pt x="125729" y="100584"/>
                    </a:moveTo>
                    <a:lnTo>
                      <a:pt x="139445" y="100584"/>
                    </a:lnTo>
                  </a:path>
                  <a:path w="656589" h="144780">
                    <a:moveTo>
                      <a:pt x="125729" y="108204"/>
                    </a:moveTo>
                    <a:lnTo>
                      <a:pt x="139445" y="108204"/>
                    </a:lnTo>
                  </a:path>
                  <a:path w="656589" h="144780">
                    <a:moveTo>
                      <a:pt x="6095" y="125730"/>
                    </a:moveTo>
                    <a:lnTo>
                      <a:pt x="12191" y="125730"/>
                    </a:lnTo>
                  </a:path>
                  <a:path w="656589" h="144780">
                    <a:moveTo>
                      <a:pt x="6095" y="82296"/>
                    </a:moveTo>
                    <a:lnTo>
                      <a:pt x="12191" y="82296"/>
                    </a:lnTo>
                  </a:path>
                  <a:path w="656589" h="144780">
                    <a:moveTo>
                      <a:pt x="0" y="78486"/>
                    </a:moveTo>
                    <a:lnTo>
                      <a:pt x="0" y="130302"/>
                    </a:lnTo>
                  </a:path>
                  <a:path w="656589" h="144780">
                    <a:moveTo>
                      <a:pt x="6095" y="78486"/>
                    </a:moveTo>
                    <a:lnTo>
                      <a:pt x="6095" y="130302"/>
                    </a:lnTo>
                  </a:path>
                  <a:path w="656589" h="144780">
                    <a:moveTo>
                      <a:pt x="0" y="130302"/>
                    </a:moveTo>
                    <a:lnTo>
                      <a:pt x="6095" y="130302"/>
                    </a:lnTo>
                  </a:path>
                  <a:path w="656589" h="144780">
                    <a:moveTo>
                      <a:pt x="0" y="78486"/>
                    </a:moveTo>
                    <a:lnTo>
                      <a:pt x="6095" y="78486"/>
                    </a:lnTo>
                  </a:path>
                  <a:path w="656589" h="144780">
                    <a:moveTo>
                      <a:pt x="33527" y="82296"/>
                    </a:moveTo>
                    <a:lnTo>
                      <a:pt x="33527" y="125730"/>
                    </a:lnTo>
                  </a:path>
                  <a:path w="656589" h="144780">
                    <a:moveTo>
                      <a:pt x="32003" y="87630"/>
                    </a:moveTo>
                    <a:lnTo>
                      <a:pt x="32003" y="121158"/>
                    </a:lnTo>
                  </a:path>
                  <a:path w="656589" h="144780">
                    <a:moveTo>
                      <a:pt x="39624" y="125730"/>
                    </a:moveTo>
                    <a:lnTo>
                      <a:pt x="33527" y="125730"/>
                    </a:lnTo>
                  </a:path>
                  <a:path w="656589" h="144780">
                    <a:moveTo>
                      <a:pt x="39624" y="82296"/>
                    </a:moveTo>
                    <a:lnTo>
                      <a:pt x="33527" y="82296"/>
                    </a:lnTo>
                  </a:path>
                  <a:path w="656589" h="144780">
                    <a:moveTo>
                      <a:pt x="39624" y="130302"/>
                    </a:moveTo>
                    <a:lnTo>
                      <a:pt x="39624" y="78486"/>
                    </a:lnTo>
                  </a:path>
                  <a:path w="656589" h="144780">
                    <a:moveTo>
                      <a:pt x="12191" y="82296"/>
                    </a:moveTo>
                    <a:lnTo>
                      <a:pt x="12191" y="125730"/>
                    </a:lnTo>
                  </a:path>
                  <a:path w="656589" h="144780">
                    <a:moveTo>
                      <a:pt x="13715" y="87630"/>
                    </a:moveTo>
                    <a:lnTo>
                      <a:pt x="13715" y="121158"/>
                    </a:lnTo>
                  </a:path>
                  <a:path w="656589" h="144780">
                    <a:moveTo>
                      <a:pt x="13715" y="87630"/>
                    </a:moveTo>
                    <a:lnTo>
                      <a:pt x="32003" y="87630"/>
                    </a:lnTo>
                  </a:path>
                  <a:path w="656589" h="144780">
                    <a:moveTo>
                      <a:pt x="12191" y="91440"/>
                    </a:moveTo>
                    <a:lnTo>
                      <a:pt x="33527" y="91440"/>
                    </a:lnTo>
                  </a:path>
                  <a:path w="656589" h="144780">
                    <a:moveTo>
                      <a:pt x="12191" y="117348"/>
                    </a:moveTo>
                    <a:lnTo>
                      <a:pt x="33527" y="117348"/>
                    </a:lnTo>
                  </a:path>
                  <a:path w="656589" h="144780">
                    <a:moveTo>
                      <a:pt x="13715" y="121158"/>
                    </a:moveTo>
                    <a:lnTo>
                      <a:pt x="32003" y="121158"/>
                    </a:lnTo>
                  </a:path>
                  <a:path w="656589" h="144780">
                    <a:moveTo>
                      <a:pt x="45719" y="78486"/>
                    </a:moveTo>
                    <a:lnTo>
                      <a:pt x="39624" y="78486"/>
                    </a:lnTo>
                  </a:path>
                  <a:path w="656589" h="144780">
                    <a:moveTo>
                      <a:pt x="45719" y="130302"/>
                    </a:moveTo>
                    <a:lnTo>
                      <a:pt x="39624" y="130302"/>
                    </a:lnTo>
                  </a:path>
                  <a:path w="656589" h="144780">
                    <a:moveTo>
                      <a:pt x="553212" y="144780"/>
                    </a:moveTo>
                    <a:lnTo>
                      <a:pt x="656081" y="14478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7" name="object 739">
                <a:extLst>
                  <a:ext uri="{FF2B5EF4-FFF2-40B4-BE49-F238E27FC236}">
                    <a16:creationId xmlns:a16="http://schemas.microsoft.com/office/drawing/2014/main" id="{3E878EDD-CC46-0AB1-527A-6E8AB7AC59F5}"/>
                  </a:ext>
                </a:extLst>
              </p:cNvPr>
              <p:cNvSpPr/>
              <p:nvPr/>
            </p:nvSpPr>
            <p:spPr>
              <a:xfrm>
                <a:off x="6526148" y="308495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8" name="object 740">
                <a:extLst>
                  <a:ext uri="{FF2B5EF4-FFF2-40B4-BE49-F238E27FC236}">
                    <a16:creationId xmlns:a16="http://schemas.microsoft.com/office/drawing/2014/main" id="{8A85FEA7-3B5C-A5C8-96A8-9020011A2D3D}"/>
                  </a:ext>
                </a:extLst>
              </p:cNvPr>
              <p:cNvSpPr/>
              <p:nvPr/>
            </p:nvSpPr>
            <p:spPr>
              <a:xfrm>
                <a:off x="6390132" y="3004566"/>
                <a:ext cx="306705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81280">
                    <a:moveTo>
                      <a:pt x="169925" y="80771"/>
                    </a:moveTo>
                    <a:lnTo>
                      <a:pt x="170687" y="80771"/>
                    </a:lnTo>
                  </a:path>
                  <a:path w="306704" h="81280">
                    <a:moveTo>
                      <a:pt x="203453" y="80771"/>
                    </a:moveTo>
                    <a:lnTo>
                      <a:pt x="306323" y="80771"/>
                    </a:lnTo>
                  </a:path>
                  <a:path w="306704" h="81280">
                    <a:moveTo>
                      <a:pt x="0" y="0"/>
                    </a:moveTo>
                    <a:lnTo>
                      <a:pt x="10286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49" name="object 741">
                <a:extLst>
                  <a:ext uri="{FF2B5EF4-FFF2-40B4-BE49-F238E27FC236}">
                    <a16:creationId xmlns:a16="http://schemas.microsoft.com/office/drawing/2014/main" id="{EEB66EE0-9768-92ED-3517-20D843F60077}"/>
                  </a:ext>
                </a:extLst>
              </p:cNvPr>
              <p:cNvSpPr/>
              <p:nvPr/>
            </p:nvSpPr>
            <p:spPr>
              <a:xfrm>
                <a:off x="6526148" y="30041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0" name="object 742">
                <a:extLst>
                  <a:ext uri="{FF2B5EF4-FFF2-40B4-BE49-F238E27FC236}">
                    <a16:creationId xmlns:a16="http://schemas.microsoft.com/office/drawing/2014/main" id="{8ACF27CE-DCEF-5EF3-DED9-AC26D74B6F57}"/>
                  </a:ext>
                </a:extLst>
              </p:cNvPr>
              <p:cNvSpPr/>
              <p:nvPr/>
            </p:nvSpPr>
            <p:spPr>
              <a:xfrm>
                <a:off x="6229350" y="2902458"/>
                <a:ext cx="481965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481965" h="182880">
                    <a:moveTo>
                      <a:pt x="330707" y="102108"/>
                    </a:moveTo>
                    <a:lnTo>
                      <a:pt x="331470" y="102108"/>
                    </a:lnTo>
                  </a:path>
                  <a:path w="481965" h="182880">
                    <a:moveTo>
                      <a:pt x="364235" y="102108"/>
                    </a:moveTo>
                    <a:lnTo>
                      <a:pt x="467105" y="102108"/>
                    </a:lnTo>
                  </a:path>
                  <a:path w="481965" h="182880">
                    <a:moveTo>
                      <a:pt x="481583" y="86106"/>
                    </a:moveTo>
                    <a:lnTo>
                      <a:pt x="36575" y="86106"/>
                    </a:lnTo>
                  </a:path>
                  <a:path w="481965" h="182880">
                    <a:moveTo>
                      <a:pt x="481583" y="90678"/>
                    </a:moveTo>
                    <a:lnTo>
                      <a:pt x="36575" y="90678"/>
                    </a:lnTo>
                  </a:path>
                  <a:path w="481965" h="182880">
                    <a:moveTo>
                      <a:pt x="214884" y="59436"/>
                    </a:moveTo>
                    <a:lnTo>
                      <a:pt x="216408" y="59436"/>
                    </a:lnTo>
                  </a:path>
                  <a:path w="481965" h="182880">
                    <a:moveTo>
                      <a:pt x="217932" y="131064"/>
                    </a:moveTo>
                    <a:lnTo>
                      <a:pt x="217932" y="153924"/>
                    </a:lnTo>
                  </a:path>
                  <a:path w="481965" h="182880">
                    <a:moveTo>
                      <a:pt x="217932" y="128778"/>
                    </a:moveTo>
                    <a:lnTo>
                      <a:pt x="217932" y="131064"/>
                    </a:lnTo>
                  </a:path>
                  <a:path w="481965" h="182880">
                    <a:moveTo>
                      <a:pt x="216408" y="128016"/>
                    </a:moveTo>
                    <a:lnTo>
                      <a:pt x="217932" y="128778"/>
                    </a:lnTo>
                  </a:path>
                  <a:path w="481965" h="182880">
                    <a:moveTo>
                      <a:pt x="214884" y="127254"/>
                    </a:moveTo>
                    <a:lnTo>
                      <a:pt x="216408" y="127254"/>
                    </a:lnTo>
                  </a:path>
                  <a:path w="481965" h="182880">
                    <a:moveTo>
                      <a:pt x="216408" y="59436"/>
                    </a:moveTo>
                    <a:lnTo>
                      <a:pt x="216408" y="128778"/>
                    </a:lnTo>
                  </a:path>
                  <a:path w="481965" h="182880">
                    <a:moveTo>
                      <a:pt x="214884" y="59436"/>
                    </a:moveTo>
                    <a:lnTo>
                      <a:pt x="214884" y="128778"/>
                    </a:lnTo>
                  </a:path>
                  <a:path w="481965" h="182880">
                    <a:moveTo>
                      <a:pt x="192786" y="59436"/>
                    </a:moveTo>
                    <a:lnTo>
                      <a:pt x="194310" y="59436"/>
                    </a:lnTo>
                  </a:path>
                  <a:path w="481965" h="182880">
                    <a:moveTo>
                      <a:pt x="191262" y="128778"/>
                    </a:moveTo>
                    <a:lnTo>
                      <a:pt x="191262" y="153924"/>
                    </a:lnTo>
                  </a:path>
                  <a:path w="481965" h="182880">
                    <a:moveTo>
                      <a:pt x="192786" y="127254"/>
                    </a:moveTo>
                    <a:lnTo>
                      <a:pt x="194310" y="127254"/>
                    </a:lnTo>
                  </a:path>
                  <a:path w="481965" h="182880">
                    <a:moveTo>
                      <a:pt x="192786" y="128016"/>
                    </a:moveTo>
                    <a:lnTo>
                      <a:pt x="191262" y="128778"/>
                    </a:lnTo>
                  </a:path>
                  <a:path w="481965" h="182880">
                    <a:moveTo>
                      <a:pt x="192786" y="59436"/>
                    </a:moveTo>
                    <a:lnTo>
                      <a:pt x="192786" y="128778"/>
                    </a:lnTo>
                  </a:path>
                  <a:path w="481965" h="182880">
                    <a:moveTo>
                      <a:pt x="194310" y="59436"/>
                    </a:moveTo>
                    <a:lnTo>
                      <a:pt x="194310" y="128778"/>
                    </a:lnTo>
                  </a:path>
                  <a:path w="481965" h="182880">
                    <a:moveTo>
                      <a:pt x="191262" y="128778"/>
                    </a:moveTo>
                    <a:lnTo>
                      <a:pt x="217932" y="128778"/>
                    </a:lnTo>
                  </a:path>
                  <a:path w="481965" h="182880">
                    <a:moveTo>
                      <a:pt x="191262" y="153924"/>
                    </a:moveTo>
                    <a:lnTo>
                      <a:pt x="217932" y="153924"/>
                    </a:lnTo>
                  </a:path>
                  <a:path w="481965" h="182880">
                    <a:moveTo>
                      <a:pt x="191262" y="131064"/>
                    </a:moveTo>
                    <a:lnTo>
                      <a:pt x="217932" y="131064"/>
                    </a:lnTo>
                  </a:path>
                  <a:path w="481965" h="182880">
                    <a:moveTo>
                      <a:pt x="211836" y="138684"/>
                    </a:moveTo>
                    <a:lnTo>
                      <a:pt x="211836" y="146304"/>
                    </a:lnTo>
                  </a:path>
                  <a:path w="481965" h="182880">
                    <a:moveTo>
                      <a:pt x="198882" y="138684"/>
                    </a:moveTo>
                    <a:lnTo>
                      <a:pt x="198882" y="146304"/>
                    </a:lnTo>
                  </a:path>
                  <a:path w="481965" h="182880">
                    <a:moveTo>
                      <a:pt x="198882" y="146304"/>
                    </a:moveTo>
                    <a:lnTo>
                      <a:pt x="211836" y="146304"/>
                    </a:lnTo>
                  </a:path>
                  <a:path w="481965" h="182880">
                    <a:moveTo>
                      <a:pt x="198882" y="138684"/>
                    </a:moveTo>
                    <a:lnTo>
                      <a:pt x="211836" y="138684"/>
                    </a:lnTo>
                  </a:path>
                  <a:path w="481965" h="182880">
                    <a:moveTo>
                      <a:pt x="157734" y="102108"/>
                    </a:moveTo>
                    <a:lnTo>
                      <a:pt x="157734" y="182880"/>
                    </a:lnTo>
                  </a:path>
                  <a:path w="481965" h="182880">
                    <a:moveTo>
                      <a:pt x="156972" y="124968"/>
                    </a:moveTo>
                    <a:lnTo>
                      <a:pt x="156972" y="123443"/>
                    </a:lnTo>
                  </a:path>
                  <a:path w="481965" h="182880">
                    <a:moveTo>
                      <a:pt x="156972" y="124968"/>
                    </a:moveTo>
                    <a:lnTo>
                      <a:pt x="157734" y="124968"/>
                    </a:lnTo>
                  </a:path>
                  <a:path w="481965" h="182880">
                    <a:moveTo>
                      <a:pt x="153924" y="128016"/>
                    </a:moveTo>
                    <a:lnTo>
                      <a:pt x="155448" y="128016"/>
                    </a:lnTo>
                  </a:path>
                  <a:path w="481965" h="182880">
                    <a:moveTo>
                      <a:pt x="157734" y="124968"/>
                    </a:moveTo>
                    <a:lnTo>
                      <a:pt x="156972" y="124968"/>
                    </a:lnTo>
                  </a:path>
                  <a:path w="481965" h="182880">
                    <a:moveTo>
                      <a:pt x="156972" y="123443"/>
                    </a:moveTo>
                    <a:lnTo>
                      <a:pt x="155448" y="123443"/>
                    </a:lnTo>
                  </a:path>
                  <a:path w="481965" h="182880">
                    <a:moveTo>
                      <a:pt x="156972" y="160019"/>
                    </a:moveTo>
                    <a:lnTo>
                      <a:pt x="156972" y="160781"/>
                    </a:lnTo>
                  </a:path>
                  <a:path w="481965" h="182880">
                    <a:moveTo>
                      <a:pt x="156972" y="160781"/>
                    </a:moveTo>
                    <a:lnTo>
                      <a:pt x="155448" y="160781"/>
                    </a:lnTo>
                  </a:path>
                  <a:path w="481965" h="182880">
                    <a:moveTo>
                      <a:pt x="153924" y="156972"/>
                    </a:moveTo>
                    <a:lnTo>
                      <a:pt x="155448" y="156972"/>
                    </a:lnTo>
                  </a:path>
                  <a:path w="481965" h="182880">
                    <a:moveTo>
                      <a:pt x="157734" y="160019"/>
                    </a:moveTo>
                    <a:lnTo>
                      <a:pt x="156972" y="160019"/>
                    </a:lnTo>
                  </a:path>
                  <a:path w="481965" h="182880">
                    <a:moveTo>
                      <a:pt x="156972" y="123443"/>
                    </a:moveTo>
                    <a:lnTo>
                      <a:pt x="156972" y="160781"/>
                    </a:lnTo>
                  </a:path>
                  <a:path w="481965" h="182880">
                    <a:moveTo>
                      <a:pt x="155448" y="123443"/>
                    </a:moveTo>
                    <a:lnTo>
                      <a:pt x="155448" y="160781"/>
                    </a:lnTo>
                  </a:path>
                  <a:path w="481965" h="182880">
                    <a:moveTo>
                      <a:pt x="160782" y="102108"/>
                    </a:moveTo>
                    <a:lnTo>
                      <a:pt x="160782" y="182880"/>
                    </a:lnTo>
                  </a:path>
                  <a:path w="481965" h="182880">
                    <a:moveTo>
                      <a:pt x="157734" y="182880"/>
                    </a:moveTo>
                    <a:lnTo>
                      <a:pt x="160782" y="182880"/>
                    </a:lnTo>
                  </a:path>
                  <a:path w="481965" h="182880">
                    <a:moveTo>
                      <a:pt x="157734" y="102108"/>
                    </a:moveTo>
                    <a:lnTo>
                      <a:pt x="160782" y="102108"/>
                    </a:lnTo>
                  </a:path>
                  <a:path w="481965" h="182880">
                    <a:moveTo>
                      <a:pt x="157734" y="182880"/>
                    </a:moveTo>
                    <a:lnTo>
                      <a:pt x="160782" y="182880"/>
                    </a:lnTo>
                  </a:path>
                  <a:path w="481965" h="182880">
                    <a:moveTo>
                      <a:pt x="0" y="0"/>
                    </a:moveTo>
                    <a:lnTo>
                      <a:pt x="21336" y="0"/>
                    </a:lnTo>
                  </a:path>
                  <a:path w="481965" h="182880">
                    <a:moveTo>
                      <a:pt x="25146" y="2286"/>
                    </a:moveTo>
                    <a:lnTo>
                      <a:pt x="25908" y="2286"/>
                    </a:lnTo>
                  </a:path>
                  <a:path w="481965" h="182880">
                    <a:moveTo>
                      <a:pt x="35813" y="2286"/>
                    </a:moveTo>
                    <a:lnTo>
                      <a:pt x="36575" y="2286"/>
                    </a:lnTo>
                  </a:path>
                  <a:path w="481965" h="182880">
                    <a:moveTo>
                      <a:pt x="28955" y="2286"/>
                    </a:moveTo>
                    <a:lnTo>
                      <a:pt x="32765" y="2286"/>
                    </a:lnTo>
                  </a:path>
                  <a:path w="481965" h="182880">
                    <a:moveTo>
                      <a:pt x="28194" y="0"/>
                    </a:moveTo>
                    <a:lnTo>
                      <a:pt x="33527" y="0"/>
                    </a:lnTo>
                  </a:path>
                  <a:path w="481965" h="182880">
                    <a:moveTo>
                      <a:pt x="23622" y="2286"/>
                    </a:moveTo>
                    <a:lnTo>
                      <a:pt x="25908" y="2286"/>
                    </a:lnTo>
                  </a:path>
                  <a:path w="481965" h="182880">
                    <a:moveTo>
                      <a:pt x="25146" y="2286"/>
                    </a:moveTo>
                    <a:lnTo>
                      <a:pt x="22860" y="2286"/>
                    </a:lnTo>
                  </a:path>
                  <a:path w="481965" h="182880">
                    <a:moveTo>
                      <a:pt x="23622" y="2286"/>
                    </a:moveTo>
                    <a:lnTo>
                      <a:pt x="25908" y="2286"/>
                    </a:lnTo>
                  </a:path>
                  <a:path w="481965" h="182880">
                    <a:moveTo>
                      <a:pt x="22860" y="0"/>
                    </a:moveTo>
                    <a:lnTo>
                      <a:pt x="22860" y="2286"/>
                    </a:lnTo>
                  </a:path>
                  <a:path w="481965" h="182880">
                    <a:moveTo>
                      <a:pt x="23622" y="2286"/>
                    </a:moveTo>
                    <a:lnTo>
                      <a:pt x="21336" y="2286"/>
                    </a:lnTo>
                  </a:path>
                  <a:path w="481965" h="182880">
                    <a:moveTo>
                      <a:pt x="21336" y="0"/>
                    </a:moveTo>
                    <a:lnTo>
                      <a:pt x="22860" y="0"/>
                    </a:lnTo>
                  </a:path>
                  <a:path w="481965" h="182880">
                    <a:moveTo>
                      <a:pt x="26670" y="2286"/>
                    </a:moveTo>
                    <a:lnTo>
                      <a:pt x="26670" y="0"/>
                    </a:lnTo>
                  </a:path>
                  <a:path w="481965" h="182880">
                    <a:moveTo>
                      <a:pt x="26670" y="0"/>
                    </a:moveTo>
                    <a:lnTo>
                      <a:pt x="26670" y="2286"/>
                    </a:lnTo>
                  </a:path>
                  <a:path w="481965" h="182880">
                    <a:moveTo>
                      <a:pt x="28194" y="2286"/>
                    </a:moveTo>
                    <a:lnTo>
                      <a:pt x="28194" y="0"/>
                    </a:lnTo>
                  </a:path>
                  <a:path w="481965" h="182880">
                    <a:moveTo>
                      <a:pt x="28194" y="0"/>
                    </a:moveTo>
                    <a:lnTo>
                      <a:pt x="28194" y="2286"/>
                    </a:lnTo>
                  </a:path>
                  <a:path w="481965" h="182880">
                    <a:moveTo>
                      <a:pt x="26670" y="2286"/>
                    </a:moveTo>
                    <a:lnTo>
                      <a:pt x="26670" y="0"/>
                    </a:lnTo>
                  </a:path>
                  <a:path w="481965" h="182880">
                    <a:moveTo>
                      <a:pt x="26670" y="0"/>
                    </a:moveTo>
                    <a:lnTo>
                      <a:pt x="26670" y="2286"/>
                    </a:lnTo>
                  </a:path>
                  <a:path w="481965" h="182880">
                    <a:moveTo>
                      <a:pt x="27432" y="2286"/>
                    </a:moveTo>
                    <a:lnTo>
                      <a:pt x="27432" y="0"/>
                    </a:lnTo>
                  </a:path>
                  <a:path w="481965" h="182880">
                    <a:moveTo>
                      <a:pt x="28194" y="0"/>
                    </a:moveTo>
                    <a:lnTo>
                      <a:pt x="28194" y="2286"/>
                    </a:lnTo>
                  </a:path>
                  <a:path w="481965" h="182880">
                    <a:moveTo>
                      <a:pt x="26670" y="2286"/>
                    </a:moveTo>
                    <a:lnTo>
                      <a:pt x="27432" y="2286"/>
                    </a:lnTo>
                  </a:path>
                  <a:path w="481965" h="182880">
                    <a:moveTo>
                      <a:pt x="25908" y="2286"/>
                    </a:moveTo>
                    <a:lnTo>
                      <a:pt x="28194" y="2286"/>
                    </a:lnTo>
                  </a:path>
                  <a:path w="481965" h="182880">
                    <a:moveTo>
                      <a:pt x="25908" y="2286"/>
                    </a:moveTo>
                    <a:lnTo>
                      <a:pt x="26670" y="2286"/>
                    </a:lnTo>
                  </a:path>
                  <a:path w="481965" h="182880">
                    <a:moveTo>
                      <a:pt x="28194" y="2286"/>
                    </a:moveTo>
                    <a:lnTo>
                      <a:pt x="28955" y="2286"/>
                    </a:lnTo>
                  </a:path>
                  <a:path w="481965" h="182880">
                    <a:moveTo>
                      <a:pt x="28194" y="2286"/>
                    </a:moveTo>
                    <a:lnTo>
                      <a:pt x="28955" y="2286"/>
                    </a:lnTo>
                  </a:path>
                  <a:path w="481965" h="182880">
                    <a:moveTo>
                      <a:pt x="28194" y="0"/>
                    </a:moveTo>
                    <a:lnTo>
                      <a:pt x="2743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1" name="object 743">
                <a:extLst>
                  <a:ext uri="{FF2B5EF4-FFF2-40B4-BE49-F238E27FC236}">
                    <a16:creationId xmlns:a16="http://schemas.microsoft.com/office/drawing/2014/main" id="{A0B4BBC0-6B9A-2A65-0BD9-18C7216F219A}"/>
                  </a:ext>
                </a:extLst>
              </p:cNvPr>
              <p:cNvSpPr/>
              <p:nvPr/>
            </p:nvSpPr>
            <p:spPr>
              <a:xfrm>
                <a:off x="6255639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2" name="object 744">
                <a:extLst>
                  <a:ext uri="{FF2B5EF4-FFF2-40B4-BE49-F238E27FC236}">
                    <a16:creationId xmlns:a16="http://schemas.microsoft.com/office/drawing/2014/main" id="{3260EA76-90F2-B8BF-C94C-430907EE8602}"/>
                  </a:ext>
                </a:extLst>
              </p:cNvPr>
              <p:cNvSpPr/>
              <p:nvPr/>
            </p:nvSpPr>
            <p:spPr>
              <a:xfrm>
                <a:off x="6262115" y="2902458"/>
                <a:ext cx="508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2539">
                    <a:moveTo>
                      <a:pt x="2286" y="2286"/>
                    </a:moveTo>
                    <a:lnTo>
                      <a:pt x="4572" y="2286"/>
                    </a:lnTo>
                  </a:path>
                  <a:path w="5079" h="2539">
                    <a:moveTo>
                      <a:pt x="2286" y="2286"/>
                    </a:moveTo>
                    <a:lnTo>
                      <a:pt x="4572" y="2286"/>
                    </a:lnTo>
                  </a:path>
                  <a:path w="5079" h="2539">
                    <a:moveTo>
                      <a:pt x="2286" y="0"/>
                    </a:moveTo>
                    <a:lnTo>
                      <a:pt x="2286" y="2286"/>
                    </a:lnTo>
                  </a:path>
                  <a:path w="5079" h="2539">
                    <a:moveTo>
                      <a:pt x="2286" y="0"/>
                    </a:moveTo>
                    <a:lnTo>
                      <a:pt x="2286" y="2286"/>
                    </a:lnTo>
                  </a:path>
                  <a:path w="5079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5079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5079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5079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5079" h="2539">
                    <a:moveTo>
                      <a:pt x="1524" y="0"/>
                    </a:moveTo>
                    <a:lnTo>
                      <a:pt x="1524" y="2286"/>
                    </a:lnTo>
                  </a:path>
                  <a:path w="5079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5079" h="2539">
                    <a:moveTo>
                      <a:pt x="0" y="2286"/>
                    </a:moveTo>
                    <a:lnTo>
                      <a:pt x="762" y="2286"/>
                    </a:lnTo>
                  </a:path>
                  <a:path w="5079" h="2539">
                    <a:moveTo>
                      <a:pt x="0" y="2286"/>
                    </a:moveTo>
                    <a:lnTo>
                      <a:pt x="76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3" name="object 745">
                <a:extLst>
                  <a:ext uri="{FF2B5EF4-FFF2-40B4-BE49-F238E27FC236}">
                    <a16:creationId xmlns:a16="http://schemas.microsoft.com/office/drawing/2014/main" id="{EE675B40-26B6-F859-B594-E5DB47040986}"/>
                  </a:ext>
                </a:extLst>
              </p:cNvPr>
              <p:cNvSpPr/>
              <p:nvPr/>
            </p:nvSpPr>
            <p:spPr>
              <a:xfrm>
                <a:off x="6263259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749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49" y="381"/>
                    </a:lnTo>
                    <a:close/>
                  </a:path>
                  <a:path w="1904" h="1269">
                    <a:moveTo>
                      <a:pt x="1511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11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4" name="object 746">
                <a:extLst>
                  <a:ext uri="{FF2B5EF4-FFF2-40B4-BE49-F238E27FC236}">
                    <a16:creationId xmlns:a16="http://schemas.microsoft.com/office/drawing/2014/main" id="{667DFD15-3E5D-D4B4-25B1-A881E6599C4E}"/>
                  </a:ext>
                </a:extLst>
              </p:cNvPr>
              <p:cNvSpPr/>
              <p:nvPr/>
            </p:nvSpPr>
            <p:spPr>
              <a:xfrm>
                <a:off x="6262878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5" name="object 747">
                <a:extLst>
                  <a:ext uri="{FF2B5EF4-FFF2-40B4-BE49-F238E27FC236}">
                    <a16:creationId xmlns:a16="http://schemas.microsoft.com/office/drawing/2014/main" id="{B13987FB-8A19-A05B-261D-3CB5EC91005F}"/>
                  </a:ext>
                </a:extLst>
              </p:cNvPr>
              <p:cNvSpPr/>
              <p:nvPr/>
            </p:nvSpPr>
            <p:spPr>
              <a:xfrm>
                <a:off x="6262496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6" name="object 748">
                <a:extLst>
                  <a:ext uri="{FF2B5EF4-FFF2-40B4-BE49-F238E27FC236}">
                    <a16:creationId xmlns:a16="http://schemas.microsoft.com/office/drawing/2014/main" id="{3D6B730B-8105-21FC-8AD8-77FED853B09F}"/>
                  </a:ext>
                </a:extLst>
              </p:cNvPr>
              <p:cNvSpPr/>
              <p:nvPr/>
            </p:nvSpPr>
            <p:spPr>
              <a:xfrm>
                <a:off x="6212585" y="2902458"/>
                <a:ext cx="52069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52070" h="2539">
                    <a:moveTo>
                      <a:pt x="51053" y="0"/>
                    </a:moveTo>
                    <a:lnTo>
                      <a:pt x="50291" y="0"/>
                    </a:lnTo>
                  </a:path>
                  <a:path w="52070" h="2539">
                    <a:moveTo>
                      <a:pt x="51815" y="0"/>
                    </a:moveTo>
                    <a:lnTo>
                      <a:pt x="51053" y="0"/>
                    </a:lnTo>
                  </a:path>
                  <a:path w="52070" h="2539">
                    <a:moveTo>
                      <a:pt x="51815" y="0"/>
                    </a:moveTo>
                    <a:lnTo>
                      <a:pt x="51053" y="0"/>
                    </a:lnTo>
                  </a:path>
                  <a:path w="52070" h="2539">
                    <a:moveTo>
                      <a:pt x="4572" y="2286"/>
                    </a:moveTo>
                    <a:lnTo>
                      <a:pt x="9143" y="2286"/>
                    </a:lnTo>
                  </a:path>
                  <a:path w="52070" h="2539">
                    <a:moveTo>
                      <a:pt x="4572" y="0"/>
                    </a:moveTo>
                    <a:lnTo>
                      <a:pt x="9905" y="0"/>
                    </a:lnTo>
                  </a:path>
                  <a:path w="52070" h="2539">
                    <a:moveTo>
                      <a:pt x="3048" y="2286"/>
                    </a:moveTo>
                    <a:lnTo>
                      <a:pt x="0" y="2286"/>
                    </a:lnTo>
                  </a:path>
                  <a:path w="52070" h="2539">
                    <a:moveTo>
                      <a:pt x="3048" y="2286"/>
                    </a:moveTo>
                    <a:lnTo>
                      <a:pt x="0" y="2286"/>
                    </a:lnTo>
                  </a:path>
                  <a:path w="52070" h="2539">
                    <a:moveTo>
                      <a:pt x="1524" y="2286"/>
                    </a:moveTo>
                    <a:lnTo>
                      <a:pt x="2286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7" name="object 749">
                <a:extLst>
                  <a:ext uri="{FF2B5EF4-FFF2-40B4-BE49-F238E27FC236}">
                    <a16:creationId xmlns:a16="http://schemas.microsoft.com/office/drawing/2014/main" id="{A6C17099-F11B-F02E-8D8F-56781D81D83B}"/>
                  </a:ext>
                </a:extLst>
              </p:cNvPr>
              <p:cNvSpPr/>
              <p:nvPr/>
            </p:nvSpPr>
            <p:spPr>
              <a:xfrm>
                <a:off x="6216015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8" name="object 750">
                <a:extLst>
                  <a:ext uri="{FF2B5EF4-FFF2-40B4-BE49-F238E27FC236}">
                    <a16:creationId xmlns:a16="http://schemas.microsoft.com/office/drawing/2014/main" id="{C31D77CC-D186-D299-CA38-C40C6FA1679A}"/>
                  </a:ext>
                </a:extLst>
              </p:cNvPr>
              <p:cNvSpPr/>
              <p:nvPr/>
            </p:nvSpPr>
            <p:spPr>
              <a:xfrm>
                <a:off x="6215634" y="2902458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904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904" h="2539">
                    <a:moveTo>
                      <a:pt x="0" y="2286"/>
                    </a:moveTo>
                    <a:lnTo>
                      <a:pt x="0" y="0"/>
                    </a:lnTo>
                  </a:path>
                  <a:path w="1904" h="2539">
                    <a:moveTo>
                      <a:pt x="762" y="0"/>
                    </a:moveTo>
                    <a:lnTo>
                      <a:pt x="0" y="0"/>
                    </a:lnTo>
                  </a:path>
                  <a:path w="1904" h="2539">
                    <a:moveTo>
                      <a:pt x="1524" y="0"/>
                    </a:moveTo>
                    <a:lnTo>
                      <a:pt x="1524" y="2286"/>
                    </a:lnTo>
                  </a:path>
                  <a:path w="1904" h="2539">
                    <a:moveTo>
                      <a:pt x="1524" y="0"/>
                    </a:moveTo>
                    <a:lnTo>
                      <a:pt x="1524" y="2286"/>
                    </a:lnTo>
                  </a:path>
                  <a:path w="1904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1904" h="2539">
                    <a:moveTo>
                      <a:pt x="762" y="2286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59" name="object 751">
                <a:extLst>
                  <a:ext uri="{FF2B5EF4-FFF2-40B4-BE49-F238E27FC236}">
                    <a16:creationId xmlns:a16="http://schemas.microsoft.com/office/drawing/2014/main" id="{D5811028-4051-3D04-EDAB-A895FDB1590B}"/>
                  </a:ext>
                </a:extLst>
              </p:cNvPr>
              <p:cNvSpPr/>
              <p:nvPr/>
            </p:nvSpPr>
            <p:spPr>
              <a:xfrm>
                <a:off x="6216777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0" name="object 752">
                <a:extLst>
                  <a:ext uri="{FF2B5EF4-FFF2-40B4-BE49-F238E27FC236}">
                    <a16:creationId xmlns:a16="http://schemas.microsoft.com/office/drawing/2014/main" id="{1DDA2E18-9F22-1E4D-FABD-EA73FC4FDAD5}"/>
                  </a:ext>
                </a:extLst>
              </p:cNvPr>
              <p:cNvSpPr/>
              <p:nvPr/>
            </p:nvSpPr>
            <p:spPr>
              <a:xfrm>
                <a:off x="6215634" y="2902458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</a:path>
                  <a:path w="1904" h="2539">
                    <a:moveTo>
                      <a:pt x="1524" y="0"/>
                    </a:moveTo>
                    <a:lnTo>
                      <a:pt x="762" y="0"/>
                    </a:lnTo>
                  </a:path>
                  <a:path w="1904" h="2539">
                    <a:moveTo>
                      <a:pt x="0" y="228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1" name="object 753">
                <a:extLst>
                  <a:ext uri="{FF2B5EF4-FFF2-40B4-BE49-F238E27FC236}">
                    <a16:creationId xmlns:a16="http://schemas.microsoft.com/office/drawing/2014/main" id="{BE6CAFDD-7A66-4722-FA66-4CB143C31530}"/>
                  </a:ext>
                </a:extLst>
              </p:cNvPr>
              <p:cNvSpPr/>
              <p:nvPr/>
            </p:nvSpPr>
            <p:spPr>
              <a:xfrm>
                <a:off x="6215253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2" name="object 754">
                <a:extLst>
                  <a:ext uri="{FF2B5EF4-FFF2-40B4-BE49-F238E27FC236}">
                    <a16:creationId xmlns:a16="http://schemas.microsoft.com/office/drawing/2014/main" id="{55586A8D-221F-2336-45FA-AFACDCBBDF43}"/>
                  </a:ext>
                </a:extLst>
              </p:cNvPr>
              <p:cNvSpPr/>
              <p:nvPr/>
            </p:nvSpPr>
            <p:spPr>
              <a:xfrm>
                <a:off x="6215634" y="2902458"/>
                <a:ext cx="139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2539">
                    <a:moveTo>
                      <a:pt x="762" y="0"/>
                    </a:moveTo>
                    <a:lnTo>
                      <a:pt x="0" y="0"/>
                    </a:lnTo>
                  </a:path>
                  <a:path w="13970" h="2539">
                    <a:moveTo>
                      <a:pt x="11429" y="2286"/>
                    </a:moveTo>
                    <a:lnTo>
                      <a:pt x="13715" y="2286"/>
                    </a:lnTo>
                  </a:path>
                  <a:path w="13970" h="2539">
                    <a:moveTo>
                      <a:pt x="12191" y="0"/>
                    </a:moveTo>
                    <a:lnTo>
                      <a:pt x="12191" y="2286"/>
                    </a:lnTo>
                  </a:path>
                  <a:path w="13970" h="2539">
                    <a:moveTo>
                      <a:pt x="13715" y="0"/>
                    </a:moveTo>
                    <a:lnTo>
                      <a:pt x="12191" y="0"/>
                    </a:lnTo>
                  </a:path>
                  <a:path w="13970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3970" h="2539">
                    <a:moveTo>
                      <a:pt x="8381" y="0"/>
                    </a:moveTo>
                    <a:lnTo>
                      <a:pt x="8381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3" name="object 755">
                <a:extLst>
                  <a:ext uri="{FF2B5EF4-FFF2-40B4-BE49-F238E27FC236}">
                    <a16:creationId xmlns:a16="http://schemas.microsoft.com/office/drawing/2014/main" id="{86E310E0-7B67-E135-D565-F5027808464C}"/>
                  </a:ext>
                </a:extLst>
              </p:cNvPr>
              <p:cNvSpPr/>
              <p:nvPr/>
            </p:nvSpPr>
            <p:spPr>
              <a:xfrm>
                <a:off x="622439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4" name="object 756">
                <a:extLst>
                  <a:ext uri="{FF2B5EF4-FFF2-40B4-BE49-F238E27FC236}">
                    <a16:creationId xmlns:a16="http://schemas.microsoft.com/office/drawing/2014/main" id="{D760C22E-4995-8D50-6B30-999021E92636}"/>
                  </a:ext>
                </a:extLst>
              </p:cNvPr>
              <p:cNvSpPr/>
              <p:nvPr/>
            </p:nvSpPr>
            <p:spPr>
              <a:xfrm>
                <a:off x="6221729" y="2902458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904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904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1904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1904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1904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1904" h="2539">
                    <a:moveTo>
                      <a:pt x="762" y="2286"/>
                    </a:moveTo>
                    <a:lnTo>
                      <a:pt x="1524" y="2286"/>
                    </a:lnTo>
                  </a:path>
                  <a:path w="1904" h="2539">
                    <a:moveTo>
                      <a:pt x="762" y="2286"/>
                    </a:moveTo>
                    <a:lnTo>
                      <a:pt x="1524" y="2286"/>
                    </a:lnTo>
                  </a:path>
                  <a:path w="1904" h="2539">
                    <a:moveTo>
                      <a:pt x="0" y="2286"/>
                    </a:moveTo>
                    <a:lnTo>
                      <a:pt x="762" y="2286"/>
                    </a:lnTo>
                  </a:path>
                  <a:path w="1904" h="2539">
                    <a:moveTo>
                      <a:pt x="0" y="2286"/>
                    </a:moveTo>
                    <a:lnTo>
                      <a:pt x="76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5" name="object 757">
                <a:extLst>
                  <a:ext uri="{FF2B5EF4-FFF2-40B4-BE49-F238E27FC236}">
                    <a16:creationId xmlns:a16="http://schemas.microsoft.com/office/drawing/2014/main" id="{E4D069E0-D0EC-7B37-483D-3B54400E2FEA}"/>
                  </a:ext>
                </a:extLst>
              </p:cNvPr>
              <p:cNvSpPr/>
              <p:nvPr/>
            </p:nvSpPr>
            <p:spPr>
              <a:xfrm>
                <a:off x="6222110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6" name="object 758">
                <a:extLst>
                  <a:ext uri="{FF2B5EF4-FFF2-40B4-BE49-F238E27FC236}">
                    <a16:creationId xmlns:a16="http://schemas.microsoft.com/office/drawing/2014/main" id="{6D216B9A-B6B8-1B54-EEDF-B0E70BFFB48E}"/>
                  </a:ext>
                </a:extLst>
              </p:cNvPr>
              <p:cNvSpPr/>
              <p:nvPr/>
            </p:nvSpPr>
            <p:spPr>
              <a:xfrm>
                <a:off x="6223253" y="2902458"/>
                <a:ext cx="12509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184150">
                    <a:moveTo>
                      <a:pt x="762" y="0"/>
                    </a:moveTo>
                    <a:lnTo>
                      <a:pt x="0" y="0"/>
                    </a:lnTo>
                  </a:path>
                  <a:path w="125095" h="184150">
                    <a:moveTo>
                      <a:pt x="762" y="0"/>
                    </a:moveTo>
                    <a:lnTo>
                      <a:pt x="0" y="0"/>
                    </a:lnTo>
                  </a:path>
                  <a:path w="125095" h="184150">
                    <a:moveTo>
                      <a:pt x="1524" y="2286"/>
                    </a:moveTo>
                    <a:lnTo>
                      <a:pt x="4572" y="2286"/>
                    </a:lnTo>
                  </a:path>
                  <a:path w="125095" h="184150">
                    <a:moveTo>
                      <a:pt x="3810" y="2286"/>
                    </a:moveTo>
                    <a:lnTo>
                      <a:pt x="762" y="2286"/>
                    </a:lnTo>
                  </a:path>
                  <a:path w="125095" h="184150">
                    <a:moveTo>
                      <a:pt x="3810" y="2286"/>
                    </a:moveTo>
                    <a:lnTo>
                      <a:pt x="762" y="2286"/>
                    </a:lnTo>
                  </a:path>
                  <a:path w="125095" h="184150">
                    <a:moveTo>
                      <a:pt x="28956" y="90678"/>
                    </a:moveTo>
                    <a:lnTo>
                      <a:pt x="36575" y="90678"/>
                    </a:lnTo>
                  </a:path>
                  <a:path w="125095" h="184150">
                    <a:moveTo>
                      <a:pt x="28956" y="86106"/>
                    </a:moveTo>
                    <a:lnTo>
                      <a:pt x="36575" y="86106"/>
                    </a:lnTo>
                  </a:path>
                  <a:path w="125095" h="184150">
                    <a:moveTo>
                      <a:pt x="29718" y="92964"/>
                    </a:moveTo>
                    <a:lnTo>
                      <a:pt x="35813" y="92964"/>
                    </a:lnTo>
                  </a:path>
                  <a:path w="125095" h="184150">
                    <a:moveTo>
                      <a:pt x="28956" y="92964"/>
                    </a:moveTo>
                    <a:lnTo>
                      <a:pt x="35813" y="92964"/>
                    </a:lnTo>
                  </a:path>
                  <a:path w="125095" h="184150">
                    <a:moveTo>
                      <a:pt x="28956" y="99822"/>
                    </a:moveTo>
                    <a:lnTo>
                      <a:pt x="35813" y="99822"/>
                    </a:lnTo>
                  </a:path>
                  <a:path w="125095" h="184150">
                    <a:moveTo>
                      <a:pt x="22098" y="79248"/>
                    </a:moveTo>
                    <a:lnTo>
                      <a:pt x="22098" y="97536"/>
                    </a:lnTo>
                  </a:path>
                  <a:path w="125095" h="184150">
                    <a:moveTo>
                      <a:pt x="28956" y="79248"/>
                    </a:moveTo>
                    <a:lnTo>
                      <a:pt x="28956" y="97536"/>
                    </a:lnTo>
                  </a:path>
                  <a:path w="125095" h="184150">
                    <a:moveTo>
                      <a:pt x="22098" y="97536"/>
                    </a:moveTo>
                    <a:lnTo>
                      <a:pt x="28956" y="97536"/>
                    </a:lnTo>
                  </a:path>
                  <a:path w="125095" h="184150">
                    <a:moveTo>
                      <a:pt x="22098" y="79248"/>
                    </a:moveTo>
                    <a:lnTo>
                      <a:pt x="28956" y="79248"/>
                    </a:lnTo>
                  </a:path>
                  <a:path w="125095" h="184150">
                    <a:moveTo>
                      <a:pt x="28956" y="92964"/>
                    </a:moveTo>
                    <a:lnTo>
                      <a:pt x="29718" y="92964"/>
                    </a:lnTo>
                  </a:path>
                  <a:path w="125095" h="184150">
                    <a:moveTo>
                      <a:pt x="28956" y="99822"/>
                    </a:moveTo>
                    <a:lnTo>
                      <a:pt x="28194" y="101346"/>
                    </a:lnTo>
                  </a:path>
                  <a:path w="125095" h="184150">
                    <a:moveTo>
                      <a:pt x="28956" y="92964"/>
                    </a:moveTo>
                    <a:lnTo>
                      <a:pt x="28956" y="99822"/>
                    </a:lnTo>
                  </a:path>
                  <a:path w="125095" h="184150">
                    <a:moveTo>
                      <a:pt x="36575" y="79248"/>
                    </a:moveTo>
                    <a:lnTo>
                      <a:pt x="36575" y="97536"/>
                    </a:lnTo>
                  </a:path>
                  <a:path w="125095" h="184150">
                    <a:moveTo>
                      <a:pt x="42672" y="79248"/>
                    </a:moveTo>
                    <a:lnTo>
                      <a:pt x="42672" y="97536"/>
                    </a:lnTo>
                  </a:path>
                  <a:path w="125095" h="184150">
                    <a:moveTo>
                      <a:pt x="42672" y="97536"/>
                    </a:moveTo>
                    <a:lnTo>
                      <a:pt x="36575" y="97536"/>
                    </a:lnTo>
                  </a:path>
                  <a:path w="125095" h="184150">
                    <a:moveTo>
                      <a:pt x="42672" y="79248"/>
                    </a:moveTo>
                    <a:lnTo>
                      <a:pt x="36575" y="79248"/>
                    </a:lnTo>
                  </a:path>
                  <a:path w="125095" h="184150">
                    <a:moveTo>
                      <a:pt x="91440" y="129540"/>
                    </a:moveTo>
                    <a:lnTo>
                      <a:pt x="112775" y="129540"/>
                    </a:lnTo>
                  </a:path>
                  <a:path w="125095" h="184150">
                    <a:moveTo>
                      <a:pt x="92963" y="159258"/>
                    </a:moveTo>
                    <a:lnTo>
                      <a:pt x="111251" y="159258"/>
                    </a:lnTo>
                  </a:path>
                  <a:path w="125095" h="184150">
                    <a:moveTo>
                      <a:pt x="92963" y="125730"/>
                    </a:moveTo>
                    <a:lnTo>
                      <a:pt x="111251" y="125730"/>
                    </a:lnTo>
                  </a:path>
                  <a:path w="125095" h="184150">
                    <a:moveTo>
                      <a:pt x="91440" y="155448"/>
                    </a:moveTo>
                    <a:lnTo>
                      <a:pt x="112775" y="155448"/>
                    </a:lnTo>
                  </a:path>
                  <a:path w="125095" h="184150">
                    <a:moveTo>
                      <a:pt x="79248" y="116586"/>
                    </a:moveTo>
                    <a:lnTo>
                      <a:pt x="79248" y="168402"/>
                    </a:lnTo>
                  </a:path>
                  <a:path w="125095" h="184150">
                    <a:moveTo>
                      <a:pt x="85344" y="116586"/>
                    </a:moveTo>
                    <a:lnTo>
                      <a:pt x="85344" y="168402"/>
                    </a:lnTo>
                  </a:path>
                  <a:path w="125095" h="184150">
                    <a:moveTo>
                      <a:pt x="79248" y="116586"/>
                    </a:moveTo>
                    <a:lnTo>
                      <a:pt x="85344" y="116586"/>
                    </a:lnTo>
                  </a:path>
                  <a:path w="125095" h="184150">
                    <a:moveTo>
                      <a:pt x="91440" y="120396"/>
                    </a:moveTo>
                    <a:lnTo>
                      <a:pt x="91440" y="163830"/>
                    </a:lnTo>
                  </a:path>
                  <a:path w="125095" h="184150">
                    <a:moveTo>
                      <a:pt x="85344" y="120396"/>
                    </a:moveTo>
                    <a:lnTo>
                      <a:pt x="91440" y="120396"/>
                    </a:lnTo>
                  </a:path>
                  <a:path w="125095" h="184150">
                    <a:moveTo>
                      <a:pt x="85344" y="163830"/>
                    </a:moveTo>
                    <a:lnTo>
                      <a:pt x="91440" y="163830"/>
                    </a:lnTo>
                  </a:path>
                  <a:path w="125095" h="184150">
                    <a:moveTo>
                      <a:pt x="92963" y="125730"/>
                    </a:moveTo>
                    <a:lnTo>
                      <a:pt x="92963" y="159258"/>
                    </a:lnTo>
                  </a:path>
                  <a:path w="125095" h="184150">
                    <a:moveTo>
                      <a:pt x="79248" y="168402"/>
                    </a:moveTo>
                    <a:lnTo>
                      <a:pt x="85344" y="168402"/>
                    </a:lnTo>
                  </a:path>
                  <a:path w="125095" h="184150">
                    <a:moveTo>
                      <a:pt x="118110" y="168402"/>
                    </a:moveTo>
                    <a:lnTo>
                      <a:pt x="118110" y="116586"/>
                    </a:lnTo>
                  </a:path>
                  <a:path w="125095" h="184150">
                    <a:moveTo>
                      <a:pt x="124968" y="116586"/>
                    </a:moveTo>
                    <a:lnTo>
                      <a:pt x="124968" y="168402"/>
                    </a:lnTo>
                  </a:path>
                  <a:path w="125095" h="184150">
                    <a:moveTo>
                      <a:pt x="118110" y="120396"/>
                    </a:moveTo>
                    <a:lnTo>
                      <a:pt x="112775" y="120396"/>
                    </a:lnTo>
                  </a:path>
                  <a:path w="125095" h="184150">
                    <a:moveTo>
                      <a:pt x="118110" y="163830"/>
                    </a:moveTo>
                    <a:lnTo>
                      <a:pt x="112775" y="163830"/>
                    </a:lnTo>
                  </a:path>
                  <a:path w="125095" h="184150">
                    <a:moveTo>
                      <a:pt x="111251" y="125730"/>
                    </a:moveTo>
                    <a:lnTo>
                      <a:pt x="111251" y="159258"/>
                    </a:lnTo>
                  </a:path>
                  <a:path w="125095" h="184150">
                    <a:moveTo>
                      <a:pt x="112775" y="120396"/>
                    </a:moveTo>
                    <a:lnTo>
                      <a:pt x="112775" y="163830"/>
                    </a:lnTo>
                  </a:path>
                  <a:path w="125095" h="184150">
                    <a:moveTo>
                      <a:pt x="124968" y="168402"/>
                    </a:moveTo>
                    <a:lnTo>
                      <a:pt x="118110" y="168402"/>
                    </a:lnTo>
                  </a:path>
                  <a:path w="125095" h="184150">
                    <a:moveTo>
                      <a:pt x="124968" y="116586"/>
                    </a:moveTo>
                    <a:lnTo>
                      <a:pt x="118110" y="116586"/>
                    </a:lnTo>
                  </a:path>
                  <a:path w="125095" h="184150">
                    <a:moveTo>
                      <a:pt x="45720" y="180594"/>
                    </a:moveTo>
                    <a:lnTo>
                      <a:pt x="49530" y="180594"/>
                    </a:lnTo>
                  </a:path>
                  <a:path w="125095" h="184150">
                    <a:moveTo>
                      <a:pt x="45720" y="104393"/>
                    </a:moveTo>
                    <a:lnTo>
                      <a:pt x="49530" y="104393"/>
                    </a:lnTo>
                  </a:path>
                  <a:path w="125095" h="184150">
                    <a:moveTo>
                      <a:pt x="35813" y="92964"/>
                    </a:moveTo>
                    <a:lnTo>
                      <a:pt x="36575" y="92964"/>
                    </a:lnTo>
                  </a:path>
                  <a:path w="125095" h="184150">
                    <a:moveTo>
                      <a:pt x="41910" y="101346"/>
                    </a:moveTo>
                    <a:lnTo>
                      <a:pt x="45720" y="104393"/>
                    </a:lnTo>
                  </a:path>
                  <a:path w="125095" h="184150">
                    <a:moveTo>
                      <a:pt x="35813" y="92964"/>
                    </a:moveTo>
                    <a:lnTo>
                      <a:pt x="35813" y="99822"/>
                    </a:lnTo>
                  </a:path>
                  <a:path w="125095" h="184150">
                    <a:moveTo>
                      <a:pt x="41910" y="183642"/>
                    </a:moveTo>
                    <a:lnTo>
                      <a:pt x="45720" y="180594"/>
                    </a:lnTo>
                  </a:path>
                  <a:path w="125095" h="184150">
                    <a:moveTo>
                      <a:pt x="41910" y="183642"/>
                    </a:moveTo>
                    <a:lnTo>
                      <a:pt x="41910" y="101346"/>
                    </a:lnTo>
                  </a:path>
                  <a:path w="125095" h="184150">
                    <a:moveTo>
                      <a:pt x="45720" y="104393"/>
                    </a:moveTo>
                    <a:lnTo>
                      <a:pt x="45720" y="180594"/>
                    </a:lnTo>
                  </a:path>
                  <a:path w="125095" h="184150">
                    <a:moveTo>
                      <a:pt x="35813" y="99822"/>
                    </a:moveTo>
                    <a:lnTo>
                      <a:pt x="37337" y="101346"/>
                    </a:lnTo>
                  </a:path>
                  <a:path w="125095" h="184150">
                    <a:moveTo>
                      <a:pt x="51054" y="161544"/>
                    </a:moveTo>
                    <a:lnTo>
                      <a:pt x="49530" y="163830"/>
                    </a:lnTo>
                  </a:path>
                  <a:path w="125095" h="184150">
                    <a:moveTo>
                      <a:pt x="51054" y="122681"/>
                    </a:moveTo>
                    <a:lnTo>
                      <a:pt x="49530" y="120396"/>
                    </a:lnTo>
                  </a:path>
                  <a:path w="125095" h="184150">
                    <a:moveTo>
                      <a:pt x="53340" y="138684"/>
                    </a:moveTo>
                    <a:lnTo>
                      <a:pt x="53340" y="123443"/>
                    </a:lnTo>
                  </a:path>
                  <a:path w="125095" h="184150">
                    <a:moveTo>
                      <a:pt x="53340" y="160781"/>
                    </a:moveTo>
                    <a:lnTo>
                      <a:pt x="53340" y="147066"/>
                    </a:lnTo>
                  </a:path>
                  <a:path w="125095" h="184150">
                    <a:moveTo>
                      <a:pt x="54101" y="136398"/>
                    </a:moveTo>
                    <a:lnTo>
                      <a:pt x="54101" y="123443"/>
                    </a:lnTo>
                  </a:path>
                  <a:path w="125095" h="184150">
                    <a:moveTo>
                      <a:pt x="54101" y="160781"/>
                    </a:moveTo>
                    <a:lnTo>
                      <a:pt x="54101" y="148590"/>
                    </a:lnTo>
                  </a:path>
                  <a:path w="125095" h="184150">
                    <a:moveTo>
                      <a:pt x="52578" y="124968"/>
                    </a:moveTo>
                    <a:lnTo>
                      <a:pt x="53340" y="123443"/>
                    </a:lnTo>
                  </a:path>
                  <a:path w="125095" h="184150">
                    <a:moveTo>
                      <a:pt x="51816" y="124968"/>
                    </a:moveTo>
                    <a:lnTo>
                      <a:pt x="52578" y="124968"/>
                    </a:lnTo>
                  </a:path>
                  <a:path w="125095" h="184150">
                    <a:moveTo>
                      <a:pt x="51054" y="124206"/>
                    </a:moveTo>
                    <a:lnTo>
                      <a:pt x="51054" y="124968"/>
                    </a:lnTo>
                    <a:lnTo>
                      <a:pt x="51816" y="124968"/>
                    </a:lnTo>
                  </a:path>
                  <a:path w="125095" h="184150">
                    <a:moveTo>
                      <a:pt x="52578" y="124968"/>
                    </a:moveTo>
                    <a:lnTo>
                      <a:pt x="53340" y="124968"/>
                    </a:lnTo>
                  </a:path>
                  <a:path w="125095" h="184150">
                    <a:moveTo>
                      <a:pt x="53340" y="123443"/>
                    </a:moveTo>
                    <a:lnTo>
                      <a:pt x="54101" y="123443"/>
                    </a:lnTo>
                  </a:path>
                  <a:path w="125095" h="184150">
                    <a:moveTo>
                      <a:pt x="51816" y="160019"/>
                    </a:moveTo>
                    <a:lnTo>
                      <a:pt x="52578" y="160019"/>
                    </a:lnTo>
                  </a:path>
                  <a:path w="125095" h="184150">
                    <a:moveTo>
                      <a:pt x="51816" y="160019"/>
                    </a:moveTo>
                    <a:lnTo>
                      <a:pt x="51054" y="160019"/>
                    </a:lnTo>
                  </a:path>
                  <a:path w="125095" h="184150">
                    <a:moveTo>
                      <a:pt x="53340" y="160781"/>
                    </a:moveTo>
                    <a:lnTo>
                      <a:pt x="54101" y="160781"/>
                    </a:lnTo>
                  </a:path>
                  <a:path w="125095" h="184150">
                    <a:moveTo>
                      <a:pt x="52578" y="160019"/>
                    </a:moveTo>
                    <a:lnTo>
                      <a:pt x="53340" y="1607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7" name="object 759">
                <a:extLst>
                  <a:ext uri="{FF2B5EF4-FFF2-40B4-BE49-F238E27FC236}">
                    <a16:creationId xmlns:a16="http://schemas.microsoft.com/office/drawing/2014/main" id="{EB14CD3E-2971-E2C6-E3DA-81ECD316F4FF}"/>
                  </a:ext>
                </a:extLst>
              </p:cNvPr>
              <p:cNvSpPr/>
              <p:nvPr/>
            </p:nvSpPr>
            <p:spPr>
              <a:xfrm>
                <a:off x="6275451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8" name="object 760">
                <a:extLst>
                  <a:ext uri="{FF2B5EF4-FFF2-40B4-BE49-F238E27FC236}">
                    <a16:creationId xmlns:a16="http://schemas.microsoft.com/office/drawing/2014/main" id="{D7B5C669-9753-8BD1-01C7-2B8718FE0AA2}"/>
                  </a:ext>
                </a:extLst>
              </p:cNvPr>
              <p:cNvSpPr/>
              <p:nvPr/>
            </p:nvSpPr>
            <p:spPr>
              <a:xfrm>
                <a:off x="6207252" y="2914650"/>
                <a:ext cx="9525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71450">
                    <a:moveTo>
                      <a:pt x="67056" y="110489"/>
                    </a:moveTo>
                    <a:lnTo>
                      <a:pt x="67056" y="149351"/>
                    </a:lnTo>
                  </a:path>
                  <a:path w="95250" h="171450">
                    <a:moveTo>
                      <a:pt x="65532" y="168401"/>
                    </a:moveTo>
                    <a:lnTo>
                      <a:pt x="65532" y="92201"/>
                    </a:lnTo>
                  </a:path>
                  <a:path w="95250" h="171450">
                    <a:moveTo>
                      <a:pt x="88392" y="130301"/>
                    </a:moveTo>
                    <a:lnTo>
                      <a:pt x="86106" y="125729"/>
                    </a:lnTo>
                    <a:lnTo>
                      <a:pt x="81534" y="123443"/>
                    </a:lnTo>
                    <a:lnTo>
                      <a:pt x="76962" y="125729"/>
                    </a:lnTo>
                    <a:lnTo>
                      <a:pt x="74675" y="130301"/>
                    </a:lnTo>
                    <a:lnTo>
                      <a:pt x="76962" y="134873"/>
                    </a:lnTo>
                    <a:lnTo>
                      <a:pt x="81534" y="137159"/>
                    </a:lnTo>
                    <a:lnTo>
                      <a:pt x="86106" y="134873"/>
                    </a:lnTo>
                    <a:lnTo>
                      <a:pt x="88392" y="130301"/>
                    </a:lnTo>
                    <a:close/>
                  </a:path>
                  <a:path w="95250" h="171450">
                    <a:moveTo>
                      <a:pt x="95250" y="144779"/>
                    </a:moveTo>
                    <a:lnTo>
                      <a:pt x="70103" y="144779"/>
                    </a:lnTo>
                  </a:path>
                  <a:path w="95250" h="171450">
                    <a:moveTo>
                      <a:pt x="95250" y="115823"/>
                    </a:moveTo>
                    <a:lnTo>
                      <a:pt x="70103" y="115823"/>
                    </a:lnTo>
                  </a:path>
                  <a:path w="95250" h="171450">
                    <a:moveTo>
                      <a:pt x="94487" y="130301"/>
                    </a:moveTo>
                    <a:lnTo>
                      <a:pt x="90677" y="121157"/>
                    </a:lnTo>
                    <a:lnTo>
                      <a:pt x="81534" y="117347"/>
                    </a:lnTo>
                    <a:lnTo>
                      <a:pt x="72389" y="121157"/>
                    </a:lnTo>
                    <a:lnTo>
                      <a:pt x="68580" y="130301"/>
                    </a:lnTo>
                    <a:lnTo>
                      <a:pt x="72389" y="139445"/>
                    </a:lnTo>
                    <a:lnTo>
                      <a:pt x="81534" y="143255"/>
                    </a:lnTo>
                    <a:lnTo>
                      <a:pt x="90677" y="139445"/>
                    </a:lnTo>
                    <a:lnTo>
                      <a:pt x="94487" y="130301"/>
                    </a:lnTo>
                    <a:close/>
                  </a:path>
                  <a:path w="95250" h="171450">
                    <a:moveTo>
                      <a:pt x="36575" y="11429"/>
                    </a:moveTo>
                    <a:lnTo>
                      <a:pt x="36575" y="23621"/>
                    </a:lnTo>
                  </a:path>
                  <a:path w="95250" h="171450">
                    <a:moveTo>
                      <a:pt x="28956" y="11429"/>
                    </a:moveTo>
                    <a:lnTo>
                      <a:pt x="28956" y="23621"/>
                    </a:lnTo>
                  </a:path>
                  <a:path w="95250" h="171450">
                    <a:moveTo>
                      <a:pt x="38100" y="23621"/>
                    </a:moveTo>
                    <a:lnTo>
                      <a:pt x="36575" y="23621"/>
                    </a:lnTo>
                  </a:path>
                  <a:path w="95250" h="171450">
                    <a:moveTo>
                      <a:pt x="38100" y="1523"/>
                    </a:moveTo>
                    <a:lnTo>
                      <a:pt x="38100" y="23621"/>
                    </a:lnTo>
                  </a:path>
                  <a:path w="95250" h="171450">
                    <a:moveTo>
                      <a:pt x="37337" y="8381"/>
                    </a:moveTo>
                    <a:lnTo>
                      <a:pt x="37337" y="1523"/>
                    </a:lnTo>
                  </a:path>
                  <a:path w="95250" h="171450">
                    <a:moveTo>
                      <a:pt x="23622" y="47243"/>
                    </a:moveTo>
                    <a:lnTo>
                      <a:pt x="25908" y="47243"/>
                    </a:lnTo>
                  </a:path>
                  <a:path w="95250" h="171450">
                    <a:moveTo>
                      <a:pt x="26670" y="118871"/>
                    </a:moveTo>
                    <a:lnTo>
                      <a:pt x="26670" y="141731"/>
                    </a:lnTo>
                  </a:path>
                  <a:path w="95250" h="171450">
                    <a:moveTo>
                      <a:pt x="26670" y="116585"/>
                    </a:moveTo>
                    <a:lnTo>
                      <a:pt x="26670" y="118871"/>
                    </a:lnTo>
                  </a:path>
                  <a:path w="95250" h="171450">
                    <a:moveTo>
                      <a:pt x="25908" y="115823"/>
                    </a:moveTo>
                    <a:lnTo>
                      <a:pt x="26670" y="116585"/>
                    </a:lnTo>
                  </a:path>
                  <a:path w="95250" h="171450">
                    <a:moveTo>
                      <a:pt x="23622" y="115061"/>
                    </a:moveTo>
                    <a:lnTo>
                      <a:pt x="25908" y="115061"/>
                    </a:lnTo>
                  </a:path>
                  <a:path w="95250" h="171450">
                    <a:moveTo>
                      <a:pt x="25908" y="47243"/>
                    </a:moveTo>
                    <a:lnTo>
                      <a:pt x="25908" y="116585"/>
                    </a:lnTo>
                  </a:path>
                  <a:path w="95250" h="171450">
                    <a:moveTo>
                      <a:pt x="23622" y="47243"/>
                    </a:moveTo>
                    <a:lnTo>
                      <a:pt x="23622" y="116585"/>
                    </a:lnTo>
                  </a:path>
                  <a:path w="95250" h="171450">
                    <a:moveTo>
                      <a:pt x="1524" y="47243"/>
                    </a:moveTo>
                    <a:lnTo>
                      <a:pt x="3810" y="47243"/>
                    </a:lnTo>
                  </a:path>
                  <a:path w="95250" h="171450">
                    <a:moveTo>
                      <a:pt x="0" y="116585"/>
                    </a:moveTo>
                    <a:lnTo>
                      <a:pt x="0" y="118871"/>
                    </a:lnTo>
                  </a:path>
                  <a:path w="95250" h="171450">
                    <a:moveTo>
                      <a:pt x="0" y="118871"/>
                    </a:moveTo>
                    <a:lnTo>
                      <a:pt x="0" y="141731"/>
                    </a:lnTo>
                  </a:path>
                  <a:path w="95250" h="171450">
                    <a:moveTo>
                      <a:pt x="1524" y="115061"/>
                    </a:moveTo>
                    <a:lnTo>
                      <a:pt x="3810" y="115061"/>
                    </a:lnTo>
                  </a:path>
                  <a:path w="95250" h="171450">
                    <a:moveTo>
                      <a:pt x="1524" y="115823"/>
                    </a:moveTo>
                    <a:lnTo>
                      <a:pt x="762" y="116585"/>
                    </a:lnTo>
                  </a:path>
                  <a:path w="95250" h="171450">
                    <a:moveTo>
                      <a:pt x="1524" y="47243"/>
                    </a:moveTo>
                    <a:lnTo>
                      <a:pt x="1524" y="116585"/>
                    </a:lnTo>
                  </a:path>
                  <a:path w="95250" h="171450">
                    <a:moveTo>
                      <a:pt x="3810" y="47243"/>
                    </a:moveTo>
                    <a:lnTo>
                      <a:pt x="3810" y="116585"/>
                    </a:lnTo>
                  </a:path>
                  <a:path w="95250" h="171450">
                    <a:moveTo>
                      <a:pt x="0" y="116585"/>
                    </a:moveTo>
                    <a:lnTo>
                      <a:pt x="26670" y="116585"/>
                    </a:lnTo>
                  </a:path>
                  <a:path w="95250" h="171450">
                    <a:moveTo>
                      <a:pt x="0" y="141731"/>
                    </a:moveTo>
                    <a:lnTo>
                      <a:pt x="26670" y="141731"/>
                    </a:lnTo>
                  </a:path>
                  <a:path w="95250" h="171450">
                    <a:moveTo>
                      <a:pt x="0" y="118871"/>
                    </a:moveTo>
                    <a:lnTo>
                      <a:pt x="26670" y="118871"/>
                    </a:lnTo>
                  </a:path>
                  <a:path w="95250" h="171450">
                    <a:moveTo>
                      <a:pt x="8382" y="126491"/>
                    </a:moveTo>
                    <a:lnTo>
                      <a:pt x="22098" y="126491"/>
                    </a:lnTo>
                  </a:path>
                  <a:path w="95250" h="171450">
                    <a:moveTo>
                      <a:pt x="8382" y="134111"/>
                    </a:moveTo>
                    <a:lnTo>
                      <a:pt x="22098" y="134111"/>
                    </a:lnTo>
                  </a:path>
                  <a:path w="95250" h="171450">
                    <a:moveTo>
                      <a:pt x="8382" y="126491"/>
                    </a:moveTo>
                    <a:lnTo>
                      <a:pt x="8382" y="134111"/>
                    </a:lnTo>
                  </a:path>
                  <a:path w="95250" h="171450">
                    <a:moveTo>
                      <a:pt x="23622" y="89915"/>
                    </a:moveTo>
                    <a:lnTo>
                      <a:pt x="26670" y="89915"/>
                    </a:lnTo>
                  </a:path>
                  <a:path w="95250" h="171450">
                    <a:moveTo>
                      <a:pt x="23622" y="170687"/>
                    </a:moveTo>
                    <a:lnTo>
                      <a:pt x="26670" y="170687"/>
                    </a:lnTo>
                  </a:path>
                  <a:path w="95250" h="171450">
                    <a:moveTo>
                      <a:pt x="23622" y="170687"/>
                    </a:moveTo>
                    <a:lnTo>
                      <a:pt x="23622" y="89915"/>
                    </a:lnTo>
                  </a:path>
                  <a:path w="95250" h="171450">
                    <a:moveTo>
                      <a:pt x="26670" y="171449"/>
                    </a:moveTo>
                    <a:lnTo>
                      <a:pt x="26670" y="89153"/>
                    </a:lnTo>
                  </a:path>
                  <a:path w="95250" h="171450">
                    <a:moveTo>
                      <a:pt x="22098" y="126491"/>
                    </a:moveTo>
                    <a:lnTo>
                      <a:pt x="22098" y="134111"/>
                    </a:lnTo>
                  </a:path>
                  <a:path w="95250" h="171450">
                    <a:moveTo>
                      <a:pt x="27432" y="8381"/>
                    </a:moveTo>
                    <a:lnTo>
                      <a:pt x="27432" y="1523"/>
                    </a:lnTo>
                  </a:path>
                  <a:path w="95250" h="171450">
                    <a:moveTo>
                      <a:pt x="26670" y="1523"/>
                    </a:moveTo>
                    <a:lnTo>
                      <a:pt x="26670" y="23621"/>
                    </a:lnTo>
                  </a:path>
                  <a:path w="95250" h="171450">
                    <a:moveTo>
                      <a:pt x="26670" y="89153"/>
                    </a:moveTo>
                    <a:lnTo>
                      <a:pt x="57912" y="89153"/>
                    </a:lnTo>
                  </a:path>
                  <a:path w="95250" h="171450">
                    <a:moveTo>
                      <a:pt x="26670" y="171449"/>
                    </a:moveTo>
                    <a:lnTo>
                      <a:pt x="57912" y="171449"/>
                    </a:lnTo>
                  </a:path>
                  <a:path w="95250" h="171450">
                    <a:moveTo>
                      <a:pt x="26670" y="8381"/>
                    </a:moveTo>
                    <a:lnTo>
                      <a:pt x="38100" y="8381"/>
                    </a:lnTo>
                  </a:path>
                  <a:path w="95250" h="171450">
                    <a:moveTo>
                      <a:pt x="28956" y="23621"/>
                    </a:moveTo>
                    <a:lnTo>
                      <a:pt x="26670" y="23621"/>
                    </a:lnTo>
                  </a:path>
                  <a:path w="95250" h="171450">
                    <a:moveTo>
                      <a:pt x="26670" y="11429"/>
                    </a:moveTo>
                    <a:lnTo>
                      <a:pt x="38100" y="11429"/>
                    </a:lnTo>
                  </a:path>
                  <a:path w="95250" h="171450">
                    <a:moveTo>
                      <a:pt x="22098" y="1523"/>
                    </a:moveTo>
                    <a:lnTo>
                      <a:pt x="43434" y="1523"/>
                    </a:lnTo>
                  </a:path>
                  <a:path w="95250" h="171450">
                    <a:moveTo>
                      <a:pt x="50292" y="1523"/>
                    </a:moveTo>
                    <a:lnTo>
                      <a:pt x="55625" y="1523"/>
                    </a:lnTo>
                  </a:path>
                  <a:path w="95250" h="171450">
                    <a:moveTo>
                      <a:pt x="43434" y="1523"/>
                    </a:moveTo>
                    <a:lnTo>
                      <a:pt x="44958" y="1523"/>
                    </a:lnTo>
                  </a:path>
                  <a:path w="95250" h="171450">
                    <a:moveTo>
                      <a:pt x="44958" y="0"/>
                    </a:moveTo>
                    <a:lnTo>
                      <a:pt x="44958" y="1523"/>
                    </a:lnTo>
                  </a:path>
                  <a:path w="95250" h="171450">
                    <a:moveTo>
                      <a:pt x="57150" y="1523"/>
                    </a:moveTo>
                    <a:lnTo>
                      <a:pt x="57150" y="0"/>
                    </a:lnTo>
                  </a:path>
                  <a:path w="95250" h="171450">
                    <a:moveTo>
                      <a:pt x="57150" y="1523"/>
                    </a:moveTo>
                    <a:lnTo>
                      <a:pt x="57150" y="0"/>
                    </a:lnTo>
                  </a:path>
                  <a:path w="95250" h="171450">
                    <a:moveTo>
                      <a:pt x="56387" y="0"/>
                    </a:moveTo>
                    <a:lnTo>
                      <a:pt x="56387" y="1523"/>
                    </a:lnTo>
                  </a:path>
                  <a:path w="95250" h="171450">
                    <a:moveTo>
                      <a:pt x="56387" y="0"/>
                    </a:moveTo>
                    <a:lnTo>
                      <a:pt x="56387" y="1523"/>
                    </a:lnTo>
                  </a:path>
                  <a:path w="95250" h="171450">
                    <a:moveTo>
                      <a:pt x="56387" y="1523"/>
                    </a:moveTo>
                    <a:lnTo>
                      <a:pt x="56387" y="0"/>
                    </a:lnTo>
                  </a:path>
                  <a:path w="95250" h="171450">
                    <a:moveTo>
                      <a:pt x="55625" y="0"/>
                    </a:moveTo>
                    <a:lnTo>
                      <a:pt x="55625" y="1523"/>
                    </a:lnTo>
                  </a:path>
                  <a:path w="95250" h="171450">
                    <a:moveTo>
                      <a:pt x="55625" y="1523"/>
                    </a:moveTo>
                    <a:lnTo>
                      <a:pt x="55625" y="0"/>
                    </a:lnTo>
                  </a:path>
                  <a:path w="95250" h="171450">
                    <a:moveTo>
                      <a:pt x="55625" y="0"/>
                    </a:moveTo>
                    <a:lnTo>
                      <a:pt x="55625" y="1523"/>
                    </a:lnTo>
                  </a:path>
                  <a:path w="95250" h="171450">
                    <a:moveTo>
                      <a:pt x="48768" y="0"/>
                    </a:moveTo>
                    <a:lnTo>
                      <a:pt x="48768" y="1523"/>
                    </a:lnTo>
                  </a:path>
                  <a:path w="95250" h="171450">
                    <a:moveTo>
                      <a:pt x="48768" y="1523"/>
                    </a:moveTo>
                    <a:lnTo>
                      <a:pt x="48768" y="0"/>
                    </a:lnTo>
                  </a:path>
                  <a:path w="95250" h="171450">
                    <a:moveTo>
                      <a:pt x="49530" y="0"/>
                    </a:moveTo>
                    <a:lnTo>
                      <a:pt x="49530" y="1523"/>
                    </a:lnTo>
                  </a:path>
                  <a:path w="95250" h="171450">
                    <a:moveTo>
                      <a:pt x="48768" y="0"/>
                    </a:moveTo>
                    <a:lnTo>
                      <a:pt x="48768" y="1523"/>
                    </a:lnTo>
                  </a:path>
                  <a:path w="95250" h="171450">
                    <a:moveTo>
                      <a:pt x="48768" y="1523"/>
                    </a:moveTo>
                    <a:lnTo>
                      <a:pt x="48768" y="0"/>
                    </a:lnTo>
                  </a:path>
                  <a:path w="95250" h="171450">
                    <a:moveTo>
                      <a:pt x="50292" y="0"/>
                    </a:moveTo>
                    <a:lnTo>
                      <a:pt x="50292" y="1523"/>
                    </a:lnTo>
                  </a:path>
                  <a:path w="95250" h="171450">
                    <a:moveTo>
                      <a:pt x="50292" y="1523"/>
                    </a:moveTo>
                    <a:lnTo>
                      <a:pt x="50292" y="0"/>
                    </a:lnTo>
                  </a:path>
                  <a:path w="95250" h="171450">
                    <a:moveTo>
                      <a:pt x="50292" y="1523"/>
                    </a:moveTo>
                    <a:lnTo>
                      <a:pt x="5029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69" name="object 761">
                <a:extLst>
                  <a:ext uri="{FF2B5EF4-FFF2-40B4-BE49-F238E27FC236}">
                    <a16:creationId xmlns:a16="http://schemas.microsoft.com/office/drawing/2014/main" id="{02158783-BA98-B4F5-4295-166A9BE00690}"/>
                  </a:ext>
                </a:extLst>
              </p:cNvPr>
              <p:cNvSpPr/>
              <p:nvPr/>
            </p:nvSpPr>
            <p:spPr>
              <a:xfrm>
                <a:off x="6257163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70" name="object 762">
                <a:extLst>
                  <a:ext uri="{FF2B5EF4-FFF2-40B4-BE49-F238E27FC236}">
                    <a16:creationId xmlns:a16="http://schemas.microsoft.com/office/drawing/2014/main" id="{EE6F0B99-5C0B-B1D5-539D-F9D55514CD99}"/>
                  </a:ext>
                </a:extLst>
              </p:cNvPr>
              <p:cNvSpPr/>
              <p:nvPr/>
            </p:nvSpPr>
            <p:spPr>
              <a:xfrm>
                <a:off x="6256782" y="291617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71" name="object 763">
                <a:extLst>
                  <a:ext uri="{FF2B5EF4-FFF2-40B4-BE49-F238E27FC236}">
                    <a16:creationId xmlns:a16="http://schemas.microsoft.com/office/drawing/2014/main" id="{663A103D-3CBE-6030-6528-900DF087D73F}"/>
                  </a:ext>
                </a:extLst>
              </p:cNvPr>
              <p:cNvSpPr/>
              <p:nvPr/>
            </p:nvSpPr>
            <p:spPr>
              <a:xfrm>
                <a:off x="6255639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72" name="object 764">
                <a:extLst>
                  <a:ext uri="{FF2B5EF4-FFF2-40B4-BE49-F238E27FC236}">
                    <a16:creationId xmlns:a16="http://schemas.microsoft.com/office/drawing/2014/main" id="{EA152975-4555-3E78-D027-DA23BE6D628D}"/>
                  </a:ext>
                </a:extLst>
              </p:cNvPr>
              <p:cNvSpPr/>
              <p:nvPr/>
            </p:nvSpPr>
            <p:spPr>
              <a:xfrm>
                <a:off x="6212585" y="2902458"/>
                <a:ext cx="170815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170814" h="157480">
                    <a:moveTo>
                      <a:pt x="50291" y="13716"/>
                    </a:moveTo>
                    <a:lnTo>
                      <a:pt x="51815" y="13716"/>
                    </a:lnTo>
                  </a:path>
                  <a:path w="170814" h="157480">
                    <a:moveTo>
                      <a:pt x="51053" y="13716"/>
                    </a:moveTo>
                    <a:lnTo>
                      <a:pt x="51815" y="13716"/>
                    </a:lnTo>
                  </a:path>
                  <a:path w="170814" h="157480">
                    <a:moveTo>
                      <a:pt x="45719" y="11430"/>
                    </a:moveTo>
                    <a:lnTo>
                      <a:pt x="49529" y="11430"/>
                    </a:lnTo>
                  </a:path>
                  <a:path w="170814" h="157480">
                    <a:moveTo>
                      <a:pt x="40386" y="11430"/>
                    </a:moveTo>
                    <a:lnTo>
                      <a:pt x="42672" y="11430"/>
                    </a:lnTo>
                  </a:path>
                  <a:path w="170814" h="157480">
                    <a:moveTo>
                      <a:pt x="40386" y="11430"/>
                    </a:moveTo>
                    <a:lnTo>
                      <a:pt x="42672" y="11430"/>
                    </a:lnTo>
                  </a:path>
                  <a:path w="170814" h="157480">
                    <a:moveTo>
                      <a:pt x="41910" y="12192"/>
                    </a:moveTo>
                    <a:lnTo>
                      <a:pt x="39624" y="12192"/>
                    </a:lnTo>
                  </a:path>
                  <a:path w="170814" h="157480">
                    <a:moveTo>
                      <a:pt x="40386" y="11430"/>
                    </a:moveTo>
                    <a:lnTo>
                      <a:pt x="38100" y="11430"/>
                    </a:lnTo>
                  </a:path>
                  <a:path w="170814" h="157480">
                    <a:moveTo>
                      <a:pt x="43434" y="12192"/>
                    </a:moveTo>
                    <a:lnTo>
                      <a:pt x="43434" y="11430"/>
                    </a:lnTo>
                    <a:lnTo>
                      <a:pt x="42672" y="11430"/>
                    </a:lnTo>
                  </a:path>
                  <a:path w="170814" h="157480">
                    <a:moveTo>
                      <a:pt x="43434" y="12192"/>
                    </a:moveTo>
                    <a:lnTo>
                      <a:pt x="43434" y="11430"/>
                    </a:lnTo>
                    <a:lnTo>
                      <a:pt x="42672" y="11430"/>
                    </a:lnTo>
                  </a:path>
                  <a:path w="170814" h="157480">
                    <a:moveTo>
                      <a:pt x="44196" y="12192"/>
                    </a:moveTo>
                    <a:lnTo>
                      <a:pt x="44196" y="11430"/>
                    </a:lnTo>
                    <a:lnTo>
                      <a:pt x="43434" y="12192"/>
                    </a:lnTo>
                  </a:path>
                  <a:path w="170814" h="157480">
                    <a:moveTo>
                      <a:pt x="44958" y="12192"/>
                    </a:moveTo>
                    <a:lnTo>
                      <a:pt x="44196" y="11430"/>
                    </a:lnTo>
                    <a:lnTo>
                      <a:pt x="43434" y="11430"/>
                    </a:lnTo>
                    <a:lnTo>
                      <a:pt x="43434" y="12192"/>
                    </a:lnTo>
                  </a:path>
                  <a:path w="170814" h="157480">
                    <a:moveTo>
                      <a:pt x="41910" y="12192"/>
                    </a:moveTo>
                    <a:lnTo>
                      <a:pt x="41910" y="11430"/>
                    </a:lnTo>
                  </a:path>
                  <a:path w="170814" h="157480">
                    <a:moveTo>
                      <a:pt x="45719" y="11430"/>
                    </a:moveTo>
                    <a:lnTo>
                      <a:pt x="44958" y="11430"/>
                    </a:lnTo>
                    <a:lnTo>
                      <a:pt x="44958" y="12192"/>
                    </a:lnTo>
                  </a:path>
                  <a:path w="170814" h="157480">
                    <a:moveTo>
                      <a:pt x="45719" y="11430"/>
                    </a:moveTo>
                    <a:lnTo>
                      <a:pt x="44958" y="11430"/>
                    </a:lnTo>
                    <a:lnTo>
                      <a:pt x="44958" y="12192"/>
                    </a:lnTo>
                  </a:path>
                  <a:path w="170814" h="157480">
                    <a:moveTo>
                      <a:pt x="51815" y="11430"/>
                    </a:moveTo>
                    <a:lnTo>
                      <a:pt x="54101" y="11430"/>
                    </a:lnTo>
                  </a:path>
                  <a:path w="170814" h="157480">
                    <a:moveTo>
                      <a:pt x="51815" y="11430"/>
                    </a:moveTo>
                    <a:lnTo>
                      <a:pt x="54101" y="11430"/>
                    </a:lnTo>
                  </a:path>
                  <a:path w="170814" h="157480">
                    <a:moveTo>
                      <a:pt x="50291" y="12192"/>
                    </a:moveTo>
                    <a:lnTo>
                      <a:pt x="50291" y="11430"/>
                    </a:lnTo>
                    <a:lnTo>
                      <a:pt x="49529" y="11430"/>
                    </a:lnTo>
                  </a:path>
                  <a:path w="170814" h="157480">
                    <a:moveTo>
                      <a:pt x="50291" y="12192"/>
                    </a:moveTo>
                    <a:lnTo>
                      <a:pt x="50291" y="11430"/>
                    </a:lnTo>
                    <a:lnTo>
                      <a:pt x="49529" y="11430"/>
                    </a:lnTo>
                  </a:path>
                  <a:path w="170814" h="157480">
                    <a:moveTo>
                      <a:pt x="51815" y="11430"/>
                    </a:moveTo>
                    <a:lnTo>
                      <a:pt x="51815" y="12192"/>
                    </a:lnTo>
                  </a:path>
                  <a:path w="170814" h="157480">
                    <a:moveTo>
                      <a:pt x="51815" y="11430"/>
                    </a:moveTo>
                    <a:lnTo>
                      <a:pt x="51815" y="12192"/>
                    </a:lnTo>
                  </a:path>
                  <a:path w="170814" h="157480">
                    <a:moveTo>
                      <a:pt x="52577" y="12192"/>
                    </a:moveTo>
                    <a:lnTo>
                      <a:pt x="52577" y="11430"/>
                    </a:lnTo>
                  </a:path>
                  <a:path w="170814" h="157480">
                    <a:moveTo>
                      <a:pt x="51053" y="12192"/>
                    </a:moveTo>
                    <a:lnTo>
                      <a:pt x="51053" y="11430"/>
                    </a:lnTo>
                    <a:lnTo>
                      <a:pt x="51053" y="12192"/>
                    </a:lnTo>
                  </a:path>
                  <a:path w="170814" h="157480">
                    <a:moveTo>
                      <a:pt x="51053" y="12192"/>
                    </a:moveTo>
                    <a:lnTo>
                      <a:pt x="51053" y="11430"/>
                    </a:lnTo>
                    <a:lnTo>
                      <a:pt x="50291" y="12192"/>
                    </a:lnTo>
                  </a:path>
                  <a:path w="170814" h="157480">
                    <a:moveTo>
                      <a:pt x="4572" y="11430"/>
                    </a:moveTo>
                    <a:lnTo>
                      <a:pt x="9143" y="11430"/>
                    </a:lnTo>
                  </a:path>
                  <a:path w="170814" h="157480">
                    <a:moveTo>
                      <a:pt x="4572" y="13716"/>
                    </a:moveTo>
                    <a:lnTo>
                      <a:pt x="9905" y="13716"/>
                    </a:lnTo>
                  </a:path>
                  <a:path w="170814" h="157480">
                    <a:moveTo>
                      <a:pt x="3048" y="11430"/>
                    </a:moveTo>
                    <a:lnTo>
                      <a:pt x="0" y="11430"/>
                    </a:lnTo>
                  </a:path>
                  <a:path w="170814" h="157480">
                    <a:moveTo>
                      <a:pt x="3048" y="11430"/>
                    </a:moveTo>
                    <a:lnTo>
                      <a:pt x="0" y="11430"/>
                    </a:lnTo>
                  </a:path>
                  <a:path w="170814" h="157480">
                    <a:moveTo>
                      <a:pt x="1524" y="12192"/>
                    </a:moveTo>
                    <a:lnTo>
                      <a:pt x="1524" y="11430"/>
                    </a:lnTo>
                  </a:path>
                  <a:path w="170814" h="157480">
                    <a:moveTo>
                      <a:pt x="4572" y="13716"/>
                    </a:moveTo>
                    <a:lnTo>
                      <a:pt x="4572" y="12192"/>
                    </a:lnTo>
                  </a:path>
                  <a:path w="170814" h="157480">
                    <a:moveTo>
                      <a:pt x="4572" y="13716"/>
                    </a:moveTo>
                    <a:lnTo>
                      <a:pt x="4572" y="12192"/>
                    </a:lnTo>
                  </a:path>
                  <a:path w="170814" h="157480">
                    <a:moveTo>
                      <a:pt x="3810" y="12192"/>
                    </a:moveTo>
                    <a:lnTo>
                      <a:pt x="3810" y="13716"/>
                    </a:lnTo>
                  </a:path>
                  <a:path w="170814" h="157480">
                    <a:moveTo>
                      <a:pt x="3810" y="13716"/>
                    </a:moveTo>
                    <a:lnTo>
                      <a:pt x="3810" y="12192"/>
                    </a:lnTo>
                  </a:path>
                  <a:path w="170814" h="157480">
                    <a:moveTo>
                      <a:pt x="3048" y="12192"/>
                    </a:moveTo>
                    <a:lnTo>
                      <a:pt x="3048" y="13716"/>
                    </a:lnTo>
                  </a:path>
                  <a:path w="170814" h="157480">
                    <a:moveTo>
                      <a:pt x="3810" y="12192"/>
                    </a:moveTo>
                    <a:lnTo>
                      <a:pt x="3810" y="13716"/>
                    </a:lnTo>
                  </a:path>
                  <a:path w="170814" h="157480">
                    <a:moveTo>
                      <a:pt x="3810" y="13716"/>
                    </a:moveTo>
                    <a:lnTo>
                      <a:pt x="3810" y="12192"/>
                    </a:lnTo>
                  </a:path>
                  <a:path w="170814" h="157480">
                    <a:moveTo>
                      <a:pt x="3048" y="13716"/>
                    </a:moveTo>
                    <a:lnTo>
                      <a:pt x="4572" y="13716"/>
                    </a:lnTo>
                  </a:path>
                  <a:path w="170814" h="157480">
                    <a:moveTo>
                      <a:pt x="3810" y="13716"/>
                    </a:moveTo>
                    <a:lnTo>
                      <a:pt x="4572" y="13716"/>
                    </a:lnTo>
                  </a:path>
                  <a:path w="170814" h="157480">
                    <a:moveTo>
                      <a:pt x="3810" y="12192"/>
                    </a:moveTo>
                    <a:lnTo>
                      <a:pt x="3810" y="11430"/>
                    </a:lnTo>
                    <a:lnTo>
                      <a:pt x="3810" y="12192"/>
                    </a:lnTo>
                  </a:path>
                  <a:path w="170814" h="157480">
                    <a:moveTo>
                      <a:pt x="3810" y="12192"/>
                    </a:moveTo>
                    <a:lnTo>
                      <a:pt x="3810" y="11430"/>
                    </a:lnTo>
                    <a:lnTo>
                      <a:pt x="3810" y="12192"/>
                    </a:lnTo>
                  </a:path>
                  <a:path w="170814" h="157480">
                    <a:moveTo>
                      <a:pt x="4572" y="11430"/>
                    </a:moveTo>
                    <a:lnTo>
                      <a:pt x="4572" y="12192"/>
                    </a:lnTo>
                  </a:path>
                  <a:path w="170814" h="157480">
                    <a:moveTo>
                      <a:pt x="4572" y="11430"/>
                    </a:moveTo>
                    <a:lnTo>
                      <a:pt x="4572" y="12192"/>
                    </a:lnTo>
                  </a:path>
                  <a:path w="170814" h="157480">
                    <a:moveTo>
                      <a:pt x="3048" y="12192"/>
                    </a:moveTo>
                    <a:lnTo>
                      <a:pt x="3048" y="13716"/>
                    </a:lnTo>
                    <a:lnTo>
                      <a:pt x="3810" y="13716"/>
                    </a:lnTo>
                  </a:path>
                  <a:path w="170814" h="157480">
                    <a:moveTo>
                      <a:pt x="3048" y="12192"/>
                    </a:moveTo>
                    <a:lnTo>
                      <a:pt x="3048" y="11430"/>
                    </a:lnTo>
                  </a:path>
                  <a:path w="170814" h="157480">
                    <a:moveTo>
                      <a:pt x="3048" y="12192"/>
                    </a:moveTo>
                    <a:lnTo>
                      <a:pt x="3048" y="11430"/>
                    </a:lnTo>
                  </a:path>
                  <a:path w="170814" h="157480">
                    <a:moveTo>
                      <a:pt x="14477" y="11430"/>
                    </a:moveTo>
                    <a:lnTo>
                      <a:pt x="16763" y="11430"/>
                    </a:lnTo>
                  </a:path>
                  <a:path w="170814" h="157480">
                    <a:moveTo>
                      <a:pt x="16763" y="13716"/>
                    </a:moveTo>
                    <a:lnTo>
                      <a:pt x="15239" y="13716"/>
                    </a:lnTo>
                  </a:path>
                  <a:path w="170814" h="157480">
                    <a:moveTo>
                      <a:pt x="15239" y="12192"/>
                    </a:moveTo>
                    <a:lnTo>
                      <a:pt x="15239" y="13716"/>
                    </a:lnTo>
                  </a:path>
                  <a:path w="170814" h="157480">
                    <a:moveTo>
                      <a:pt x="12191" y="12192"/>
                    </a:moveTo>
                    <a:lnTo>
                      <a:pt x="12191" y="11430"/>
                    </a:lnTo>
                  </a:path>
                  <a:path w="170814" h="157480">
                    <a:moveTo>
                      <a:pt x="11429" y="13716"/>
                    </a:moveTo>
                    <a:lnTo>
                      <a:pt x="11429" y="12192"/>
                    </a:lnTo>
                  </a:path>
                  <a:path w="170814" h="157480">
                    <a:moveTo>
                      <a:pt x="11429" y="13716"/>
                    </a:moveTo>
                    <a:lnTo>
                      <a:pt x="11429" y="12192"/>
                    </a:lnTo>
                  </a:path>
                  <a:path w="170814" h="157480">
                    <a:moveTo>
                      <a:pt x="9905" y="13716"/>
                    </a:moveTo>
                    <a:lnTo>
                      <a:pt x="9905" y="12192"/>
                    </a:lnTo>
                  </a:path>
                  <a:path w="170814" h="157480">
                    <a:moveTo>
                      <a:pt x="9905" y="13716"/>
                    </a:moveTo>
                    <a:lnTo>
                      <a:pt x="9905" y="12192"/>
                    </a:lnTo>
                  </a:path>
                  <a:path w="170814" h="157480">
                    <a:moveTo>
                      <a:pt x="10667" y="12192"/>
                    </a:moveTo>
                    <a:lnTo>
                      <a:pt x="10667" y="13716"/>
                    </a:lnTo>
                  </a:path>
                  <a:path w="170814" h="157480">
                    <a:moveTo>
                      <a:pt x="10667" y="12192"/>
                    </a:moveTo>
                    <a:lnTo>
                      <a:pt x="10667" y="13716"/>
                    </a:lnTo>
                  </a:path>
                  <a:path w="170814" h="157480">
                    <a:moveTo>
                      <a:pt x="9905" y="12192"/>
                    </a:moveTo>
                    <a:lnTo>
                      <a:pt x="9905" y="13716"/>
                    </a:lnTo>
                  </a:path>
                  <a:path w="170814" h="157480">
                    <a:moveTo>
                      <a:pt x="9905" y="12192"/>
                    </a:moveTo>
                    <a:lnTo>
                      <a:pt x="9905" y="13716"/>
                    </a:lnTo>
                  </a:path>
                  <a:path w="170814" h="157480">
                    <a:moveTo>
                      <a:pt x="10667" y="13716"/>
                    </a:moveTo>
                    <a:lnTo>
                      <a:pt x="11429" y="13716"/>
                    </a:lnTo>
                  </a:path>
                  <a:path w="170814" h="157480">
                    <a:moveTo>
                      <a:pt x="10667" y="13716"/>
                    </a:moveTo>
                    <a:lnTo>
                      <a:pt x="11429" y="13716"/>
                    </a:lnTo>
                  </a:path>
                  <a:path w="170814" h="157480">
                    <a:moveTo>
                      <a:pt x="11429" y="11430"/>
                    </a:moveTo>
                    <a:lnTo>
                      <a:pt x="11429" y="12192"/>
                    </a:lnTo>
                  </a:path>
                  <a:path w="170814" h="157480">
                    <a:moveTo>
                      <a:pt x="10667" y="12192"/>
                    </a:moveTo>
                    <a:lnTo>
                      <a:pt x="10667" y="11430"/>
                    </a:lnTo>
                    <a:lnTo>
                      <a:pt x="9905" y="11430"/>
                    </a:lnTo>
                    <a:lnTo>
                      <a:pt x="9905" y="12192"/>
                    </a:lnTo>
                  </a:path>
                  <a:path w="170814" h="157480">
                    <a:moveTo>
                      <a:pt x="10667" y="12192"/>
                    </a:moveTo>
                    <a:lnTo>
                      <a:pt x="10667" y="11430"/>
                    </a:lnTo>
                    <a:lnTo>
                      <a:pt x="9905" y="11430"/>
                    </a:lnTo>
                    <a:lnTo>
                      <a:pt x="9905" y="12192"/>
                    </a:lnTo>
                  </a:path>
                  <a:path w="170814" h="157480">
                    <a:moveTo>
                      <a:pt x="11429" y="11430"/>
                    </a:moveTo>
                    <a:lnTo>
                      <a:pt x="11429" y="12192"/>
                    </a:lnTo>
                  </a:path>
                  <a:path w="170814" h="157480">
                    <a:moveTo>
                      <a:pt x="9905" y="12192"/>
                    </a:moveTo>
                    <a:lnTo>
                      <a:pt x="9905" y="11430"/>
                    </a:lnTo>
                    <a:lnTo>
                      <a:pt x="9143" y="11430"/>
                    </a:lnTo>
                  </a:path>
                  <a:path w="170814" h="157480">
                    <a:moveTo>
                      <a:pt x="9905" y="12192"/>
                    </a:moveTo>
                    <a:lnTo>
                      <a:pt x="9905" y="11430"/>
                    </a:lnTo>
                    <a:lnTo>
                      <a:pt x="9143" y="11430"/>
                    </a:lnTo>
                  </a:path>
                  <a:path w="170814" h="157480">
                    <a:moveTo>
                      <a:pt x="12191" y="12192"/>
                    </a:moveTo>
                    <a:lnTo>
                      <a:pt x="15239" y="12192"/>
                    </a:lnTo>
                  </a:path>
                  <a:path w="170814" h="157480">
                    <a:moveTo>
                      <a:pt x="14477" y="11430"/>
                    </a:moveTo>
                    <a:lnTo>
                      <a:pt x="11429" y="11430"/>
                    </a:lnTo>
                  </a:path>
                  <a:path w="170814" h="157480">
                    <a:moveTo>
                      <a:pt x="14477" y="11430"/>
                    </a:moveTo>
                    <a:lnTo>
                      <a:pt x="11429" y="11430"/>
                    </a:lnTo>
                  </a:path>
                  <a:path w="170814" h="157480">
                    <a:moveTo>
                      <a:pt x="38100" y="13716"/>
                    </a:moveTo>
                    <a:lnTo>
                      <a:pt x="38100" y="0"/>
                    </a:lnTo>
                  </a:path>
                  <a:path w="170814" h="157480">
                    <a:moveTo>
                      <a:pt x="16763" y="13716"/>
                    </a:moveTo>
                    <a:lnTo>
                      <a:pt x="16763" y="0"/>
                    </a:lnTo>
                  </a:path>
                  <a:path w="170814" h="157480">
                    <a:moveTo>
                      <a:pt x="54101" y="2286"/>
                    </a:moveTo>
                    <a:lnTo>
                      <a:pt x="54101" y="11430"/>
                    </a:lnTo>
                  </a:path>
                  <a:path w="170814" h="157480">
                    <a:moveTo>
                      <a:pt x="54101" y="2286"/>
                    </a:moveTo>
                    <a:lnTo>
                      <a:pt x="54101" y="11430"/>
                    </a:lnTo>
                  </a:path>
                  <a:path w="170814" h="157480">
                    <a:moveTo>
                      <a:pt x="40386" y="2286"/>
                    </a:moveTo>
                    <a:lnTo>
                      <a:pt x="40386" y="11430"/>
                    </a:lnTo>
                  </a:path>
                  <a:path w="170814" h="157480">
                    <a:moveTo>
                      <a:pt x="40386" y="2286"/>
                    </a:moveTo>
                    <a:lnTo>
                      <a:pt x="40386" y="11430"/>
                    </a:lnTo>
                  </a:path>
                  <a:path w="170814" h="157480">
                    <a:moveTo>
                      <a:pt x="0" y="2286"/>
                    </a:moveTo>
                    <a:lnTo>
                      <a:pt x="0" y="11430"/>
                    </a:lnTo>
                  </a:path>
                  <a:path w="170814" h="157480">
                    <a:moveTo>
                      <a:pt x="0" y="2286"/>
                    </a:moveTo>
                    <a:lnTo>
                      <a:pt x="0" y="11430"/>
                    </a:lnTo>
                  </a:path>
                  <a:path w="170814" h="157480">
                    <a:moveTo>
                      <a:pt x="14477" y="2286"/>
                    </a:moveTo>
                    <a:lnTo>
                      <a:pt x="14477" y="11430"/>
                    </a:lnTo>
                  </a:path>
                  <a:path w="170814" h="157480">
                    <a:moveTo>
                      <a:pt x="14477" y="2286"/>
                    </a:moveTo>
                    <a:lnTo>
                      <a:pt x="14477" y="11430"/>
                    </a:lnTo>
                  </a:path>
                  <a:path w="170814" h="157480">
                    <a:moveTo>
                      <a:pt x="135636" y="128016"/>
                    </a:moveTo>
                    <a:lnTo>
                      <a:pt x="170687" y="128016"/>
                    </a:lnTo>
                  </a:path>
                  <a:path w="170814" h="157480">
                    <a:moveTo>
                      <a:pt x="135636" y="156972"/>
                    </a:moveTo>
                    <a:lnTo>
                      <a:pt x="170687" y="15697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173" name="object 765">
                <a:extLst>
                  <a:ext uri="{FF2B5EF4-FFF2-40B4-BE49-F238E27FC236}">
                    <a16:creationId xmlns:a16="http://schemas.microsoft.com/office/drawing/2014/main" id="{98469767-0599-DD84-A502-F3509F6D143A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6673215" y="2961513"/>
                <a:ext cx="87629" cy="124967"/>
              </a:xfrm>
              <a:prstGeom prst="rect">
                <a:avLst/>
              </a:prstGeom>
            </p:spPr>
          </p:pic>
          <p:sp>
            <p:nvSpPr>
              <p:cNvPr id="2174" name="object 766">
                <a:extLst>
                  <a:ext uri="{FF2B5EF4-FFF2-40B4-BE49-F238E27FC236}">
                    <a16:creationId xmlns:a16="http://schemas.microsoft.com/office/drawing/2014/main" id="{3BBE9E05-E646-5F5F-A5D5-F23BE7D2902C}"/>
                  </a:ext>
                </a:extLst>
              </p:cNvPr>
              <p:cNvSpPr/>
              <p:nvPr/>
            </p:nvSpPr>
            <p:spPr>
              <a:xfrm>
                <a:off x="4940046" y="1872234"/>
                <a:ext cx="1628139" cy="1174750"/>
              </a:xfrm>
              <a:custGeom>
                <a:avLst/>
                <a:gdLst/>
                <a:ahLst/>
                <a:cxnLst/>
                <a:rect l="l" t="t" r="r" b="b"/>
                <a:pathLst>
                  <a:path w="1628140" h="1174750">
                    <a:moveTo>
                      <a:pt x="1575053" y="1155954"/>
                    </a:moveTo>
                    <a:lnTo>
                      <a:pt x="1574292" y="1154430"/>
                    </a:lnTo>
                    <a:lnTo>
                      <a:pt x="1574292" y="1152906"/>
                    </a:lnTo>
                    <a:lnTo>
                      <a:pt x="1573529" y="1152144"/>
                    </a:lnTo>
                    <a:lnTo>
                      <a:pt x="1571244" y="1152144"/>
                    </a:lnTo>
                    <a:lnTo>
                      <a:pt x="1569720" y="1152906"/>
                    </a:lnTo>
                    <a:lnTo>
                      <a:pt x="1568196" y="1155954"/>
                    </a:lnTo>
                    <a:lnTo>
                      <a:pt x="1567433" y="1158240"/>
                    </a:lnTo>
                    <a:lnTo>
                      <a:pt x="1566672" y="1162050"/>
                    </a:lnTo>
                    <a:lnTo>
                      <a:pt x="1566672" y="1166622"/>
                    </a:lnTo>
                    <a:lnTo>
                      <a:pt x="1567433" y="1168146"/>
                    </a:lnTo>
                    <a:lnTo>
                      <a:pt x="1568196" y="1168908"/>
                    </a:lnTo>
                    <a:lnTo>
                      <a:pt x="1569720" y="1168908"/>
                    </a:lnTo>
                    <a:lnTo>
                      <a:pt x="1571244" y="1168146"/>
                    </a:lnTo>
                    <a:lnTo>
                      <a:pt x="1572768" y="1166622"/>
                    </a:lnTo>
                    <a:lnTo>
                      <a:pt x="1573529" y="1164336"/>
                    </a:lnTo>
                  </a:path>
                  <a:path w="1628140" h="1174750">
                    <a:moveTo>
                      <a:pt x="1583435" y="1157478"/>
                    </a:moveTo>
                    <a:lnTo>
                      <a:pt x="1581150" y="1168908"/>
                    </a:lnTo>
                  </a:path>
                  <a:path w="1628140" h="1174750">
                    <a:moveTo>
                      <a:pt x="1582674" y="1159764"/>
                    </a:moveTo>
                    <a:lnTo>
                      <a:pt x="1581911" y="1158240"/>
                    </a:lnTo>
                    <a:lnTo>
                      <a:pt x="1581150" y="1157478"/>
                    </a:lnTo>
                    <a:lnTo>
                      <a:pt x="1579626" y="1157478"/>
                    </a:lnTo>
                    <a:lnTo>
                      <a:pt x="1577339" y="1159764"/>
                    </a:lnTo>
                    <a:lnTo>
                      <a:pt x="1576577" y="1162050"/>
                    </a:lnTo>
                    <a:lnTo>
                      <a:pt x="1576577" y="1166622"/>
                    </a:lnTo>
                    <a:lnTo>
                      <a:pt x="1577339" y="1168146"/>
                    </a:lnTo>
                    <a:lnTo>
                      <a:pt x="1578102" y="1168908"/>
                    </a:lnTo>
                    <a:lnTo>
                      <a:pt x="1578863" y="1168908"/>
                    </a:lnTo>
                    <a:lnTo>
                      <a:pt x="1580387" y="1168146"/>
                    </a:lnTo>
                    <a:lnTo>
                      <a:pt x="1581150" y="1166622"/>
                    </a:lnTo>
                  </a:path>
                  <a:path w="1628140" h="1174750">
                    <a:moveTo>
                      <a:pt x="1586483" y="1157478"/>
                    </a:moveTo>
                    <a:lnTo>
                      <a:pt x="1587246" y="1168908"/>
                    </a:lnTo>
                    <a:lnTo>
                      <a:pt x="1591818" y="1157478"/>
                    </a:lnTo>
                  </a:path>
                  <a:path w="1628140" h="1174750">
                    <a:moveTo>
                      <a:pt x="1594865" y="1152906"/>
                    </a:moveTo>
                    <a:lnTo>
                      <a:pt x="1595627" y="1153668"/>
                    </a:lnTo>
                    <a:lnTo>
                      <a:pt x="1596389" y="1152906"/>
                    </a:lnTo>
                    <a:lnTo>
                      <a:pt x="1595627" y="1152144"/>
                    </a:lnTo>
                    <a:lnTo>
                      <a:pt x="1594865" y="1152906"/>
                    </a:lnTo>
                    <a:close/>
                  </a:path>
                  <a:path w="1628140" h="1174750">
                    <a:moveTo>
                      <a:pt x="1594865" y="1158240"/>
                    </a:moveTo>
                    <a:lnTo>
                      <a:pt x="1592579" y="1168908"/>
                    </a:lnTo>
                  </a:path>
                  <a:path w="1628140" h="1174750">
                    <a:moveTo>
                      <a:pt x="1600200" y="1152144"/>
                    </a:moveTo>
                    <a:lnTo>
                      <a:pt x="1597913" y="1165860"/>
                    </a:lnTo>
                    <a:lnTo>
                      <a:pt x="1597913" y="1168146"/>
                    </a:lnTo>
                    <a:lnTo>
                      <a:pt x="1598676" y="1168908"/>
                    </a:lnTo>
                    <a:lnTo>
                      <a:pt x="1599437" y="1168908"/>
                    </a:lnTo>
                  </a:path>
                  <a:path w="1628140" h="1174750">
                    <a:moveTo>
                      <a:pt x="1597913" y="1157478"/>
                    </a:moveTo>
                    <a:lnTo>
                      <a:pt x="1600961" y="1157478"/>
                    </a:lnTo>
                  </a:path>
                  <a:path w="1628140" h="1174750">
                    <a:moveTo>
                      <a:pt x="1603248" y="1157478"/>
                    </a:moveTo>
                    <a:lnTo>
                      <a:pt x="1604772" y="1168908"/>
                    </a:lnTo>
                    <a:lnTo>
                      <a:pt x="1609344" y="1157478"/>
                    </a:lnTo>
                  </a:path>
                  <a:path w="1628140" h="1174750">
                    <a:moveTo>
                      <a:pt x="1604772" y="1168908"/>
                    </a:moveTo>
                    <a:lnTo>
                      <a:pt x="1602485" y="1171956"/>
                    </a:lnTo>
                    <a:lnTo>
                      <a:pt x="1601724" y="1173480"/>
                    </a:lnTo>
                    <a:lnTo>
                      <a:pt x="1600200" y="1174242"/>
                    </a:lnTo>
                  </a:path>
                  <a:path w="1628140" h="1174750">
                    <a:moveTo>
                      <a:pt x="1627631" y="1152144"/>
                    </a:moveTo>
                    <a:lnTo>
                      <a:pt x="1620774" y="1162812"/>
                    </a:lnTo>
                    <a:lnTo>
                      <a:pt x="1627631" y="1162812"/>
                    </a:lnTo>
                  </a:path>
                  <a:path w="1628140" h="1174750">
                    <a:moveTo>
                      <a:pt x="1627631" y="1152144"/>
                    </a:moveTo>
                    <a:lnTo>
                      <a:pt x="1624583" y="1168908"/>
                    </a:lnTo>
                  </a:path>
                  <a:path w="1628140" h="1174750">
                    <a:moveTo>
                      <a:pt x="502919" y="13716"/>
                    </a:moveTo>
                    <a:lnTo>
                      <a:pt x="1255014" y="13716"/>
                    </a:lnTo>
                  </a:path>
                  <a:path w="1628140" h="1174750">
                    <a:moveTo>
                      <a:pt x="1266443" y="621792"/>
                    </a:moveTo>
                    <a:lnTo>
                      <a:pt x="491489" y="621792"/>
                    </a:lnTo>
                  </a:path>
                  <a:path w="1628140" h="1174750">
                    <a:moveTo>
                      <a:pt x="468629" y="553974"/>
                    </a:moveTo>
                    <a:lnTo>
                      <a:pt x="468629" y="0"/>
                    </a:lnTo>
                  </a:path>
                  <a:path w="1628140" h="1174750">
                    <a:moveTo>
                      <a:pt x="106679" y="553974"/>
                    </a:moveTo>
                    <a:lnTo>
                      <a:pt x="106679" y="0"/>
                    </a:lnTo>
                  </a:path>
                  <a:path w="1628140" h="1174750">
                    <a:moveTo>
                      <a:pt x="446531" y="553974"/>
                    </a:moveTo>
                    <a:lnTo>
                      <a:pt x="446531" y="0"/>
                    </a:lnTo>
                  </a:path>
                  <a:path w="1628140" h="1174750">
                    <a:moveTo>
                      <a:pt x="45719" y="822960"/>
                    </a:moveTo>
                    <a:lnTo>
                      <a:pt x="86105" y="823722"/>
                    </a:lnTo>
                    <a:lnTo>
                      <a:pt x="45719" y="810768"/>
                    </a:lnTo>
                    <a:lnTo>
                      <a:pt x="86105" y="812292"/>
                    </a:lnTo>
                    <a:lnTo>
                      <a:pt x="45719" y="799338"/>
                    </a:lnTo>
                  </a:path>
                  <a:path w="1628140" h="1174750">
                    <a:moveTo>
                      <a:pt x="86105" y="800100"/>
                    </a:moveTo>
                    <a:lnTo>
                      <a:pt x="45719" y="792480"/>
                    </a:lnTo>
                    <a:lnTo>
                      <a:pt x="45719" y="781812"/>
                    </a:lnTo>
                    <a:lnTo>
                      <a:pt x="48005" y="778764"/>
                    </a:lnTo>
                    <a:lnTo>
                      <a:pt x="49529" y="778002"/>
                    </a:lnTo>
                    <a:lnTo>
                      <a:pt x="53339" y="778002"/>
                    </a:lnTo>
                    <a:lnTo>
                      <a:pt x="67055" y="796290"/>
                    </a:lnTo>
                  </a:path>
                  <a:path w="1628140" h="1174750">
                    <a:moveTo>
                      <a:pt x="86105" y="775716"/>
                    </a:moveTo>
                    <a:lnTo>
                      <a:pt x="45719" y="768096"/>
                    </a:lnTo>
                    <a:lnTo>
                      <a:pt x="86105" y="766572"/>
                    </a:lnTo>
                    <a:lnTo>
                      <a:pt x="45719" y="749808"/>
                    </a:lnTo>
                    <a:lnTo>
                      <a:pt x="86105" y="756666"/>
                    </a:lnTo>
                  </a:path>
                  <a:path w="1628140" h="1174750">
                    <a:moveTo>
                      <a:pt x="45719" y="711708"/>
                    </a:moveTo>
                    <a:lnTo>
                      <a:pt x="48005" y="715518"/>
                    </a:lnTo>
                    <a:lnTo>
                      <a:pt x="51815" y="717042"/>
                    </a:lnTo>
                    <a:lnTo>
                      <a:pt x="55625" y="717804"/>
                    </a:lnTo>
                    <a:lnTo>
                      <a:pt x="59436" y="717042"/>
                    </a:lnTo>
                    <a:lnTo>
                      <a:pt x="60959" y="715518"/>
                    </a:lnTo>
                    <a:lnTo>
                      <a:pt x="64769" y="707898"/>
                    </a:lnTo>
                    <a:lnTo>
                      <a:pt x="69341" y="706374"/>
                    </a:lnTo>
                    <a:lnTo>
                      <a:pt x="86105" y="713994"/>
                    </a:lnTo>
                    <a:lnTo>
                      <a:pt x="86105" y="718566"/>
                    </a:lnTo>
                    <a:lnTo>
                      <a:pt x="84581" y="722376"/>
                    </a:lnTo>
                    <a:lnTo>
                      <a:pt x="82295" y="723138"/>
                    </a:lnTo>
                    <a:lnTo>
                      <a:pt x="78486" y="723138"/>
                    </a:lnTo>
                    <a:lnTo>
                      <a:pt x="73151" y="722376"/>
                    </a:lnTo>
                    <a:lnTo>
                      <a:pt x="69341" y="720090"/>
                    </a:lnTo>
                    <a:lnTo>
                      <a:pt x="64769" y="717042"/>
                    </a:lnTo>
                    <a:lnTo>
                      <a:pt x="63245" y="713232"/>
                    </a:lnTo>
                    <a:lnTo>
                      <a:pt x="59436" y="705612"/>
                    </a:lnTo>
                    <a:lnTo>
                      <a:pt x="55625" y="704088"/>
                    </a:lnTo>
                    <a:lnTo>
                      <a:pt x="51815" y="703326"/>
                    </a:lnTo>
                    <a:lnTo>
                      <a:pt x="48005" y="704088"/>
                    </a:lnTo>
                    <a:lnTo>
                      <a:pt x="45719" y="707136"/>
                    </a:lnTo>
                    <a:lnTo>
                      <a:pt x="45719" y="711708"/>
                    </a:lnTo>
                    <a:close/>
                  </a:path>
                  <a:path w="1628140" h="1174750">
                    <a:moveTo>
                      <a:pt x="407669" y="822960"/>
                    </a:moveTo>
                    <a:lnTo>
                      <a:pt x="448055" y="823722"/>
                    </a:lnTo>
                    <a:lnTo>
                      <a:pt x="407669" y="810768"/>
                    </a:lnTo>
                    <a:lnTo>
                      <a:pt x="448055" y="812292"/>
                    </a:lnTo>
                    <a:lnTo>
                      <a:pt x="407669" y="799338"/>
                    </a:lnTo>
                  </a:path>
                  <a:path w="1628140" h="1174750">
                    <a:moveTo>
                      <a:pt x="448055" y="800100"/>
                    </a:moveTo>
                    <a:lnTo>
                      <a:pt x="407669" y="792480"/>
                    </a:lnTo>
                    <a:lnTo>
                      <a:pt x="407669" y="781812"/>
                    </a:lnTo>
                    <a:lnTo>
                      <a:pt x="409955" y="778764"/>
                    </a:lnTo>
                    <a:lnTo>
                      <a:pt x="411479" y="778002"/>
                    </a:lnTo>
                    <a:lnTo>
                      <a:pt x="415289" y="778002"/>
                    </a:lnTo>
                    <a:lnTo>
                      <a:pt x="429005" y="796290"/>
                    </a:lnTo>
                  </a:path>
                  <a:path w="1628140" h="1174750">
                    <a:moveTo>
                      <a:pt x="448055" y="775716"/>
                    </a:moveTo>
                    <a:lnTo>
                      <a:pt x="407669" y="768096"/>
                    </a:lnTo>
                    <a:lnTo>
                      <a:pt x="448055" y="766572"/>
                    </a:lnTo>
                    <a:lnTo>
                      <a:pt x="407669" y="749808"/>
                    </a:lnTo>
                    <a:lnTo>
                      <a:pt x="448055" y="756666"/>
                    </a:lnTo>
                  </a:path>
                  <a:path w="1628140" h="1174750">
                    <a:moveTo>
                      <a:pt x="421386" y="704850"/>
                    </a:moveTo>
                    <a:lnTo>
                      <a:pt x="407669" y="710184"/>
                    </a:lnTo>
                    <a:lnTo>
                      <a:pt x="407669" y="709422"/>
                    </a:lnTo>
                    <a:lnTo>
                      <a:pt x="409955" y="706374"/>
                    </a:lnTo>
                    <a:lnTo>
                      <a:pt x="413003" y="704850"/>
                    </a:lnTo>
                    <a:lnTo>
                      <a:pt x="421386" y="704850"/>
                    </a:lnTo>
                    <a:lnTo>
                      <a:pt x="430529" y="706374"/>
                    </a:lnTo>
                    <a:lnTo>
                      <a:pt x="440436" y="709422"/>
                    </a:lnTo>
                    <a:lnTo>
                      <a:pt x="445769" y="712470"/>
                    </a:lnTo>
                    <a:lnTo>
                      <a:pt x="448055" y="716280"/>
                    </a:lnTo>
                    <a:lnTo>
                      <a:pt x="448055" y="718566"/>
                    </a:lnTo>
                    <a:lnTo>
                      <a:pt x="445769" y="721614"/>
                    </a:lnTo>
                    <a:lnTo>
                      <a:pt x="442721" y="722376"/>
                    </a:lnTo>
                  </a:path>
                  <a:path w="1628140" h="1174750">
                    <a:moveTo>
                      <a:pt x="373379" y="978408"/>
                    </a:moveTo>
                    <a:lnTo>
                      <a:pt x="17525" y="978408"/>
                    </a:lnTo>
                  </a:path>
                  <a:path w="1628140" h="1174750">
                    <a:moveTo>
                      <a:pt x="373379" y="960882"/>
                    </a:moveTo>
                    <a:lnTo>
                      <a:pt x="53339" y="960882"/>
                    </a:lnTo>
                  </a:path>
                  <a:path w="1628140" h="1174750">
                    <a:moveTo>
                      <a:pt x="373379" y="962406"/>
                    </a:moveTo>
                    <a:lnTo>
                      <a:pt x="53339" y="962406"/>
                    </a:lnTo>
                  </a:path>
                  <a:path w="1628140" h="1174750">
                    <a:moveTo>
                      <a:pt x="373379" y="980694"/>
                    </a:moveTo>
                    <a:lnTo>
                      <a:pt x="17525" y="980694"/>
                    </a:lnTo>
                  </a:path>
                  <a:path w="1628140" h="1174750">
                    <a:moveTo>
                      <a:pt x="396239" y="925830"/>
                    </a:moveTo>
                    <a:lnTo>
                      <a:pt x="93725" y="925830"/>
                    </a:lnTo>
                  </a:path>
                  <a:path w="1628140" h="1174750">
                    <a:moveTo>
                      <a:pt x="396239" y="929640"/>
                    </a:moveTo>
                    <a:lnTo>
                      <a:pt x="83057" y="929640"/>
                    </a:lnTo>
                  </a:path>
                  <a:path w="1628140" h="1174750">
                    <a:moveTo>
                      <a:pt x="53339" y="960882"/>
                    </a:moveTo>
                    <a:lnTo>
                      <a:pt x="53339" y="962406"/>
                    </a:lnTo>
                  </a:path>
                  <a:path w="1628140" h="1174750">
                    <a:moveTo>
                      <a:pt x="42671" y="977646"/>
                    </a:moveTo>
                    <a:lnTo>
                      <a:pt x="43433" y="977646"/>
                    </a:lnTo>
                  </a:path>
                  <a:path w="1628140" h="1174750">
                    <a:moveTo>
                      <a:pt x="42671" y="977646"/>
                    </a:moveTo>
                    <a:lnTo>
                      <a:pt x="43433" y="977646"/>
                    </a:lnTo>
                  </a:path>
                  <a:path w="1628140" h="1174750">
                    <a:moveTo>
                      <a:pt x="0" y="998220"/>
                    </a:moveTo>
                    <a:lnTo>
                      <a:pt x="0" y="989838"/>
                    </a:lnTo>
                  </a:path>
                  <a:path w="1628140" h="1174750">
                    <a:moveTo>
                      <a:pt x="50291" y="998220"/>
                    </a:moveTo>
                    <a:lnTo>
                      <a:pt x="50291" y="989838"/>
                    </a:lnTo>
                  </a:path>
                  <a:path w="1628140" h="1174750">
                    <a:moveTo>
                      <a:pt x="50291" y="989838"/>
                    </a:moveTo>
                    <a:lnTo>
                      <a:pt x="0" y="989838"/>
                    </a:lnTo>
                  </a:path>
                  <a:path w="1628140" h="1174750">
                    <a:moveTo>
                      <a:pt x="50291" y="998220"/>
                    </a:moveTo>
                    <a:lnTo>
                      <a:pt x="0" y="998220"/>
                    </a:lnTo>
                  </a:path>
                  <a:path w="1628140" h="1174750">
                    <a:moveTo>
                      <a:pt x="17525" y="980694"/>
                    </a:moveTo>
                    <a:lnTo>
                      <a:pt x="17525" y="978408"/>
                    </a:lnTo>
                  </a:path>
                  <a:path w="1628140" h="1174750">
                    <a:moveTo>
                      <a:pt x="106679" y="893064"/>
                    </a:moveTo>
                    <a:lnTo>
                      <a:pt x="107441" y="893064"/>
                    </a:lnTo>
                  </a:path>
                  <a:path w="1628140" h="1174750">
                    <a:moveTo>
                      <a:pt x="106679" y="896112"/>
                    </a:moveTo>
                    <a:lnTo>
                      <a:pt x="107441" y="89611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75" name="object 767">
                <a:extLst>
                  <a:ext uri="{FF2B5EF4-FFF2-40B4-BE49-F238E27FC236}">
                    <a16:creationId xmlns:a16="http://schemas.microsoft.com/office/drawing/2014/main" id="{29B5C4EF-F139-DD27-690C-4F57C85FCA00}"/>
                  </a:ext>
                </a:extLst>
              </p:cNvPr>
              <p:cNvSpPr/>
              <p:nvPr/>
            </p:nvSpPr>
            <p:spPr>
              <a:xfrm>
                <a:off x="5033390" y="2764916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76" name="object 768">
                <a:extLst>
                  <a:ext uri="{FF2B5EF4-FFF2-40B4-BE49-F238E27FC236}">
                    <a16:creationId xmlns:a16="http://schemas.microsoft.com/office/drawing/2014/main" id="{8E3440C5-ABD8-5D16-F589-03010318162B}"/>
                  </a:ext>
                </a:extLst>
              </p:cNvPr>
              <p:cNvSpPr/>
              <p:nvPr/>
            </p:nvSpPr>
            <p:spPr>
              <a:xfrm>
                <a:off x="5027676" y="2765298"/>
                <a:ext cx="2032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20955">
                    <a:moveTo>
                      <a:pt x="19050" y="0"/>
                    </a:moveTo>
                    <a:lnTo>
                      <a:pt x="6096" y="0"/>
                    </a:lnTo>
                  </a:path>
                  <a:path w="20320" h="20955">
                    <a:moveTo>
                      <a:pt x="19050" y="7619"/>
                    </a:moveTo>
                    <a:lnTo>
                      <a:pt x="19812" y="7619"/>
                    </a:lnTo>
                  </a:path>
                  <a:path w="20320" h="20955">
                    <a:moveTo>
                      <a:pt x="19050" y="20573"/>
                    </a:moveTo>
                    <a:lnTo>
                      <a:pt x="19812" y="20573"/>
                    </a:lnTo>
                  </a:path>
                  <a:path w="20320" h="20955">
                    <a:moveTo>
                      <a:pt x="6096" y="13715"/>
                    </a:moveTo>
                    <a:lnTo>
                      <a:pt x="762" y="13715"/>
                    </a:lnTo>
                  </a:path>
                  <a:path w="20320" h="20955">
                    <a:moveTo>
                      <a:pt x="0" y="13715"/>
                    </a:moveTo>
                    <a:lnTo>
                      <a:pt x="762" y="1371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77" name="object 769">
                <a:extLst>
                  <a:ext uri="{FF2B5EF4-FFF2-40B4-BE49-F238E27FC236}">
                    <a16:creationId xmlns:a16="http://schemas.microsoft.com/office/drawing/2014/main" id="{27974343-1B31-4948-1C35-7C686E35425A}"/>
                  </a:ext>
                </a:extLst>
              </p:cNvPr>
              <p:cNvSpPr/>
              <p:nvPr/>
            </p:nvSpPr>
            <p:spPr>
              <a:xfrm>
                <a:off x="5033390" y="278015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78" name="object 770">
                <a:extLst>
                  <a:ext uri="{FF2B5EF4-FFF2-40B4-BE49-F238E27FC236}">
                    <a16:creationId xmlns:a16="http://schemas.microsoft.com/office/drawing/2014/main" id="{F81C023B-43B7-B876-E6D2-7C10535AC070}"/>
                  </a:ext>
                </a:extLst>
              </p:cNvPr>
              <p:cNvSpPr/>
              <p:nvPr/>
            </p:nvSpPr>
            <p:spPr>
              <a:xfrm>
                <a:off x="4908041" y="2765298"/>
                <a:ext cx="13906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139064" h="104775">
                    <a:moveTo>
                      <a:pt x="115062" y="15239"/>
                    </a:moveTo>
                    <a:lnTo>
                      <a:pt x="115824" y="15239"/>
                    </a:lnTo>
                  </a:path>
                  <a:path w="139064" h="104775">
                    <a:moveTo>
                      <a:pt x="115062" y="15239"/>
                    </a:moveTo>
                    <a:lnTo>
                      <a:pt x="115824" y="15239"/>
                    </a:lnTo>
                  </a:path>
                  <a:path w="139064" h="104775">
                    <a:moveTo>
                      <a:pt x="115062" y="15239"/>
                    </a:moveTo>
                    <a:lnTo>
                      <a:pt x="115824" y="15239"/>
                    </a:lnTo>
                  </a:path>
                  <a:path w="139064" h="104775">
                    <a:moveTo>
                      <a:pt x="115062" y="15239"/>
                    </a:moveTo>
                    <a:lnTo>
                      <a:pt x="115824" y="15239"/>
                    </a:lnTo>
                  </a:path>
                  <a:path w="139064" h="104775">
                    <a:moveTo>
                      <a:pt x="115062" y="48767"/>
                    </a:moveTo>
                    <a:lnTo>
                      <a:pt x="115062" y="15239"/>
                    </a:lnTo>
                  </a:path>
                  <a:path w="139064" h="104775">
                    <a:moveTo>
                      <a:pt x="120396" y="13715"/>
                    </a:moveTo>
                    <a:lnTo>
                      <a:pt x="115062" y="15239"/>
                    </a:lnTo>
                  </a:path>
                  <a:path w="139064" h="104775">
                    <a:moveTo>
                      <a:pt x="125730" y="32765"/>
                    </a:moveTo>
                    <a:lnTo>
                      <a:pt x="125730" y="0"/>
                    </a:lnTo>
                  </a:path>
                  <a:path w="139064" h="104775">
                    <a:moveTo>
                      <a:pt x="138684" y="32765"/>
                    </a:moveTo>
                    <a:lnTo>
                      <a:pt x="138684" y="0"/>
                    </a:lnTo>
                  </a:path>
                  <a:path w="139064" h="104775">
                    <a:moveTo>
                      <a:pt x="3810" y="103631"/>
                    </a:moveTo>
                    <a:lnTo>
                      <a:pt x="4572" y="104393"/>
                    </a:lnTo>
                  </a:path>
                  <a:path w="139064" h="104775">
                    <a:moveTo>
                      <a:pt x="3810" y="103631"/>
                    </a:moveTo>
                    <a:lnTo>
                      <a:pt x="0" y="103631"/>
                    </a:lnTo>
                  </a:path>
                  <a:path w="139064" h="104775">
                    <a:moveTo>
                      <a:pt x="92963" y="94487"/>
                    </a:moveTo>
                    <a:lnTo>
                      <a:pt x="21336" y="9448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179" name="object 771">
                <a:extLst>
                  <a:ext uri="{FF2B5EF4-FFF2-40B4-BE49-F238E27FC236}">
                    <a16:creationId xmlns:a16="http://schemas.microsoft.com/office/drawing/2014/main" id="{5FA8CC07-C73E-3095-FC63-042D7C1A4C64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5294757" y="2713101"/>
                <a:ext cx="216407" cy="154685"/>
              </a:xfrm>
              <a:prstGeom prst="rect">
                <a:avLst/>
              </a:prstGeom>
            </p:spPr>
          </p:pic>
          <p:sp>
            <p:nvSpPr>
              <p:cNvPr id="2180" name="object 772">
                <a:extLst>
                  <a:ext uri="{FF2B5EF4-FFF2-40B4-BE49-F238E27FC236}">
                    <a16:creationId xmlns:a16="http://schemas.microsoft.com/office/drawing/2014/main" id="{3F6F0423-DC23-E36E-66A5-3C760B626F81}"/>
                  </a:ext>
                </a:extLst>
              </p:cNvPr>
              <p:cNvSpPr/>
              <p:nvPr/>
            </p:nvSpPr>
            <p:spPr>
              <a:xfrm>
                <a:off x="5036058" y="2426208"/>
                <a:ext cx="32766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67944">
                    <a:moveTo>
                      <a:pt x="327659" y="67818"/>
                    </a:moveTo>
                    <a:lnTo>
                      <a:pt x="0" y="67818"/>
                    </a:lnTo>
                  </a:path>
                  <a:path w="327660" h="67944">
                    <a:moveTo>
                      <a:pt x="123443" y="9143"/>
                    </a:moveTo>
                    <a:lnTo>
                      <a:pt x="126491" y="6858"/>
                    </a:lnTo>
                    <a:lnTo>
                      <a:pt x="131825" y="0"/>
                    </a:lnTo>
                    <a:lnTo>
                      <a:pt x="123443" y="47243"/>
                    </a:lnTo>
                  </a:path>
                  <a:path w="327660" h="67944">
                    <a:moveTo>
                      <a:pt x="156209" y="0"/>
                    </a:moveTo>
                    <a:lnTo>
                      <a:pt x="151637" y="2286"/>
                    </a:lnTo>
                    <a:lnTo>
                      <a:pt x="147827" y="9143"/>
                    </a:lnTo>
                    <a:lnTo>
                      <a:pt x="144779" y="20574"/>
                    </a:lnTo>
                    <a:lnTo>
                      <a:pt x="143255" y="27431"/>
                    </a:lnTo>
                    <a:lnTo>
                      <a:pt x="143255" y="38862"/>
                    </a:lnTo>
                    <a:lnTo>
                      <a:pt x="144017" y="45719"/>
                    </a:lnTo>
                    <a:lnTo>
                      <a:pt x="147827" y="47243"/>
                    </a:lnTo>
                    <a:lnTo>
                      <a:pt x="150113" y="47243"/>
                    </a:lnTo>
                    <a:lnTo>
                      <a:pt x="164591" y="9143"/>
                    </a:lnTo>
                    <a:lnTo>
                      <a:pt x="163067" y="2286"/>
                    </a:lnTo>
                    <a:lnTo>
                      <a:pt x="158495" y="0"/>
                    </a:lnTo>
                    <a:lnTo>
                      <a:pt x="156209" y="0"/>
                    </a:lnTo>
                    <a:close/>
                  </a:path>
                  <a:path w="327660" h="67944">
                    <a:moveTo>
                      <a:pt x="172212" y="47243"/>
                    </a:moveTo>
                    <a:lnTo>
                      <a:pt x="193547" y="0"/>
                    </a:lnTo>
                    <a:lnTo>
                      <a:pt x="175259" y="0"/>
                    </a:lnTo>
                  </a:path>
                  <a:path w="327660" h="67944">
                    <a:moveTo>
                      <a:pt x="204977" y="0"/>
                    </a:moveTo>
                    <a:lnTo>
                      <a:pt x="219455" y="0"/>
                    </a:lnTo>
                    <a:lnTo>
                      <a:pt x="208787" y="18287"/>
                    </a:lnTo>
                    <a:lnTo>
                      <a:pt x="212597" y="18287"/>
                    </a:lnTo>
                    <a:lnTo>
                      <a:pt x="214883" y="20574"/>
                    </a:lnTo>
                    <a:lnTo>
                      <a:pt x="215645" y="22860"/>
                    </a:lnTo>
                    <a:lnTo>
                      <a:pt x="215645" y="29718"/>
                    </a:lnTo>
                    <a:lnTo>
                      <a:pt x="214883" y="33528"/>
                    </a:lnTo>
                    <a:lnTo>
                      <a:pt x="212597" y="40386"/>
                    </a:lnTo>
                    <a:lnTo>
                      <a:pt x="208787" y="45719"/>
                    </a:lnTo>
                    <a:lnTo>
                      <a:pt x="204215" y="47243"/>
                    </a:lnTo>
                    <a:lnTo>
                      <a:pt x="200405" y="47243"/>
                    </a:lnTo>
                    <a:lnTo>
                      <a:pt x="196595" y="45719"/>
                    </a:lnTo>
                    <a:lnTo>
                      <a:pt x="195833" y="42672"/>
                    </a:lnTo>
                    <a:lnTo>
                      <a:pt x="195833" y="388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1" name="object 773">
                <a:extLst>
                  <a:ext uri="{FF2B5EF4-FFF2-40B4-BE49-F238E27FC236}">
                    <a16:creationId xmlns:a16="http://schemas.microsoft.com/office/drawing/2014/main" id="{AC40CA78-8A7E-6AD7-AC6D-35A119D8F321}"/>
                  </a:ext>
                </a:extLst>
              </p:cNvPr>
              <p:cNvSpPr/>
              <p:nvPr/>
            </p:nvSpPr>
            <p:spPr>
              <a:xfrm>
                <a:off x="5036058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11430"/>
                    </a:moveTo>
                    <a:lnTo>
                      <a:pt x="33527" y="0"/>
                    </a:lnTo>
                    <a:lnTo>
                      <a:pt x="0" y="6095"/>
                    </a:lnTo>
                    <a:lnTo>
                      <a:pt x="33527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2" name="object 774">
                <a:extLst>
                  <a:ext uri="{FF2B5EF4-FFF2-40B4-BE49-F238E27FC236}">
                    <a16:creationId xmlns:a16="http://schemas.microsoft.com/office/drawing/2014/main" id="{33A30B85-5B55-BEF2-8A84-AD07AF357B16}"/>
                  </a:ext>
                </a:extLst>
              </p:cNvPr>
              <p:cNvSpPr/>
              <p:nvPr/>
            </p:nvSpPr>
            <p:spPr>
              <a:xfrm>
                <a:off x="5036058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0"/>
                    </a:moveTo>
                    <a:lnTo>
                      <a:pt x="33527" y="11430"/>
                    </a:lnTo>
                    <a:lnTo>
                      <a:pt x="0" y="6095"/>
                    </a:lnTo>
                    <a:lnTo>
                      <a:pt x="3352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3" name="object 775">
                <a:extLst>
                  <a:ext uri="{FF2B5EF4-FFF2-40B4-BE49-F238E27FC236}">
                    <a16:creationId xmlns:a16="http://schemas.microsoft.com/office/drawing/2014/main" id="{EF8BE998-0E7D-D982-4BA4-FE9711F27C34}"/>
                  </a:ext>
                </a:extLst>
              </p:cNvPr>
              <p:cNvSpPr/>
              <p:nvPr/>
            </p:nvSpPr>
            <p:spPr>
              <a:xfrm>
                <a:off x="5035677" y="24936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4" name="object 776">
                <a:extLst>
                  <a:ext uri="{FF2B5EF4-FFF2-40B4-BE49-F238E27FC236}">
                    <a16:creationId xmlns:a16="http://schemas.microsoft.com/office/drawing/2014/main" id="{F56625D0-B24F-AE19-4E98-2E7570A20D71}"/>
                  </a:ext>
                </a:extLst>
              </p:cNvPr>
              <p:cNvSpPr/>
              <p:nvPr/>
            </p:nvSpPr>
            <p:spPr>
              <a:xfrm>
                <a:off x="5397246" y="2494026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5" name="object 777">
                <a:extLst>
                  <a:ext uri="{FF2B5EF4-FFF2-40B4-BE49-F238E27FC236}">
                    <a16:creationId xmlns:a16="http://schemas.microsoft.com/office/drawing/2014/main" id="{43EDFC23-CA2F-A762-6572-567ABC9CB301}"/>
                  </a:ext>
                </a:extLst>
              </p:cNvPr>
              <p:cNvSpPr/>
              <p:nvPr/>
            </p:nvSpPr>
            <p:spPr>
              <a:xfrm>
                <a:off x="5363717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6095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8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6" name="object 778">
                <a:extLst>
                  <a:ext uri="{FF2B5EF4-FFF2-40B4-BE49-F238E27FC236}">
                    <a16:creationId xmlns:a16="http://schemas.microsoft.com/office/drawing/2014/main" id="{7C9B8E0A-5610-0C6A-0F50-86DD9BD3A7BF}"/>
                  </a:ext>
                </a:extLst>
              </p:cNvPr>
              <p:cNvSpPr/>
              <p:nvPr/>
            </p:nvSpPr>
            <p:spPr>
              <a:xfrm>
                <a:off x="5363717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3528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7" name="object 779">
                <a:extLst>
                  <a:ext uri="{FF2B5EF4-FFF2-40B4-BE49-F238E27FC236}">
                    <a16:creationId xmlns:a16="http://schemas.microsoft.com/office/drawing/2014/main" id="{FE216BE9-E46B-62ED-732A-F621AF8F9EBB}"/>
                  </a:ext>
                </a:extLst>
              </p:cNvPr>
              <p:cNvSpPr/>
              <p:nvPr/>
            </p:nvSpPr>
            <p:spPr>
              <a:xfrm>
                <a:off x="5397246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11430"/>
                    </a:moveTo>
                    <a:lnTo>
                      <a:pt x="34289" y="0"/>
                    </a:lnTo>
                    <a:lnTo>
                      <a:pt x="0" y="6095"/>
                    </a:lnTo>
                    <a:lnTo>
                      <a:pt x="34289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8" name="object 780">
                <a:extLst>
                  <a:ext uri="{FF2B5EF4-FFF2-40B4-BE49-F238E27FC236}">
                    <a16:creationId xmlns:a16="http://schemas.microsoft.com/office/drawing/2014/main" id="{1B46FC79-8DD1-2FF0-E4A3-65271FFD9A82}"/>
                  </a:ext>
                </a:extLst>
              </p:cNvPr>
              <p:cNvSpPr/>
              <p:nvPr/>
            </p:nvSpPr>
            <p:spPr>
              <a:xfrm>
                <a:off x="5397246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0"/>
                    </a:moveTo>
                    <a:lnTo>
                      <a:pt x="34289" y="11430"/>
                    </a:lnTo>
                    <a:lnTo>
                      <a:pt x="0" y="6095"/>
                    </a:lnTo>
                    <a:lnTo>
                      <a:pt x="34289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89" name="object 781">
                <a:extLst>
                  <a:ext uri="{FF2B5EF4-FFF2-40B4-BE49-F238E27FC236}">
                    <a16:creationId xmlns:a16="http://schemas.microsoft.com/office/drawing/2014/main" id="{2D6E3229-1458-8047-C71C-8202C55CDAB8}"/>
                  </a:ext>
                </a:extLst>
              </p:cNvPr>
              <p:cNvSpPr/>
              <p:nvPr/>
            </p:nvSpPr>
            <p:spPr>
              <a:xfrm>
                <a:off x="5046726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11429"/>
                    </a:moveTo>
                    <a:lnTo>
                      <a:pt x="33527" y="0"/>
                    </a:lnTo>
                    <a:lnTo>
                      <a:pt x="0" y="5333"/>
                    </a:lnTo>
                    <a:lnTo>
                      <a:pt x="33527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90" name="object 782">
                <a:extLst>
                  <a:ext uri="{FF2B5EF4-FFF2-40B4-BE49-F238E27FC236}">
                    <a16:creationId xmlns:a16="http://schemas.microsoft.com/office/drawing/2014/main" id="{D43035EF-70E0-66C2-6385-AF44B0776022}"/>
                  </a:ext>
                </a:extLst>
              </p:cNvPr>
              <p:cNvSpPr/>
              <p:nvPr/>
            </p:nvSpPr>
            <p:spPr>
              <a:xfrm>
                <a:off x="5046726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0"/>
                    </a:moveTo>
                    <a:lnTo>
                      <a:pt x="33527" y="11429"/>
                    </a:lnTo>
                    <a:lnTo>
                      <a:pt x="0" y="5333"/>
                    </a:lnTo>
                    <a:lnTo>
                      <a:pt x="33527" y="0"/>
                    </a:lnTo>
                    <a:close/>
                  </a:path>
                  <a:path w="33654" h="11430">
                    <a:moveTo>
                      <a:pt x="0" y="5333"/>
                    </a:moveTo>
                    <a:lnTo>
                      <a:pt x="762" y="533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191" name="object 783">
                <a:extLst>
                  <a:ext uri="{FF2B5EF4-FFF2-40B4-BE49-F238E27FC236}">
                    <a16:creationId xmlns:a16="http://schemas.microsoft.com/office/drawing/2014/main" id="{4D194205-58CE-13A7-63EA-937B19E2C020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5285232" y="2223897"/>
                <a:ext cx="183641" cy="73913"/>
              </a:xfrm>
              <a:prstGeom prst="rect">
                <a:avLst/>
              </a:prstGeom>
            </p:spPr>
          </p:pic>
          <p:sp>
            <p:nvSpPr>
              <p:cNvPr id="2192" name="object 784">
                <a:extLst>
                  <a:ext uri="{FF2B5EF4-FFF2-40B4-BE49-F238E27FC236}">
                    <a16:creationId xmlns:a16="http://schemas.microsoft.com/office/drawing/2014/main" id="{72DA700A-AAE6-4CDA-38E5-64FA06DBF73C}"/>
                  </a:ext>
                </a:extLst>
              </p:cNvPr>
              <p:cNvSpPr/>
              <p:nvPr/>
            </p:nvSpPr>
            <p:spPr>
              <a:xfrm>
                <a:off x="5080253" y="1885950"/>
                <a:ext cx="273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3050">
                    <a:moveTo>
                      <a:pt x="0" y="0"/>
                    </a:moveTo>
                    <a:lnTo>
                      <a:pt x="27279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193" name="object 785">
                <a:extLst>
                  <a:ext uri="{FF2B5EF4-FFF2-40B4-BE49-F238E27FC236}">
                    <a16:creationId xmlns:a16="http://schemas.microsoft.com/office/drawing/2014/main" id="{312AF84C-1DCD-BB22-834D-C72C59159E3E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5149215" y="1952625"/>
                <a:ext cx="135635" cy="136397"/>
              </a:xfrm>
              <a:prstGeom prst="rect">
                <a:avLst/>
              </a:prstGeom>
            </p:spPr>
          </p:pic>
          <p:sp>
            <p:nvSpPr>
              <p:cNvPr id="2194" name="object 786">
                <a:extLst>
                  <a:ext uri="{FF2B5EF4-FFF2-40B4-BE49-F238E27FC236}">
                    <a16:creationId xmlns:a16="http://schemas.microsoft.com/office/drawing/2014/main" id="{0994647D-ADDD-20BD-8BA4-26C2A2F9B5C9}"/>
                  </a:ext>
                </a:extLst>
              </p:cNvPr>
              <p:cNvSpPr/>
              <p:nvPr/>
            </p:nvSpPr>
            <p:spPr>
              <a:xfrm>
                <a:off x="5046726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11429"/>
                    </a:moveTo>
                    <a:lnTo>
                      <a:pt x="33527" y="0"/>
                    </a:lnTo>
                    <a:lnTo>
                      <a:pt x="0" y="6095"/>
                    </a:lnTo>
                    <a:lnTo>
                      <a:pt x="33527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95" name="object 787">
                <a:extLst>
                  <a:ext uri="{FF2B5EF4-FFF2-40B4-BE49-F238E27FC236}">
                    <a16:creationId xmlns:a16="http://schemas.microsoft.com/office/drawing/2014/main" id="{5E7F6E99-C890-4420-F0D2-55D6F816F51F}"/>
                  </a:ext>
                </a:extLst>
              </p:cNvPr>
              <p:cNvSpPr/>
              <p:nvPr/>
            </p:nvSpPr>
            <p:spPr>
              <a:xfrm>
                <a:off x="5046726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0"/>
                    </a:moveTo>
                    <a:lnTo>
                      <a:pt x="33527" y="11429"/>
                    </a:lnTo>
                    <a:lnTo>
                      <a:pt x="0" y="6095"/>
                    </a:lnTo>
                    <a:lnTo>
                      <a:pt x="3352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96" name="object 788">
                <a:extLst>
                  <a:ext uri="{FF2B5EF4-FFF2-40B4-BE49-F238E27FC236}">
                    <a16:creationId xmlns:a16="http://schemas.microsoft.com/office/drawing/2014/main" id="{4E87F308-F6A6-7930-14D7-6956C5425B5D}"/>
                  </a:ext>
                </a:extLst>
              </p:cNvPr>
              <p:cNvSpPr/>
              <p:nvPr/>
            </p:nvSpPr>
            <p:spPr>
              <a:xfrm>
                <a:off x="5408676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11429"/>
                    </a:moveTo>
                    <a:lnTo>
                      <a:pt x="34289" y="0"/>
                    </a:lnTo>
                    <a:lnTo>
                      <a:pt x="0" y="6095"/>
                    </a:lnTo>
                    <a:lnTo>
                      <a:pt x="34289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97" name="object 789">
                <a:extLst>
                  <a:ext uri="{FF2B5EF4-FFF2-40B4-BE49-F238E27FC236}">
                    <a16:creationId xmlns:a16="http://schemas.microsoft.com/office/drawing/2014/main" id="{010EF54A-BCAC-9A0F-45F2-9001CB2EBE8F}"/>
                  </a:ext>
                </a:extLst>
              </p:cNvPr>
              <p:cNvSpPr/>
              <p:nvPr/>
            </p:nvSpPr>
            <p:spPr>
              <a:xfrm>
                <a:off x="5386578" y="1879854"/>
                <a:ext cx="5651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56514" h="11430">
                    <a:moveTo>
                      <a:pt x="56387" y="0"/>
                    </a:moveTo>
                    <a:lnTo>
                      <a:pt x="56387" y="11429"/>
                    </a:lnTo>
                    <a:lnTo>
                      <a:pt x="22098" y="6095"/>
                    </a:lnTo>
                    <a:lnTo>
                      <a:pt x="56387" y="0"/>
                    </a:lnTo>
                    <a:close/>
                  </a:path>
                  <a:path w="56514" h="11430">
                    <a:moveTo>
                      <a:pt x="0" y="6095"/>
                    </a:moveTo>
                    <a:lnTo>
                      <a:pt x="762" y="60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98" name="object 790">
                <a:extLst>
                  <a:ext uri="{FF2B5EF4-FFF2-40B4-BE49-F238E27FC236}">
                    <a16:creationId xmlns:a16="http://schemas.microsoft.com/office/drawing/2014/main" id="{09C2BED2-BCC5-1C10-6C11-45276038D0D8}"/>
                  </a:ext>
                </a:extLst>
              </p:cNvPr>
              <p:cNvSpPr/>
              <p:nvPr/>
            </p:nvSpPr>
            <p:spPr>
              <a:xfrm>
                <a:off x="5353050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199" name="object 791">
                <a:extLst>
                  <a:ext uri="{FF2B5EF4-FFF2-40B4-BE49-F238E27FC236}">
                    <a16:creationId xmlns:a16="http://schemas.microsoft.com/office/drawing/2014/main" id="{E8B09F1E-4013-63DA-A394-90E9D4BC4D60}"/>
                  </a:ext>
                </a:extLst>
              </p:cNvPr>
              <p:cNvSpPr/>
              <p:nvPr/>
            </p:nvSpPr>
            <p:spPr>
              <a:xfrm>
                <a:off x="5353050" y="1872234"/>
                <a:ext cx="897890" cy="824230"/>
              </a:xfrm>
              <a:custGeom>
                <a:avLst/>
                <a:gdLst/>
                <a:ahLst/>
                <a:cxnLst/>
                <a:rect l="l" t="t" r="r" b="b"/>
                <a:pathLst>
                  <a:path w="897889" h="824230">
                    <a:moveTo>
                      <a:pt x="0" y="7620"/>
                    </a:moveTo>
                    <a:lnTo>
                      <a:pt x="0" y="19050"/>
                    </a:lnTo>
                    <a:lnTo>
                      <a:pt x="33527" y="13716"/>
                    </a:lnTo>
                    <a:lnTo>
                      <a:pt x="0" y="7620"/>
                    </a:lnTo>
                    <a:close/>
                  </a:path>
                  <a:path w="897889" h="824230">
                    <a:moveTo>
                      <a:pt x="897636" y="553974"/>
                    </a:moveTo>
                    <a:lnTo>
                      <a:pt x="897636" y="0"/>
                    </a:lnTo>
                  </a:path>
                  <a:path w="897889" h="824230">
                    <a:moveTo>
                      <a:pt x="876300" y="553974"/>
                    </a:moveTo>
                    <a:lnTo>
                      <a:pt x="876300" y="0"/>
                    </a:lnTo>
                  </a:path>
                  <a:path w="897889" h="824230">
                    <a:moveTo>
                      <a:pt x="400812" y="565404"/>
                    </a:moveTo>
                    <a:lnTo>
                      <a:pt x="400812" y="563118"/>
                    </a:lnTo>
                    <a:lnTo>
                      <a:pt x="403098" y="558546"/>
                    </a:lnTo>
                    <a:lnTo>
                      <a:pt x="404622" y="556260"/>
                    </a:lnTo>
                    <a:lnTo>
                      <a:pt x="407670" y="553974"/>
                    </a:lnTo>
                    <a:lnTo>
                      <a:pt x="413003" y="553974"/>
                    </a:lnTo>
                    <a:lnTo>
                      <a:pt x="415289" y="556260"/>
                    </a:lnTo>
                    <a:lnTo>
                      <a:pt x="417575" y="563118"/>
                    </a:lnTo>
                    <a:lnTo>
                      <a:pt x="416051" y="567690"/>
                    </a:lnTo>
                    <a:lnTo>
                      <a:pt x="413765" y="572262"/>
                    </a:lnTo>
                    <a:lnTo>
                      <a:pt x="410717" y="579120"/>
                    </a:lnTo>
                    <a:lnTo>
                      <a:pt x="392429" y="601218"/>
                    </a:lnTo>
                    <a:lnTo>
                      <a:pt x="411479" y="601218"/>
                    </a:lnTo>
                  </a:path>
                  <a:path w="897889" h="824230">
                    <a:moveTo>
                      <a:pt x="441960" y="553974"/>
                    </a:moveTo>
                    <a:lnTo>
                      <a:pt x="422910" y="585978"/>
                    </a:lnTo>
                    <a:lnTo>
                      <a:pt x="442722" y="585978"/>
                    </a:lnTo>
                  </a:path>
                  <a:path w="897889" h="824230">
                    <a:moveTo>
                      <a:pt x="441960" y="553974"/>
                    </a:moveTo>
                    <a:lnTo>
                      <a:pt x="433577" y="601218"/>
                    </a:lnTo>
                  </a:path>
                  <a:path w="897889" h="824230">
                    <a:moveTo>
                      <a:pt x="469391" y="569976"/>
                    </a:moveTo>
                    <a:lnTo>
                      <a:pt x="463296" y="553974"/>
                    </a:lnTo>
                    <a:lnTo>
                      <a:pt x="464820" y="553974"/>
                    </a:lnTo>
                    <a:lnTo>
                      <a:pt x="467867" y="556260"/>
                    </a:lnTo>
                    <a:lnTo>
                      <a:pt x="470153" y="560832"/>
                    </a:lnTo>
                    <a:lnTo>
                      <a:pt x="469391" y="569976"/>
                    </a:lnTo>
                    <a:lnTo>
                      <a:pt x="467867" y="581406"/>
                    </a:lnTo>
                    <a:lnTo>
                      <a:pt x="464820" y="592836"/>
                    </a:lnTo>
                    <a:lnTo>
                      <a:pt x="461010" y="599694"/>
                    </a:lnTo>
                    <a:lnTo>
                      <a:pt x="456438" y="601218"/>
                    </a:lnTo>
                    <a:lnTo>
                      <a:pt x="453389" y="601218"/>
                    </a:lnTo>
                    <a:lnTo>
                      <a:pt x="450341" y="599694"/>
                    </a:lnTo>
                    <a:lnTo>
                      <a:pt x="449579" y="594360"/>
                    </a:lnTo>
                  </a:path>
                  <a:path w="897889" h="824230">
                    <a:moveTo>
                      <a:pt x="479298" y="601218"/>
                    </a:moveTo>
                    <a:lnTo>
                      <a:pt x="500634" y="553974"/>
                    </a:lnTo>
                    <a:lnTo>
                      <a:pt x="482346" y="553974"/>
                    </a:lnTo>
                  </a:path>
                  <a:path w="897889" h="824230">
                    <a:moveTo>
                      <a:pt x="504444" y="596646"/>
                    </a:moveTo>
                    <a:lnTo>
                      <a:pt x="502920" y="599694"/>
                    </a:lnTo>
                    <a:lnTo>
                      <a:pt x="503682" y="601218"/>
                    </a:lnTo>
                    <a:lnTo>
                      <a:pt x="505205" y="599694"/>
                    </a:lnTo>
                    <a:lnTo>
                      <a:pt x="504444" y="596646"/>
                    </a:lnTo>
                    <a:close/>
                  </a:path>
                  <a:path w="897889" h="824230">
                    <a:moveTo>
                      <a:pt x="538734" y="553974"/>
                    </a:moveTo>
                    <a:lnTo>
                      <a:pt x="525017" y="553974"/>
                    </a:lnTo>
                    <a:lnTo>
                      <a:pt x="520446" y="574548"/>
                    </a:lnTo>
                    <a:lnTo>
                      <a:pt x="521970" y="572262"/>
                    </a:lnTo>
                    <a:lnTo>
                      <a:pt x="526541" y="569976"/>
                    </a:lnTo>
                    <a:lnTo>
                      <a:pt x="530351" y="569976"/>
                    </a:lnTo>
                    <a:lnTo>
                      <a:pt x="534162" y="572262"/>
                    </a:lnTo>
                    <a:lnTo>
                      <a:pt x="536448" y="576834"/>
                    </a:lnTo>
                    <a:lnTo>
                      <a:pt x="536448" y="583692"/>
                    </a:lnTo>
                    <a:lnTo>
                      <a:pt x="535686" y="587502"/>
                    </a:lnTo>
                    <a:lnTo>
                      <a:pt x="532638" y="594360"/>
                    </a:lnTo>
                    <a:lnTo>
                      <a:pt x="529589" y="599694"/>
                    </a:lnTo>
                    <a:lnTo>
                      <a:pt x="525017" y="601218"/>
                    </a:lnTo>
                    <a:lnTo>
                      <a:pt x="521208" y="601218"/>
                    </a:lnTo>
                    <a:lnTo>
                      <a:pt x="517398" y="599694"/>
                    </a:lnTo>
                    <a:lnTo>
                      <a:pt x="516636" y="596646"/>
                    </a:lnTo>
                    <a:lnTo>
                      <a:pt x="515874" y="592836"/>
                    </a:lnTo>
                  </a:path>
                  <a:path w="897889" h="824230">
                    <a:moveTo>
                      <a:pt x="836676" y="822960"/>
                    </a:moveTo>
                    <a:lnTo>
                      <a:pt x="877062" y="823722"/>
                    </a:lnTo>
                    <a:lnTo>
                      <a:pt x="836676" y="810768"/>
                    </a:lnTo>
                    <a:lnTo>
                      <a:pt x="877062" y="812292"/>
                    </a:lnTo>
                    <a:lnTo>
                      <a:pt x="836676" y="799338"/>
                    </a:lnTo>
                  </a:path>
                  <a:path w="897889" h="824230">
                    <a:moveTo>
                      <a:pt x="877062" y="800100"/>
                    </a:moveTo>
                    <a:lnTo>
                      <a:pt x="836676" y="792480"/>
                    </a:lnTo>
                    <a:lnTo>
                      <a:pt x="836676" y="781812"/>
                    </a:lnTo>
                    <a:lnTo>
                      <a:pt x="838962" y="778764"/>
                    </a:lnTo>
                    <a:lnTo>
                      <a:pt x="840486" y="778002"/>
                    </a:lnTo>
                    <a:lnTo>
                      <a:pt x="844296" y="778002"/>
                    </a:lnTo>
                    <a:lnTo>
                      <a:pt x="858012" y="796290"/>
                    </a:lnTo>
                  </a:path>
                  <a:path w="897889" h="824230">
                    <a:moveTo>
                      <a:pt x="877062" y="775716"/>
                    </a:moveTo>
                    <a:lnTo>
                      <a:pt x="836676" y="768096"/>
                    </a:lnTo>
                    <a:lnTo>
                      <a:pt x="877062" y="766572"/>
                    </a:lnTo>
                    <a:lnTo>
                      <a:pt x="836676" y="749808"/>
                    </a:lnTo>
                    <a:lnTo>
                      <a:pt x="877062" y="756666"/>
                    </a:lnTo>
                  </a:path>
                  <a:path w="897889" h="824230">
                    <a:moveTo>
                      <a:pt x="844296" y="715518"/>
                    </a:moveTo>
                    <a:lnTo>
                      <a:pt x="842772" y="712470"/>
                    </a:lnTo>
                    <a:lnTo>
                      <a:pt x="836676" y="707898"/>
                    </a:lnTo>
                    <a:lnTo>
                      <a:pt x="877062" y="715518"/>
                    </a:lnTo>
                  </a:path>
                  <a:path w="897889" h="824230">
                    <a:moveTo>
                      <a:pt x="836676" y="687324"/>
                    </a:moveTo>
                    <a:lnTo>
                      <a:pt x="869441" y="698754"/>
                    </a:lnTo>
                    <a:lnTo>
                      <a:pt x="875538" y="697230"/>
                    </a:lnTo>
                    <a:lnTo>
                      <a:pt x="877062" y="694182"/>
                    </a:lnTo>
                    <a:lnTo>
                      <a:pt x="877062" y="691896"/>
                    </a:lnTo>
                    <a:lnTo>
                      <a:pt x="844296" y="680466"/>
                    </a:lnTo>
                    <a:lnTo>
                      <a:pt x="838962" y="681990"/>
                    </a:lnTo>
                    <a:lnTo>
                      <a:pt x="836676" y="685038"/>
                    </a:lnTo>
                    <a:lnTo>
                      <a:pt x="836676" y="6873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0" name="object 792">
                <a:extLst>
                  <a:ext uri="{FF2B5EF4-FFF2-40B4-BE49-F238E27FC236}">
                    <a16:creationId xmlns:a16="http://schemas.microsoft.com/office/drawing/2014/main" id="{6051FF43-BE5F-FCFD-D958-9B4675980396}"/>
                  </a:ext>
                </a:extLst>
              </p:cNvPr>
              <p:cNvSpPr/>
              <p:nvPr/>
            </p:nvSpPr>
            <p:spPr>
              <a:xfrm>
                <a:off x="6240017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11430"/>
                    </a:moveTo>
                    <a:lnTo>
                      <a:pt x="33528" y="0"/>
                    </a:lnTo>
                    <a:lnTo>
                      <a:pt x="0" y="6095"/>
                    </a:lnTo>
                    <a:lnTo>
                      <a:pt x="33528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1" name="object 793">
                <a:extLst>
                  <a:ext uri="{FF2B5EF4-FFF2-40B4-BE49-F238E27FC236}">
                    <a16:creationId xmlns:a16="http://schemas.microsoft.com/office/drawing/2014/main" id="{95001560-F4A0-7425-3660-F04CF558FECC}"/>
                  </a:ext>
                </a:extLst>
              </p:cNvPr>
              <p:cNvSpPr/>
              <p:nvPr/>
            </p:nvSpPr>
            <p:spPr>
              <a:xfrm>
                <a:off x="6240017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0"/>
                    </a:moveTo>
                    <a:lnTo>
                      <a:pt x="33528" y="11430"/>
                    </a:lnTo>
                    <a:lnTo>
                      <a:pt x="0" y="6095"/>
                    </a:lnTo>
                    <a:lnTo>
                      <a:pt x="3352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2" name="object 794">
                <a:extLst>
                  <a:ext uri="{FF2B5EF4-FFF2-40B4-BE49-F238E27FC236}">
                    <a16:creationId xmlns:a16="http://schemas.microsoft.com/office/drawing/2014/main" id="{561611AE-BB4A-EA06-7274-337541531271}"/>
                  </a:ext>
                </a:extLst>
              </p:cNvPr>
              <p:cNvSpPr/>
              <p:nvPr/>
            </p:nvSpPr>
            <p:spPr>
              <a:xfrm>
                <a:off x="6206490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3" name="object 795">
                <a:extLst>
                  <a:ext uri="{FF2B5EF4-FFF2-40B4-BE49-F238E27FC236}">
                    <a16:creationId xmlns:a16="http://schemas.microsoft.com/office/drawing/2014/main" id="{B91AA8D7-AC7E-522B-1BF5-8CF95FEE4978}"/>
                  </a:ext>
                </a:extLst>
              </p:cNvPr>
              <p:cNvSpPr/>
              <p:nvPr/>
            </p:nvSpPr>
            <p:spPr>
              <a:xfrm>
                <a:off x="6127241" y="2291334"/>
                <a:ext cx="607060" cy="208279"/>
              </a:xfrm>
              <a:custGeom>
                <a:avLst/>
                <a:gdLst/>
                <a:ahLst/>
                <a:cxnLst/>
                <a:rect l="l" t="t" r="r" b="b"/>
                <a:pathLst>
                  <a:path w="607059" h="208280">
                    <a:moveTo>
                      <a:pt x="79248" y="196596"/>
                    </a:moveTo>
                    <a:lnTo>
                      <a:pt x="79248" y="208026"/>
                    </a:lnTo>
                    <a:lnTo>
                      <a:pt x="112775" y="202692"/>
                    </a:lnTo>
                    <a:lnTo>
                      <a:pt x="79248" y="196596"/>
                    </a:lnTo>
                    <a:close/>
                  </a:path>
                  <a:path w="607059" h="208280">
                    <a:moveTo>
                      <a:pt x="468630" y="146304"/>
                    </a:moveTo>
                    <a:lnTo>
                      <a:pt x="470915" y="139446"/>
                    </a:lnTo>
                    <a:lnTo>
                      <a:pt x="475488" y="134874"/>
                    </a:lnTo>
                    <a:lnTo>
                      <a:pt x="481584" y="134874"/>
                    </a:lnTo>
                    <a:lnTo>
                      <a:pt x="483869" y="137160"/>
                    </a:lnTo>
                    <a:lnTo>
                      <a:pt x="484632" y="139446"/>
                    </a:lnTo>
                    <a:lnTo>
                      <a:pt x="485393" y="144018"/>
                    </a:lnTo>
                    <a:lnTo>
                      <a:pt x="484632" y="148590"/>
                    </a:lnTo>
                    <a:lnTo>
                      <a:pt x="482346" y="153162"/>
                    </a:lnTo>
                    <a:lnTo>
                      <a:pt x="477774" y="160020"/>
                    </a:lnTo>
                    <a:lnTo>
                      <a:pt x="461010" y="182118"/>
                    </a:lnTo>
                    <a:lnTo>
                      <a:pt x="480060" y="182118"/>
                    </a:lnTo>
                  </a:path>
                  <a:path w="607059" h="208280">
                    <a:moveTo>
                      <a:pt x="509778" y="134874"/>
                    </a:moveTo>
                    <a:lnTo>
                      <a:pt x="490728" y="166878"/>
                    </a:lnTo>
                    <a:lnTo>
                      <a:pt x="510539" y="166878"/>
                    </a:lnTo>
                  </a:path>
                  <a:path w="607059" h="208280">
                    <a:moveTo>
                      <a:pt x="509778" y="134874"/>
                    </a:moveTo>
                    <a:lnTo>
                      <a:pt x="501396" y="182118"/>
                    </a:lnTo>
                  </a:path>
                  <a:path w="607059" h="208280">
                    <a:moveTo>
                      <a:pt x="537972" y="150876"/>
                    </a:moveTo>
                    <a:lnTo>
                      <a:pt x="531113" y="134874"/>
                    </a:lnTo>
                    <a:lnTo>
                      <a:pt x="532638" y="134874"/>
                    </a:lnTo>
                    <a:lnTo>
                      <a:pt x="536448" y="137160"/>
                    </a:lnTo>
                    <a:lnTo>
                      <a:pt x="537972" y="141732"/>
                    </a:lnTo>
                    <a:lnTo>
                      <a:pt x="537972" y="150876"/>
                    </a:lnTo>
                    <a:lnTo>
                      <a:pt x="535686" y="162306"/>
                    </a:lnTo>
                    <a:lnTo>
                      <a:pt x="532638" y="173736"/>
                    </a:lnTo>
                    <a:lnTo>
                      <a:pt x="528828" y="180594"/>
                    </a:lnTo>
                    <a:lnTo>
                      <a:pt x="524256" y="182118"/>
                    </a:lnTo>
                    <a:lnTo>
                      <a:pt x="521208" y="182118"/>
                    </a:lnTo>
                    <a:lnTo>
                      <a:pt x="518160" y="180594"/>
                    </a:lnTo>
                    <a:lnTo>
                      <a:pt x="517398" y="175260"/>
                    </a:lnTo>
                  </a:path>
                  <a:path w="607059" h="208280">
                    <a:moveTo>
                      <a:pt x="547115" y="182118"/>
                    </a:moveTo>
                    <a:lnTo>
                      <a:pt x="569213" y="134874"/>
                    </a:lnTo>
                    <a:lnTo>
                      <a:pt x="550163" y="134874"/>
                    </a:lnTo>
                  </a:path>
                  <a:path w="607059" h="208280">
                    <a:moveTo>
                      <a:pt x="572262" y="177546"/>
                    </a:moveTo>
                    <a:lnTo>
                      <a:pt x="570738" y="180594"/>
                    </a:lnTo>
                    <a:lnTo>
                      <a:pt x="571500" y="182118"/>
                    </a:lnTo>
                    <a:lnTo>
                      <a:pt x="573024" y="180594"/>
                    </a:lnTo>
                    <a:lnTo>
                      <a:pt x="572262" y="177546"/>
                    </a:lnTo>
                    <a:close/>
                  </a:path>
                  <a:path w="607059" h="208280">
                    <a:moveTo>
                      <a:pt x="606552" y="134874"/>
                    </a:moveTo>
                    <a:lnTo>
                      <a:pt x="592836" y="134874"/>
                    </a:lnTo>
                    <a:lnTo>
                      <a:pt x="588263" y="155448"/>
                    </a:lnTo>
                    <a:lnTo>
                      <a:pt x="589788" y="153162"/>
                    </a:lnTo>
                    <a:lnTo>
                      <a:pt x="594360" y="150876"/>
                    </a:lnTo>
                    <a:lnTo>
                      <a:pt x="598932" y="150876"/>
                    </a:lnTo>
                    <a:lnTo>
                      <a:pt x="601980" y="153162"/>
                    </a:lnTo>
                    <a:lnTo>
                      <a:pt x="604265" y="157734"/>
                    </a:lnTo>
                    <a:lnTo>
                      <a:pt x="604265" y="164592"/>
                    </a:lnTo>
                    <a:lnTo>
                      <a:pt x="603504" y="168402"/>
                    </a:lnTo>
                    <a:lnTo>
                      <a:pt x="601217" y="175260"/>
                    </a:lnTo>
                    <a:lnTo>
                      <a:pt x="597408" y="180594"/>
                    </a:lnTo>
                    <a:lnTo>
                      <a:pt x="592836" y="182118"/>
                    </a:lnTo>
                    <a:lnTo>
                      <a:pt x="589026" y="182118"/>
                    </a:lnTo>
                    <a:lnTo>
                      <a:pt x="585215" y="180594"/>
                    </a:lnTo>
                    <a:lnTo>
                      <a:pt x="584454" y="177546"/>
                    </a:lnTo>
                    <a:lnTo>
                      <a:pt x="583691" y="173736"/>
                    </a:lnTo>
                  </a:path>
                  <a:path w="607059" h="208280">
                    <a:moveTo>
                      <a:pt x="18364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204" name="object 796">
                <a:extLst>
                  <a:ext uri="{FF2B5EF4-FFF2-40B4-BE49-F238E27FC236}">
                    <a16:creationId xmlns:a16="http://schemas.microsoft.com/office/drawing/2014/main" id="{53733DA5-8C8D-E94F-70FF-DB38FEDA14A8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5751195" y="1952625"/>
                <a:ext cx="135635" cy="136397"/>
              </a:xfrm>
              <a:prstGeom prst="rect">
                <a:avLst/>
              </a:prstGeom>
            </p:spPr>
          </p:pic>
          <p:sp>
            <p:nvSpPr>
              <p:cNvPr id="2205" name="object 797">
                <a:extLst>
                  <a:ext uri="{FF2B5EF4-FFF2-40B4-BE49-F238E27FC236}">
                    <a16:creationId xmlns:a16="http://schemas.microsoft.com/office/drawing/2014/main" id="{9240113C-3897-ECBC-416C-C9BA45DB3A48}"/>
                  </a:ext>
                </a:extLst>
              </p:cNvPr>
              <p:cNvSpPr/>
              <p:nvPr/>
            </p:nvSpPr>
            <p:spPr>
              <a:xfrm>
                <a:off x="6250685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11429"/>
                    </a:moveTo>
                    <a:lnTo>
                      <a:pt x="33527" y="0"/>
                    </a:lnTo>
                    <a:lnTo>
                      <a:pt x="0" y="5333"/>
                    </a:lnTo>
                    <a:lnTo>
                      <a:pt x="33527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6" name="object 798">
                <a:extLst>
                  <a:ext uri="{FF2B5EF4-FFF2-40B4-BE49-F238E27FC236}">
                    <a16:creationId xmlns:a16="http://schemas.microsoft.com/office/drawing/2014/main" id="{B6164506-C00A-4F59-5D69-CEF717C41324}"/>
                  </a:ext>
                </a:extLst>
              </p:cNvPr>
              <p:cNvSpPr/>
              <p:nvPr/>
            </p:nvSpPr>
            <p:spPr>
              <a:xfrm>
                <a:off x="6250685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0"/>
                    </a:moveTo>
                    <a:lnTo>
                      <a:pt x="33527" y="11429"/>
                    </a:lnTo>
                    <a:lnTo>
                      <a:pt x="0" y="5333"/>
                    </a:lnTo>
                    <a:lnTo>
                      <a:pt x="33527" y="0"/>
                    </a:lnTo>
                    <a:close/>
                  </a:path>
                  <a:path w="33654" h="11430">
                    <a:moveTo>
                      <a:pt x="0" y="5333"/>
                    </a:moveTo>
                    <a:lnTo>
                      <a:pt x="762" y="533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7" name="object 799">
                <a:extLst>
                  <a:ext uri="{FF2B5EF4-FFF2-40B4-BE49-F238E27FC236}">
                    <a16:creationId xmlns:a16="http://schemas.microsoft.com/office/drawing/2014/main" id="{426710C2-0447-B7E8-4484-52CE3D63F07D}"/>
                  </a:ext>
                </a:extLst>
              </p:cNvPr>
              <p:cNvSpPr/>
              <p:nvPr/>
            </p:nvSpPr>
            <p:spPr>
              <a:xfrm>
                <a:off x="6195059" y="228600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5333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89" y="533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8" name="object 800">
                <a:extLst>
                  <a:ext uri="{FF2B5EF4-FFF2-40B4-BE49-F238E27FC236}">
                    <a16:creationId xmlns:a16="http://schemas.microsoft.com/office/drawing/2014/main" id="{B47D200C-A5F1-6102-D3AF-8F53440F0693}"/>
                  </a:ext>
                </a:extLst>
              </p:cNvPr>
              <p:cNvSpPr/>
              <p:nvPr/>
            </p:nvSpPr>
            <p:spPr>
              <a:xfrm>
                <a:off x="6144767" y="2224278"/>
                <a:ext cx="85090" cy="73660"/>
              </a:xfrm>
              <a:custGeom>
                <a:avLst/>
                <a:gdLst/>
                <a:ahLst/>
                <a:cxnLst/>
                <a:rect l="l" t="t" r="r" b="b"/>
                <a:pathLst>
                  <a:path w="85089" h="73660">
                    <a:moveTo>
                      <a:pt x="50292" y="61721"/>
                    </a:moveTo>
                    <a:lnTo>
                      <a:pt x="50292" y="73151"/>
                    </a:lnTo>
                    <a:lnTo>
                      <a:pt x="84582" y="67055"/>
                    </a:lnTo>
                    <a:lnTo>
                      <a:pt x="50292" y="61721"/>
                    </a:lnTo>
                    <a:close/>
                  </a:path>
                  <a:path w="85089" h="73660">
                    <a:moveTo>
                      <a:pt x="20574" y="6095"/>
                    </a:moveTo>
                    <a:lnTo>
                      <a:pt x="19812" y="1523"/>
                    </a:lnTo>
                    <a:lnTo>
                      <a:pt x="16002" y="0"/>
                    </a:lnTo>
                    <a:lnTo>
                      <a:pt x="13716" y="0"/>
                    </a:lnTo>
                    <a:lnTo>
                      <a:pt x="9144" y="1523"/>
                    </a:lnTo>
                    <a:lnTo>
                      <a:pt x="5334" y="8381"/>
                    </a:lnTo>
                    <a:lnTo>
                      <a:pt x="1524" y="19811"/>
                    </a:lnTo>
                    <a:lnTo>
                      <a:pt x="0" y="31241"/>
                    </a:lnTo>
                    <a:lnTo>
                      <a:pt x="0" y="39623"/>
                    </a:lnTo>
                    <a:lnTo>
                      <a:pt x="1524" y="44195"/>
                    </a:lnTo>
                    <a:lnTo>
                      <a:pt x="5334" y="46481"/>
                    </a:lnTo>
                    <a:lnTo>
                      <a:pt x="6096" y="46481"/>
                    </a:lnTo>
                    <a:lnTo>
                      <a:pt x="0" y="31241"/>
                    </a:lnTo>
                  </a:path>
                  <a:path w="85089" h="73660">
                    <a:moveTo>
                      <a:pt x="47244" y="0"/>
                    </a:moveTo>
                    <a:lnTo>
                      <a:pt x="33528" y="0"/>
                    </a:lnTo>
                    <a:lnTo>
                      <a:pt x="28956" y="19811"/>
                    </a:lnTo>
                    <a:lnTo>
                      <a:pt x="30480" y="17525"/>
                    </a:lnTo>
                    <a:lnTo>
                      <a:pt x="35052" y="15239"/>
                    </a:lnTo>
                    <a:lnTo>
                      <a:pt x="39624" y="15239"/>
                    </a:lnTo>
                    <a:lnTo>
                      <a:pt x="42672" y="17525"/>
                    </a:lnTo>
                    <a:lnTo>
                      <a:pt x="44958" y="22097"/>
                    </a:lnTo>
                    <a:lnTo>
                      <a:pt x="44958" y="28955"/>
                    </a:lnTo>
                    <a:lnTo>
                      <a:pt x="44196" y="33527"/>
                    </a:lnTo>
                    <a:lnTo>
                      <a:pt x="41910" y="39623"/>
                    </a:lnTo>
                    <a:lnTo>
                      <a:pt x="38100" y="44195"/>
                    </a:lnTo>
                    <a:lnTo>
                      <a:pt x="33528" y="46481"/>
                    </a:lnTo>
                    <a:lnTo>
                      <a:pt x="29718" y="46481"/>
                    </a:lnTo>
                    <a:lnTo>
                      <a:pt x="25908" y="44195"/>
                    </a:lnTo>
                    <a:lnTo>
                      <a:pt x="25146" y="42671"/>
                    </a:lnTo>
                    <a:lnTo>
                      <a:pt x="24384" y="3733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09" name="object 801">
                <a:extLst>
                  <a:ext uri="{FF2B5EF4-FFF2-40B4-BE49-F238E27FC236}">
                    <a16:creationId xmlns:a16="http://schemas.microsoft.com/office/drawing/2014/main" id="{04FAA2EF-FA64-4880-1030-E8B0057AA6B0}"/>
                  </a:ext>
                </a:extLst>
              </p:cNvPr>
              <p:cNvSpPr/>
              <p:nvPr/>
            </p:nvSpPr>
            <p:spPr>
              <a:xfrm>
                <a:off x="6250685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11429"/>
                    </a:moveTo>
                    <a:lnTo>
                      <a:pt x="33527" y="0"/>
                    </a:lnTo>
                    <a:lnTo>
                      <a:pt x="0" y="6095"/>
                    </a:lnTo>
                    <a:lnTo>
                      <a:pt x="33527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0" name="object 802">
                <a:extLst>
                  <a:ext uri="{FF2B5EF4-FFF2-40B4-BE49-F238E27FC236}">
                    <a16:creationId xmlns:a16="http://schemas.microsoft.com/office/drawing/2014/main" id="{7E714DBB-8F54-9349-2C93-F3157BCAA327}"/>
                  </a:ext>
                </a:extLst>
              </p:cNvPr>
              <p:cNvSpPr/>
              <p:nvPr/>
            </p:nvSpPr>
            <p:spPr>
              <a:xfrm>
                <a:off x="6250685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0"/>
                    </a:moveTo>
                    <a:lnTo>
                      <a:pt x="33527" y="11429"/>
                    </a:lnTo>
                    <a:lnTo>
                      <a:pt x="0" y="6095"/>
                    </a:lnTo>
                    <a:lnTo>
                      <a:pt x="3352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1" name="object 803">
                <a:extLst>
                  <a:ext uri="{FF2B5EF4-FFF2-40B4-BE49-F238E27FC236}">
                    <a16:creationId xmlns:a16="http://schemas.microsoft.com/office/drawing/2014/main" id="{CEEF3F52-DD2C-C7EA-D815-C5E191E35394}"/>
                  </a:ext>
                </a:extLst>
              </p:cNvPr>
              <p:cNvSpPr/>
              <p:nvPr/>
            </p:nvSpPr>
            <p:spPr>
              <a:xfrm>
                <a:off x="6228969" y="18855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2" name="object 804">
                <a:extLst>
                  <a:ext uri="{FF2B5EF4-FFF2-40B4-BE49-F238E27FC236}">
                    <a16:creationId xmlns:a16="http://schemas.microsoft.com/office/drawing/2014/main" id="{3D8BE245-78BF-801F-79B3-CB275A59664C}"/>
                  </a:ext>
                </a:extLst>
              </p:cNvPr>
              <p:cNvSpPr/>
              <p:nvPr/>
            </p:nvSpPr>
            <p:spPr>
              <a:xfrm>
                <a:off x="6195059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34289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89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3" name="object 805">
                <a:extLst>
                  <a:ext uri="{FF2B5EF4-FFF2-40B4-BE49-F238E27FC236}">
                    <a16:creationId xmlns:a16="http://schemas.microsoft.com/office/drawing/2014/main" id="{85541ECF-6006-B70E-6008-F09AF8129102}"/>
                  </a:ext>
                </a:extLst>
              </p:cNvPr>
              <p:cNvSpPr/>
              <p:nvPr/>
            </p:nvSpPr>
            <p:spPr>
              <a:xfrm>
                <a:off x="6195059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89" h="11430">
                    <a:moveTo>
                      <a:pt x="0" y="0"/>
                    </a:moveTo>
                    <a:lnTo>
                      <a:pt x="0" y="11429"/>
                    </a:lnTo>
                    <a:lnTo>
                      <a:pt x="34289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214" name="object 806">
                <a:extLst>
                  <a:ext uri="{FF2B5EF4-FFF2-40B4-BE49-F238E27FC236}">
                    <a16:creationId xmlns:a16="http://schemas.microsoft.com/office/drawing/2014/main" id="{F9B9D702-EDE7-A139-669D-2BAB23C5E505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6593204" y="1952625"/>
                <a:ext cx="135635" cy="136397"/>
              </a:xfrm>
              <a:prstGeom prst="rect">
                <a:avLst/>
              </a:prstGeom>
            </p:spPr>
          </p:pic>
          <p:sp>
            <p:nvSpPr>
              <p:cNvPr id="2215" name="object 807">
                <a:extLst>
                  <a:ext uri="{FF2B5EF4-FFF2-40B4-BE49-F238E27FC236}">
                    <a16:creationId xmlns:a16="http://schemas.microsoft.com/office/drawing/2014/main" id="{158A5893-037C-A863-C5D3-CCF2FCCF9C0F}"/>
                  </a:ext>
                </a:extLst>
              </p:cNvPr>
              <p:cNvSpPr/>
              <p:nvPr/>
            </p:nvSpPr>
            <p:spPr>
              <a:xfrm>
                <a:off x="5115305" y="1645158"/>
                <a:ext cx="4415790" cy="1316355"/>
              </a:xfrm>
              <a:custGeom>
                <a:avLst/>
                <a:gdLst/>
                <a:ahLst/>
                <a:cxnLst/>
                <a:rect l="l" t="t" r="r" b="b"/>
                <a:pathLst>
                  <a:path w="4415790" h="1316355">
                    <a:moveTo>
                      <a:pt x="12192" y="103631"/>
                    </a:moveTo>
                    <a:lnTo>
                      <a:pt x="0" y="132587"/>
                    </a:lnTo>
                    <a:lnTo>
                      <a:pt x="0" y="140208"/>
                    </a:lnTo>
                    <a:lnTo>
                      <a:pt x="762" y="147066"/>
                    </a:lnTo>
                    <a:lnTo>
                      <a:pt x="1524" y="151637"/>
                    </a:lnTo>
                    <a:lnTo>
                      <a:pt x="3048" y="154686"/>
                    </a:lnTo>
                  </a:path>
                  <a:path w="4415790" h="1316355">
                    <a:moveTo>
                      <a:pt x="14478" y="129540"/>
                    </a:moveTo>
                    <a:lnTo>
                      <a:pt x="32004" y="129540"/>
                    </a:lnTo>
                  </a:path>
                  <a:path w="4415790" h="1316355">
                    <a:moveTo>
                      <a:pt x="43434" y="109728"/>
                    </a:moveTo>
                    <a:lnTo>
                      <a:pt x="54102" y="109728"/>
                    </a:lnTo>
                    <a:lnTo>
                      <a:pt x="46482" y="122681"/>
                    </a:lnTo>
                    <a:lnTo>
                      <a:pt x="48768" y="122681"/>
                    </a:lnTo>
                    <a:lnTo>
                      <a:pt x="50292" y="124206"/>
                    </a:lnTo>
                    <a:lnTo>
                      <a:pt x="51816" y="126492"/>
                    </a:lnTo>
                    <a:lnTo>
                      <a:pt x="51816" y="131064"/>
                    </a:lnTo>
                    <a:lnTo>
                      <a:pt x="51054" y="134112"/>
                    </a:lnTo>
                    <a:lnTo>
                      <a:pt x="48768" y="138684"/>
                    </a:lnTo>
                    <a:lnTo>
                      <a:pt x="46482" y="141731"/>
                    </a:lnTo>
                    <a:lnTo>
                      <a:pt x="43434" y="143256"/>
                    </a:lnTo>
                    <a:lnTo>
                      <a:pt x="40386" y="143256"/>
                    </a:lnTo>
                    <a:lnTo>
                      <a:pt x="38100" y="141731"/>
                    </a:lnTo>
                    <a:lnTo>
                      <a:pt x="37338" y="140208"/>
                    </a:lnTo>
                    <a:lnTo>
                      <a:pt x="36576" y="137160"/>
                    </a:lnTo>
                  </a:path>
                  <a:path w="4415790" h="1316355">
                    <a:moveTo>
                      <a:pt x="57150" y="140208"/>
                    </a:moveTo>
                    <a:lnTo>
                      <a:pt x="56388" y="141731"/>
                    </a:lnTo>
                    <a:lnTo>
                      <a:pt x="57150" y="143256"/>
                    </a:lnTo>
                    <a:lnTo>
                      <a:pt x="57912" y="141731"/>
                    </a:lnTo>
                    <a:lnTo>
                      <a:pt x="57150" y="140208"/>
                    </a:lnTo>
                    <a:close/>
                  </a:path>
                  <a:path w="4415790" h="1316355">
                    <a:moveTo>
                      <a:pt x="72390" y="116586"/>
                    </a:moveTo>
                    <a:lnTo>
                      <a:pt x="74676" y="114300"/>
                    </a:lnTo>
                    <a:lnTo>
                      <a:pt x="78486" y="109728"/>
                    </a:lnTo>
                    <a:lnTo>
                      <a:pt x="72390" y="143256"/>
                    </a:lnTo>
                  </a:path>
                  <a:path w="4415790" h="1316355">
                    <a:moveTo>
                      <a:pt x="88392" y="124206"/>
                    </a:moveTo>
                    <a:lnTo>
                      <a:pt x="105918" y="124206"/>
                    </a:lnTo>
                  </a:path>
                  <a:path w="4415790" h="1316355">
                    <a:moveTo>
                      <a:pt x="86868" y="134112"/>
                    </a:moveTo>
                    <a:lnTo>
                      <a:pt x="103632" y="134112"/>
                    </a:lnTo>
                  </a:path>
                  <a:path w="4415790" h="1316355">
                    <a:moveTo>
                      <a:pt x="116586" y="116586"/>
                    </a:moveTo>
                    <a:lnTo>
                      <a:pt x="118872" y="114300"/>
                    </a:lnTo>
                    <a:lnTo>
                      <a:pt x="122682" y="109728"/>
                    </a:lnTo>
                    <a:lnTo>
                      <a:pt x="116586" y="143256"/>
                    </a:lnTo>
                  </a:path>
                  <a:path w="4415790" h="1316355">
                    <a:moveTo>
                      <a:pt x="140208" y="109728"/>
                    </a:moveTo>
                    <a:lnTo>
                      <a:pt x="130302" y="137160"/>
                    </a:lnTo>
                    <a:lnTo>
                      <a:pt x="131064" y="141731"/>
                    </a:lnTo>
                    <a:lnTo>
                      <a:pt x="134112" y="143256"/>
                    </a:lnTo>
                    <a:lnTo>
                      <a:pt x="136398" y="143256"/>
                    </a:lnTo>
                    <a:lnTo>
                      <a:pt x="145542" y="116586"/>
                    </a:lnTo>
                    <a:lnTo>
                      <a:pt x="144780" y="111252"/>
                    </a:lnTo>
                    <a:lnTo>
                      <a:pt x="141732" y="109728"/>
                    </a:lnTo>
                    <a:lnTo>
                      <a:pt x="140208" y="109728"/>
                    </a:lnTo>
                    <a:close/>
                  </a:path>
                  <a:path w="4415790" h="1316355">
                    <a:moveTo>
                      <a:pt x="159258" y="109728"/>
                    </a:moveTo>
                    <a:lnTo>
                      <a:pt x="149352" y="137160"/>
                    </a:lnTo>
                    <a:lnTo>
                      <a:pt x="150876" y="141731"/>
                    </a:lnTo>
                    <a:lnTo>
                      <a:pt x="153162" y="143256"/>
                    </a:lnTo>
                    <a:lnTo>
                      <a:pt x="155448" y="143256"/>
                    </a:lnTo>
                    <a:lnTo>
                      <a:pt x="158496" y="141731"/>
                    </a:lnTo>
                    <a:lnTo>
                      <a:pt x="161544" y="137160"/>
                    </a:lnTo>
                    <a:lnTo>
                      <a:pt x="163830" y="129540"/>
                    </a:lnTo>
                    <a:lnTo>
                      <a:pt x="164592" y="124206"/>
                    </a:lnTo>
                    <a:lnTo>
                      <a:pt x="164592" y="116586"/>
                    </a:lnTo>
                    <a:lnTo>
                      <a:pt x="163830" y="111252"/>
                    </a:lnTo>
                    <a:lnTo>
                      <a:pt x="161544" y="109728"/>
                    </a:lnTo>
                    <a:lnTo>
                      <a:pt x="159258" y="109728"/>
                    </a:lnTo>
                    <a:close/>
                  </a:path>
                  <a:path w="4415790" h="1316355">
                    <a:moveTo>
                      <a:pt x="182118" y="109728"/>
                    </a:moveTo>
                    <a:lnTo>
                      <a:pt x="169164" y="132587"/>
                    </a:lnTo>
                    <a:lnTo>
                      <a:pt x="182880" y="132587"/>
                    </a:lnTo>
                  </a:path>
                  <a:path w="4415790" h="1316355">
                    <a:moveTo>
                      <a:pt x="182118" y="109728"/>
                    </a:moveTo>
                    <a:lnTo>
                      <a:pt x="176022" y="143256"/>
                    </a:lnTo>
                  </a:path>
                  <a:path w="4415790" h="1316355">
                    <a:moveTo>
                      <a:pt x="188976" y="140208"/>
                    </a:moveTo>
                    <a:lnTo>
                      <a:pt x="187452" y="141731"/>
                    </a:lnTo>
                    <a:lnTo>
                      <a:pt x="188214" y="143256"/>
                    </a:lnTo>
                    <a:lnTo>
                      <a:pt x="189738" y="141731"/>
                    </a:lnTo>
                    <a:lnTo>
                      <a:pt x="188976" y="140208"/>
                    </a:lnTo>
                    <a:close/>
                  </a:path>
                  <a:path w="4415790" h="1316355">
                    <a:moveTo>
                      <a:pt x="212598" y="121158"/>
                    </a:moveTo>
                    <a:lnTo>
                      <a:pt x="210312" y="126492"/>
                    </a:lnTo>
                    <a:lnTo>
                      <a:pt x="208026" y="129540"/>
                    </a:lnTo>
                    <a:lnTo>
                      <a:pt x="204978" y="131064"/>
                    </a:lnTo>
                    <a:lnTo>
                      <a:pt x="203454" y="131064"/>
                    </a:lnTo>
                    <a:lnTo>
                      <a:pt x="201168" y="129540"/>
                    </a:lnTo>
                    <a:lnTo>
                      <a:pt x="199644" y="126492"/>
                    </a:lnTo>
                    <a:lnTo>
                      <a:pt x="199644" y="121158"/>
                    </a:lnTo>
                    <a:lnTo>
                      <a:pt x="200406" y="119634"/>
                    </a:lnTo>
                    <a:lnTo>
                      <a:pt x="201930" y="114300"/>
                    </a:lnTo>
                    <a:lnTo>
                      <a:pt x="204216" y="111252"/>
                    </a:lnTo>
                    <a:lnTo>
                      <a:pt x="207264" y="109728"/>
                    </a:lnTo>
                    <a:lnTo>
                      <a:pt x="208026" y="109728"/>
                    </a:lnTo>
                    <a:lnTo>
                      <a:pt x="211074" y="111252"/>
                    </a:lnTo>
                    <a:lnTo>
                      <a:pt x="212598" y="114300"/>
                    </a:lnTo>
                    <a:lnTo>
                      <a:pt x="212598" y="121158"/>
                    </a:lnTo>
                    <a:lnTo>
                      <a:pt x="211074" y="129540"/>
                    </a:lnTo>
                    <a:lnTo>
                      <a:pt x="208026" y="137160"/>
                    </a:lnTo>
                    <a:lnTo>
                      <a:pt x="205740" y="141731"/>
                    </a:lnTo>
                    <a:lnTo>
                      <a:pt x="202692" y="143256"/>
                    </a:lnTo>
                    <a:lnTo>
                      <a:pt x="200406" y="143256"/>
                    </a:lnTo>
                    <a:lnTo>
                      <a:pt x="198120" y="141731"/>
                    </a:lnTo>
                    <a:lnTo>
                      <a:pt x="197358" y="138684"/>
                    </a:lnTo>
                  </a:path>
                  <a:path w="4415790" h="1316355">
                    <a:moveTo>
                      <a:pt x="222504" y="103631"/>
                    </a:moveTo>
                    <a:lnTo>
                      <a:pt x="223266" y="106680"/>
                    </a:lnTo>
                    <a:lnTo>
                      <a:pt x="224790" y="111252"/>
                    </a:lnTo>
                    <a:lnTo>
                      <a:pt x="225552" y="118110"/>
                    </a:lnTo>
                    <a:lnTo>
                      <a:pt x="224790" y="126492"/>
                    </a:lnTo>
                    <a:lnTo>
                      <a:pt x="224028" y="132587"/>
                    </a:lnTo>
                    <a:lnTo>
                      <a:pt x="221742" y="140208"/>
                    </a:lnTo>
                    <a:lnTo>
                      <a:pt x="217932" y="147066"/>
                    </a:lnTo>
                    <a:lnTo>
                      <a:pt x="215646" y="151637"/>
                    </a:lnTo>
                    <a:lnTo>
                      <a:pt x="213360" y="154686"/>
                    </a:lnTo>
                  </a:path>
                  <a:path w="4415790" h="1316355">
                    <a:moveTo>
                      <a:pt x="621792" y="103631"/>
                    </a:moveTo>
                    <a:lnTo>
                      <a:pt x="609600" y="140208"/>
                    </a:lnTo>
                    <a:lnTo>
                      <a:pt x="610362" y="147066"/>
                    </a:lnTo>
                    <a:lnTo>
                      <a:pt x="611124" y="151637"/>
                    </a:lnTo>
                    <a:lnTo>
                      <a:pt x="613410" y="154686"/>
                    </a:lnTo>
                  </a:path>
                  <a:path w="4415790" h="1316355">
                    <a:moveTo>
                      <a:pt x="624078" y="129540"/>
                    </a:moveTo>
                    <a:lnTo>
                      <a:pt x="641604" y="129540"/>
                    </a:lnTo>
                  </a:path>
                  <a:path w="4415790" h="1316355">
                    <a:moveTo>
                      <a:pt x="649224" y="143256"/>
                    </a:moveTo>
                    <a:lnTo>
                      <a:pt x="665226" y="109728"/>
                    </a:lnTo>
                    <a:lnTo>
                      <a:pt x="651510" y="109728"/>
                    </a:lnTo>
                  </a:path>
                  <a:path w="4415790" h="1316355">
                    <a:moveTo>
                      <a:pt x="667512" y="140208"/>
                    </a:moveTo>
                    <a:lnTo>
                      <a:pt x="666750" y="141731"/>
                    </a:lnTo>
                    <a:lnTo>
                      <a:pt x="666750" y="143256"/>
                    </a:lnTo>
                    <a:lnTo>
                      <a:pt x="668274" y="141731"/>
                    </a:lnTo>
                    <a:lnTo>
                      <a:pt x="667512" y="140208"/>
                    </a:lnTo>
                    <a:close/>
                  </a:path>
                  <a:path w="4415790" h="1316355">
                    <a:moveTo>
                      <a:pt x="691896" y="109728"/>
                    </a:moveTo>
                    <a:lnTo>
                      <a:pt x="682752" y="109728"/>
                    </a:lnTo>
                    <a:lnTo>
                      <a:pt x="678942" y="124206"/>
                    </a:lnTo>
                    <a:lnTo>
                      <a:pt x="680466" y="122681"/>
                    </a:lnTo>
                    <a:lnTo>
                      <a:pt x="683514" y="121158"/>
                    </a:lnTo>
                    <a:lnTo>
                      <a:pt x="685800" y="121158"/>
                    </a:lnTo>
                    <a:lnTo>
                      <a:pt x="688848" y="122681"/>
                    </a:lnTo>
                    <a:lnTo>
                      <a:pt x="690372" y="126492"/>
                    </a:lnTo>
                    <a:lnTo>
                      <a:pt x="690372" y="131064"/>
                    </a:lnTo>
                    <a:lnTo>
                      <a:pt x="689610" y="134112"/>
                    </a:lnTo>
                    <a:lnTo>
                      <a:pt x="688086" y="138684"/>
                    </a:lnTo>
                    <a:lnTo>
                      <a:pt x="685038" y="141731"/>
                    </a:lnTo>
                    <a:lnTo>
                      <a:pt x="681990" y="143256"/>
                    </a:lnTo>
                    <a:lnTo>
                      <a:pt x="679704" y="143256"/>
                    </a:lnTo>
                    <a:lnTo>
                      <a:pt x="676656" y="141731"/>
                    </a:lnTo>
                    <a:lnTo>
                      <a:pt x="676656" y="140208"/>
                    </a:lnTo>
                    <a:lnTo>
                      <a:pt x="675894" y="137160"/>
                    </a:lnTo>
                  </a:path>
                  <a:path w="4415790" h="1316355">
                    <a:moveTo>
                      <a:pt x="698754" y="124206"/>
                    </a:moveTo>
                    <a:lnTo>
                      <a:pt x="715518" y="124206"/>
                    </a:lnTo>
                  </a:path>
                  <a:path w="4415790" h="1316355">
                    <a:moveTo>
                      <a:pt x="696468" y="134112"/>
                    </a:moveTo>
                    <a:lnTo>
                      <a:pt x="713994" y="134112"/>
                    </a:lnTo>
                  </a:path>
                  <a:path w="4415790" h="1316355">
                    <a:moveTo>
                      <a:pt x="724662" y="118110"/>
                    </a:moveTo>
                    <a:lnTo>
                      <a:pt x="724662" y="116586"/>
                    </a:lnTo>
                    <a:lnTo>
                      <a:pt x="726186" y="112775"/>
                    </a:lnTo>
                    <a:lnTo>
                      <a:pt x="727710" y="111252"/>
                    </a:lnTo>
                    <a:lnTo>
                      <a:pt x="729996" y="109728"/>
                    </a:lnTo>
                    <a:lnTo>
                      <a:pt x="733806" y="109728"/>
                    </a:lnTo>
                    <a:lnTo>
                      <a:pt x="735330" y="111252"/>
                    </a:lnTo>
                    <a:lnTo>
                      <a:pt x="736092" y="112775"/>
                    </a:lnTo>
                    <a:lnTo>
                      <a:pt x="736092" y="116586"/>
                    </a:lnTo>
                    <a:lnTo>
                      <a:pt x="735330" y="119634"/>
                    </a:lnTo>
                    <a:lnTo>
                      <a:pt x="733806" y="122681"/>
                    </a:lnTo>
                    <a:lnTo>
                      <a:pt x="731520" y="128016"/>
                    </a:lnTo>
                    <a:lnTo>
                      <a:pt x="719328" y="143256"/>
                    </a:lnTo>
                    <a:lnTo>
                      <a:pt x="732282" y="143256"/>
                    </a:lnTo>
                  </a:path>
                  <a:path w="4415790" h="1316355">
                    <a:moveTo>
                      <a:pt x="753618" y="109728"/>
                    </a:moveTo>
                    <a:lnTo>
                      <a:pt x="740664" y="132587"/>
                    </a:lnTo>
                    <a:lnTo>
                      <a:pt x="754380" y="132587"/>
                    </a:lnTo>
                  </a:path>
                  <a:path w="4415790" h="1316355">
                    <a:moveTo>
                      <a:pt x="753618" y="109728"/>
                    </a:moveTo>
                    <a:lnTo>
                      <a:pt x="747522" y="143256"/>
                    </a:lnTo>
                  </a:path>
                  <a:path w="4415790" h="1316355">
                    <a:moveTo>
                      <a:pt x="762762" y="118110"/>
                    </a:moveTo>
                    <a:lnTo>
                      <a:pt x="763524" y="116586"/>
                    </a:lnTo>
                    <a:lnTo>
                      <a:pt x="765048" y="112775"/>
                    </a:lnTo>
                    <a:lnTo>
                      <a:pt x="765810" y="111252"/>
                    </a:lnTo>
                    <a:lnTo>
                      <a:pt x="768096" y="109728"/>
                    </a:lnTo>
                    <a:lnTo>
                      <a:pt x="771906" y="109728"/>
                    </a:lnTo>
                    <a:lnTo>
                      <a:pt x="774192" y="111252"/>
                    </a:lnTo>
                    <a:lnTo>
                      <a:pt x="774192" y="112775"/>
                    </a:lnTo>
                    <a:lnTo>
                      <a:pt x="774954" y="116586"/>
                    </a:lnTo>
                    <a:lnTo>
                      <a:pt x="774192" y="119634"/>
                    </a:lnTo>
                    <a:lnTo>
                      <a:pt x="772668" y="122681"/>
                    </a:lnTo>
                    <a:lnTo>
                      <a:pt x="769620" y="128016"/>
                    </a:lnTo>
                    <a:lnTo>
                      <a:pt x="757428" y="143256"/>
                    </a:lnTo>
                    <a:lnTo>
                      <a:pt x="771144" y="143256"/>
                    </a:lnTo>
                  </a:path>
                  <a:path w="4415790" h="1316355">
                    <a:moveTo>
                      <a:pt x="794004" y="109728"/>
                    </a:moveTo>
                    <a:lnTo>
                      <a:pt x="784860" y="109728"/>
                    </a:lnTo>
                    <a:lnTo>
                      <a:pt x="781050" y="124206"/>
                    </a:lnTo>
                    <a:lnTo>
                      <a:pt x="782574" y="122681"/>
                    </a:lnTo>
                    <a:lnTo>
                      <a:pt x="785622" y="121158"/>
                    </a:lnTo>
                    <a:lnTo>
                      <a:pt x="788670" y="121158"/>
                    </a:lnTo>
                    <a:lnTo>
                      <a:pt x="790956" y="122681"/>
                    </a:lnTo>
                    <a:lnTo>
                      <a:pt x="792480" y="126492"/>
                    </a:lnTo>
                    <a:lnTo>
                      <a:pt x="792480" y="131064"/>
                    </a:lnTo>
                    <a:lnTo>
                      <a:pt x="791718" y="134112"/>
                    </a:lnTo>
                    <a:lnTo>
                      <a:pt x="790194" y="138684"/>
                    </a:lnTo>
                    <a:lnTo>
                      <a:pt x="787908" y="141731"/>
                    </a:lnTo>
                    <a:lnTo>
                      <a:pt x="784860" y="143256"/>
                    </a:lnTo>
                    <a:lnTo>
                      <a:pt x="781050" y="143256"/>
                    </a:lnTo>
                    <a:lnTo>
                      <a:pt x="778764" y="141731"/>
                    </a:lnTo>
                    <a:lnTo>
                      <a:pt x="778002" y="140208"/>
                    </a:lnTo>
                    <a:lnTo>
                      <a:pt x="778002" y="137160"/>
                    </a:lnTo>
                  </a:path>
                  <a:path w="4415790" h="1316355">
                    <a:moveTo>
                      <a:pt x="803148" y="103631"/>
                    </a:moveTo>
                    <a:lnTo>
                      <a:pt x="804672" y="106680"/>
                    </a:lnTo>
                    <a:lnTo>
                      <a:pt x="805434" y="111252"/>
                    </a:lnTo>
                    <a:lnTo>
                      <a:pt x="806196" y="118110"/>
                    </a:lnTo>
                    <a:lnTo>
                      <a:pt x="806196" y="126492"/>
                    </a:lnTo>
                    <a:lnTo>
                      <a:pt x="804672" y="132587"/>
                    </a:lnTo>
                    <a:lnTo>
                      <a:pt x="802386" y="140208"/>
                    </a:lnTo>
                    <a:lnTo>
                      <a:pt x="799338" y="147066"/>
                    </a:lnTo>
                    <a:lnTo>
                      <a:pt x="796290" y="151637"/>
                    </a:lnTo>
                    <a:lnTo>
                      <a:pt x="794004" y="154686"/>
                    </a:lnTo>
                  </a:path>
                  <a:path w="4415790" h="1316355">
                    <a:moveTo>
                      <a:pt x="1463802" y="103631"/>
                    </a:moveTo>
                    <a:lnTo>
                      <a:pt x="1451610" y="140208"/>
                    </a:lnTo>
                    <a:lnTo>
                      <a:pt x="1452372" y="147066"/>
                    </a:lnTo>
                    <a:lnTo>
                      <a:pt x="1453896" y="151637"/>
                    </a:lnTo>
                    <a:lnTo>
                      <a:pt x="1455420" y="154686"/>
                    </a:lnTo>
                  </a:path>
                  <a:path w="4415790" h="1316355">
                    <a:moveTo>
                      <a:pt x="1466088" y="129540"/>
                    </a:moveTo>
                    <a:lnTo>
                      <a:pt x="1483614" y="129540"/>
                    </a:lnTo>
                  </a:path>
                  <a:path w="4415790" h="1316355">
                    <a:moveTo>
                      <a:pt x="1491996" y="143256"/>
                    </a:moveTo>
                    <a:lnTo>
                      <a:pt x="1507236" y="109728"/>
                    </a:lnTo>
                    <a:lnTo>
                      <a:pt x="1494282" y="109728"/>
                    </a:lnTo>
                  </a:path>
                  <a:path w="4415790" h="1316355">
                    <a:moveTo>
                      <a:pt x="1509522" y="140208"/>
                    </a:moveTo>
                    <a:lnTo>
                      <a:pt x="1507998" y="141731"/>
                    </a:lnTo>
                    <a:lnTo>
                      <a:pt x="1508760" y="143256"/>
                    </a:lnTo>
                    <a:lnTo>
                      <a:pt x="1510284" y="141731"/>
                    </a:lnTo>
                    <a:lnTo>
                      <a:pt x="1509522" y="140208"/>
                    </a:lnTo>
                    <a:close/>
                  </a:path>
                  <a:path w="4415790" h="1316355">
                    <a:moveTo>
                      <a:pt x="1534668" y="109728"/>
                    </a:moveTo>
                    <a:lnTo>
                      <a:pt x="1524762" y="109728"/>
                    </a:lnTo>
                    <a:lnTo>
                      <a:pt x="1520952" y="124206"/>
                    </a:lnTo>
                    <a:lnTo>
                      <a:pt x="1522476" y="122681"/>
                    </a:lnTo>
                    <a:lnTo>
                      <a:pt x="1525524" y="121158"/>
                    </a:lnTo>
                    <a:lnTo>
                      <a:pt x="1528572" y="121158"/>
                    </a:lnTo>
                    <a:lnTo>
                      <a:pt x="1530858" y="122681"/>
                    </a:lnTo>
                    <a:lnTo>
                      <a:pt x="1532382" y="126492"/>
                    </a:lnTo>
                    <a:lnTo>
                      <a:pt x="1532382" y="131064"/>
                    </a:lnTo>
                    <a:lnTo>
                      <a:pt x="1531620" y="134112"/>
                    </a:lnTo>
                    <a:lnTo>
                      <a:pt x="1530096" y="138684"/>
                    </a:lnTo>
                    <a:lnTo>
                      <a:pt x="1527810" y="141731"/>
                    </a:lnTo>
                    <a:lnTo>
                      <a:pt x="1524762" y="143256"/>
                    </a:lnTo>
                    <a:lnTo>
                      <a:pt x="1521714" y="143256"/>
                    </a:lnTo>
                    <a:lnTo>
                      <a:pt x="1518666" y="141731"/>
                    </a:lnTo>
                    <a:lnTo>
                      <a:pt x="1518666" y="140208"/>
                    </a:lnTo>
                    <a:lnTo>
                      <a:pt x="1517903" y="137160"/>
                    </a:lnTo>
                  </a:path>
                  <a:path w="4415790" h="1316355">
                    <a:moveTo>
                      <a:pt x="1540002" y="124206"/>
                    </a:moveTo>
                    <a:lnTo>
                      <a:pt x="1557527" y="124206"/>
                    </a:lnTo>
                  </a:path>
                  <a:path w="4415790" h="1316355">
                    <a:moveTo>
                      <a:pt x="1538477" y="134112"/>
                    </a:moveTo>
                    <a:lnTo>
                      <a:pt x="1556003" y="134112"/>
                    </a:lnTo>
                  </a:path>
                  <a:path w="4415790" h="1316355">
                    <a:moveTo>
                      <a:pt x="1566672" y="118110"/>
                    </a:moveTo>
                    <a:lnTo>
                      <a:pt x="1566672" y="116586"/>
                    </a:lnTo>
                    <a:lnTo>
                      <a:pt x="1568196" y="112775"/>
                    </a:lnTo>
                    <a:lnTo>
                      <a:pt x="1569720" y="111252"/>
                    </a:lnTo>
                    <a:lnTo>
                      <a:pt x="1572005" y="109728"/>
                    </a:lnTo>
                    <a:lnTo>
                      <a:pt x="1575816" y="109728"/>
                    </a:lnTo>
                    <a:lnTo>
                      <a:pt x="1577340" y="111252"/>
                    </a:lnTo>
                    <a:lnTo>
                      <a:pt x="1578102" y="112775"/>
                    </a:lnTo>
                    <a:lnTo>
                      <a:pt x="1578864" y="116586"/>
                    </a:lnTo>
                    <a:lnTo>
                      <a:pt x="1578102" y="119634"/>
                    </a:lnTo>
                    <a:lnTo>
                      <a:pt x="1576577" y="122681"/>
                    </a:lnTo>
                    <a:lnTo>
                      <a:pt x="1573529" y="128016"/>
                    </a:lnTo>
                    <a:lnTo>
                      <a:pt x="1561338" y="143256"/>
                    </a:lnTo>
                    <a:lnTo>
                      <a:pt x="1574292" y="143256"/>
                    </a:lnTo>
                  </a:path>
                  <a:path w="4415790" h="1316355">
                    <a:moveTo>
                      <a:pt x="1595627" y="109728"/>
                    </a:moveTo>
                    <a:lnTo>
                      <a:pt x="1582674" y="132587"/>
                    </a:lnTo>
                    <a:lnTo>
                      <a:pt x="1596390" y="132587"/>
                    </a:lnTo>
                  </a:path>
                  <a:path w="4415790" h="1316355">
                    <a:moveTo>
                      <a:pt x="1595627" y="109728"/>
                    </a:moveTo>
                    <a:lnTo>
                      <a:pt x="1590294" y="143256"/>
                    </a:lnTo>
                  </a:path>
                  <a:path w="4415790" h="1316355">
                    <a:moveTo>
                      <a:pt x="1604772" y="118110"/>
                    </a:moveTo>
                    <a:lnTo>
                      <a:pt x="1605534" y="116586"/>
                    </a:lnTo>
                    <a:lnTo>
                      <a:pt x="1607058" y="112775"/>
                    </a:lnTo>
                    <a:lnTo>
                      <a:pt x="1608582" y="111252"/>
                    </a:lnTo>
                    <a:lnTo>
                      <a:pt x="1610868" y="109728"/>
                    </a:lnTo>
                    <a:lnTo>
                      <a:pt x="1613916" y="109728"/>
                    </a:lnTo>
                    <a:lnTo>
                      <a:pt x="1615440" y="111252"/>
                    </a:lnTo>
                    <a:lnTo>
                      <a:pt x="1616202" y="112775"/>
                    </a:lnTo>
                    <a:lnTo>
                      <a:pt x="1616964" y="116586"/>
                    </a:lnTo>
                    <a:lnTo>
                      <a:pt x="1616202" y="119634"/>
                    </a:lnTo>
                    <a:lnTo>
                      <a:pt x="1614677" y="122681"/>
                    </a:lnTo>
                    <a:lnTo>
                      <a:pt x="1612392" y="128016"/>
                    </a:lnTo>
                    <a:lnTo>
                      <a:pt x="1599438" y="143256"/>
                    </a:lnTo>
                    <a:lnTo>
                      <a:pt x="1613153" y="143256"/>
                    </a:lnTo>
                  </a:path>
                  <a:path w="4415790" h="1316355">
                    <a:moveTo>
                      <a:pt x="1636014" y="109728"/>
                    </a:moveTo>
                    <a:lnTo>
                      <a:pt x="1626870" y="109728"/>
                    </a:lnTo>
                    <a:lnTo>
                      <a:pt x="1623060" y="124206"/>
                    </a:lnTo>
                    <a:lnTo>
                      <a:pt x="1624584" y="122681"/>
                    </a:lnTo>
                    <a:lnTo>
                      <a:pt x="1627632" y="121158"/>
                    </a:lnTo>
                    <a:lnTo>
                      <a:pt x="1630679" y="121158"/>
                    </a:lnTo>
                    <a:lnTo>
                      <a:pt x="1632966" y="122681"/>
                    </a:lnTo>
                    <a:lnTo>
                      <a:pt x="1634490" y="126492"/>
                    </a:lnTo>
                    <a:lnTo>
                      <a:pt x="1634490" y="134112"/>
                    </a:lnTo>
                    <a:lnTo>
                      <a:pt x="1632203" y="138684"/>
                    </a:lnTo>
                    <a:lnTo>
                      <a:pt x="1629918" y="141731"/>
                    </a:lnTo>
                    <a:lnTo>
                      <a:pt x="1626870" y="143256"/>
                    </a:lnTo>
                    <a:lnTo>
                      <a:pt x="1623822" y="143256"/>
                    </a:lnTo>
                    <a:lnTo>
                      <a:pt x="1621536" y="141731"/>
                    </a:lnTo>
                    <a:lnTo>
                      <a:pt x="1620774" y="140208"/>
                    </a:lnTo>
                    <a:lnTo>
                      <a:pt x="1620012" y="137160"/>
                    </a:lnTo>
                  </a:path>
                  <a:path w="4415790" h="1316355">
                    <a:moveTo>
                      <a:pt x="1645158" y="103631"/>
                    </a:moveTo>
                    <a:lnTo>
                      <a:pt x="1646682" y="106680"/>
                    </a:lnTo>
                    <a:lnTo>
                      <a:pt x="1647444" y="111252"/>
                    </a:lnTo>
                    <a:lnTo>
                      <a:pt x="1648205" y="118110"/>
                    </a:lnTo>
                    <a:lnTo>
                      <a:pt x="1648205" y="126492"/>
                    </a:lnTo>
                    <a:lnTo>
                      <a:pt x="1646682" y="132587"/>
                    </a:lnTo>
                    <a:lnTo>
                      <a:pt x="1644396" y="140208"/>
                    </a:lnTo>
                    <a:lnTo>
                      <a:pt x="1641348" y="147066"/>
                    </a:lnTo>
                    <a:lnTo>
                      <a:pt x="1638300" y="151637"/>
                    </a:lnTo>
                    <a:lnTo>
                      <a:pt x="1636014" y="154686"/>
                    </a:lnTo>
                  </a:path>
                  <a:path w="4415790" h="1316355">
                    <a:moveTo>
                      <a:pt x="4291584" y="1236725"/>
                    </a:moveTo>
                    <a:lnTo>
                      <a:pt x="4291584" y="0"/>
                    </a:lnTo>
                  </a:path>
                  <a:path w="4415790" h="1316355">
                    <a:moveTo>
                      <a:pt x="3674364" y="172974"/>
                    </a:moveTo>
                    <a:lnTo>
                      <a:pt x="3655314" y="204216"/>
                    </a:lnTo>
                    <a:lnTo>
                      <a:pt x="3675126" y="204216"/>
                    </a:lnTo>
                  </a:path>
                  <a:path w="4415790" h="1316355">
                    <a:moveTo>
                      <a:pt x="3674364" y="172974"/>
                    </a:moveTo>
                    <a:lnTo>
                      <a:pt x="3665982" y="220218"/>
                    </a:lnTo>
                  </a:path>
                  <a:path w="4415790" h="1316355">
                    <a:moveTo>
                      <a:pt x="3704082" y="172974"/>
                    </a:moveTo>
                    <a:lnTo>
                      <a:pt x="3690366" y="172974"/>
                    </a:lnTo>
                    <a:lnTo>
                      <a:pt x="3685794" y="193548"/>
                    </a:lnTo>
                    <a:lnTo>
                      <a:pt x="3687318" y="191262"/>
                    </a:lnTo>
                    <a:lnTo>
                      <a:pt x="3691890" y="188975"/>
                    </a:lnTo>
                    <a:lnTo>
                      <a:pt x="3695700" y="188975"/>
                    </a:lnTo>
                    <a:lnTo>
                      <a:pt x="3699510" y="191262"/>
                    </a:lnTo>
                    <a:lnTo>
                      <a:pt x="3701034" y="195834"/>
                    </a:lnTo>
                    <a:lnTo>
                      <a:pt x="3701034" y="202692"/>
                    </a:lnTo>
                    <a:lnTo>
                      <a:pt x="3700272" y="206502"/>
                    </a:lnTo>
                    <a:lnTo>
                      <a:pt x="3697986" y="213360"/>
                    </a:lnTo>
                    <a:lnTo>
                      <a:pt x="3694938" y="218694"/>
                    </a:lnTo>
                    <a:lnTo>
                      <a:pt x="3690366" y="220218"/>
                    </a:lnTo>
                    <a:lnTo>
                      <a:pt x="3686555" y="220218"/>
                    </a:lnTo>
                    <a:lnTo>
                      <a:pt x="3681984" y="218694"/>
                    </a:lnTo>
                    <a:lnTo>
                      <a:pt x="3681222" y="215646"/>
                    </a:lnTo>
                    <a:lnTo>
                      <a:pt x="3681222" y="211836"/>
                    </a:lnTo>
                  </a:path>
                  <a:path w="4415790" h="1316355">
                    <a:moveTo>
                      <a:pt x="3721608" y="172974"/>
                    </a:moveTo>
                    <a:lnTo>
                      <a:pt x="3717036" y="175260"/>
                    </a:lnTo>
                    <a:lnTo>
                      <a:pt x="3714750" y="179831"/>
                    </a:lnTo>
                    <a:lnTo>
                      <a:pt x="3713988" y="184404"/>
                    </a:lnTo>
                    <a:lnTo>
                      <a:pt x="3714750" y="188975"/>
                    </a:lnTo>
                    <a:lnTo>
                      <a:pt x="3717036" y="191262"/>
                    </a:lnTo>
                    <a:lnTo>
                      <a:pt x="3721608" y="193548"/>
                    </a:lnTo>
                    <a:lnTo>
                      <a:pt x="3725418" y="195834"/>
                    </a:lnTo>
                    <a:lnTo>
                      <a:pt x="3727704" y="200405"/>
                    </a:lnTo>
                    <a:lnTo>
                      <a:pt x="3728466" y="204215"/>
                    </a:lnTo>
                    <a:lnTo>
                      <a:pt x="3726942" y="211836"/>
                    </a:lnTo>
                    <a:lnTo>
                      <a:pt x="3724655" y="215646"/>
                    </a:lnTo>
                    <a:lnTo>
                      <a:pt x="3723132" y="218694"/>
                    </a:lnTo>
                    <a:lnTo>
                      <a:pt x="3718560" y="220218"/>
                    </a:lnTo>
                    <a:lnTo>
                      <a:pt x="3713226" y="220218"/>
                    </a:lnTo>
                    <a:lnTo>
                      <a:pt x="3709416" y="218694"/>
                    </a:lnTo>
                    <a:lnTo>
                      <a:pt x="3708654" y="215646"/>
                    </a:lnTo>
                    <a:lnTo>
                      <a:pt x="3707892" y="211836"/>
                    </a:lnTo>
                    <a:lnTo>
                      <a:pt x="3709416" y="204216"/>
                    </a:lnTo>
                    <a:lnTo>
                      <a:pt x="3710940" y="200406"/>
                    </a:lnTo>
                    <a:lnTo>
                      <a:pt x="3714750" y="195834"/>
                    </a:lnTo>
                    <a:lnTo>
                      <a:pt x="3719322" y="193548"/>
                    </a:lnTo>
                    <a:lnTo>
                      <a:pt x="3725418" y="191262"/>
                    </a:lnTo>
                    <a:lnTo>
                      <a:pt x="3728466" y="188975"/>
                    </a:lnTo>
                    <a:lnTo>
                      <a:pt x="3729990" y="184403"/>
                    </a:lnTo>
                    <a:lnTo>
                      <a:pt x="3730752" y="179831"/>
                    </a:lnTo>
                    <a:lnTo>
                      <a:pt x="3730752" y="175259"/>
                    </a:lnTo>
                    <a:lnTo>
                      <a:pt x="3726942" y="172974"/>
                    </a:lnTo>
                    <a:lnTo>
                      <a:pt x="3721608" y="172974"/>
                    </a:lnTo>
                    <a:close/>
                  </a:path>
                  <a:path w="4415790" h="1316355">
                    <a:moveTo>
                      <a:pt x="3160776" y="184404"/>
                    </a:moveTo>
                    <a:lnTo>
                      <a:pt x="3160776" y="182118"/>
                    </a:lnTo>
                    <a:lnTo>
                      <a:pt x="3163062" y="177546"/>
                    </a:lnTo>
                    <a:lnTo>
                      <a:pt x="3165348" y="175260"/>
                    </a:lnTo>
                    <a:lnTo>
                      <a:pt x="3168396" y="172974"/>
                    </a:lnTo>
                    <a:lnTo>
                      <a:pt x="3172968" y="172974"/>
                    </a:lnTo>
                    <a:lnTo>
                      <a:pt x="3176016" y="175260"/>
                    </a:lnTo>
                    <a:lnTo>
                      <a:pt x="3176778" y="177546"/>
                    </a:lnTo>
                    <a:lnTo>
                      <a:pt x="3177540" y="182118"/>
                    </a:lnTo>
                    <a:lnTo>
                      <a:pt x="3176778" y="186690"/>
                    </a:lnTo>
                    <a:lnTo>
                      <a:pt x="3174492" y="191262"/>
                    </a:lnTo>
                    <a:lnTo>
                      <a:pt x="3170682" y="198119"/>
                    </a:lnTo>
                    <a:lnTo>
                      <a:pt x="3153155" y="220218"/>
                    </a:lnTo>
                    <a:lnTo>
                      <a:pt x="3171444" y="220218"/>
                    </a:lnTo>
                  </a:path>
                  <a:path w="4415790" h="1316355">
                    <a:moveTo>
                      <a:pt x="3191255" y="172974"/>
                    </a:moveTo>
                    <a:lnTo>
                      <a:pt x="3205734" y="172974"/>
                    </a:lnTo>
                    <a:lnTo>
                      <a:pt x="3194304" y="191262"/>
                    </a:lnTo>
                    <a:lnTo>
                      <a:pt x="3198876" y="191262"/>
                    </a:lnTo>
                    <a:lnTo>
                      <a:pt x="3201162" y="193548"/>
                    </a:lnTo>
                    <a:lnTo>
                      <a:pt x="3201924" y="195834"/>
                    </a:lnTo>
                    <a:lnTo>
                      <a:pt x="3201924" y="202692"/>
                    </a:lnTo>
                    <a:lnTo>
                      <a:pt x="3201162" y="206502"/>
                    </a:lnTo>
                    <a:lnTo>
                      <a:pt x="3198876" y="213360"/>
                    </a:lnTo>
                    <a:lnTo>
                      <a:pt x="3195066" y="218694"/>
                    </a:lnTo>
                    <a:lnTo>
                      <a:pt x="3190494" y="220218"/>
                    </a:lnTo>
                    <a:lnTo>
                      <a:pt x="3186684" y="220218"/>
                    </a:lnTo>
                    <a:lnTo>
                      <a:pt x="3182874" y="218694"/>
                    </a:lnTo>
                    <a:lnTo>
                      <a:pt x="3182112" y="215646"/>
                    </a:lnTo>
                    <a:lnTo>
                      <a:pt x="3181350" y="211836"/>
                    </a:lnTo>
                  </a:path>
                  <a:path w="4415790" h="1316355">
                    <a:moveTo>
                      <a:pt x="3231642" y="179831"/>
                    </a:moveTo>
                    <a:lnTo>
                      <a:pt x="3230879" y="175260"/>
                    </a:lnTo>
                    <a:lnTo>
                      <a:pt x="3227070" y="172974"/>
                    </a:lnTo>
                    <a:lnTo>
                      <a:pt x="3224784" y="172974"/>
                    </a:lnTo>
                    <a:lnTo>
                      <a:pt x="3220212" y="175260"/>
                    </a:lnTo>
                    <a:lnTo>
                      <a:pt x="3216402" y="182118"/>
                    </a:lnTo>
                    <a:lnTo>
                      <a:pt x="3213354" y="193548"/>
                    </a:lnTo>
                    <a:lnTo>
                      <a:pt x="3211068" y="204216"/>
                    </a:lnTo>
                    <a:lnTo>
                      <a:pt x="3211068" y="213360"/>
                    </a:lnTo>
                    <a:lnTo>
                      <a:pt x="3212592" y="218694"/>
                    </a:lnTo>
                    <a:lnTo>
                      <a:pt x="3216402" y="220218"/>
                    </a:lnTo>
                    <a:lnTo>
                      <a:pt x="3217926" y="220218"/>
                    </a:lnTo>
                    <a:lnTo>
                      <a:pt x="3211068" y="204216"/>
                    </a:lnTo>
                  </a:path>
                  <a:path w="4415790" h="1316355">
                    <a:moveTo>
                      <a:pt x="3250692" y="172974"/>
                    </a:moveTo>
                    <a:lnTo>
                      <a:pt x="3236976" y="211836"/>
                    </a:lnTo>
                    <a:lnTo>
                      <a:pt x="3238500" y="218694"/>
                    </a:lnTo>
                    <a:lnTo>
                      <a:pt x="3242310" y="220218"/>
                    </a:lnTo>
                    <a:lnTo>
                      <a:pt x="3244596" y="220218"/>
                    </a:lnTo>
                    <a:lnTo>
                      <a:pt x="3258312" y="182118"/>
                    </a:lnTo>
                    <a:lnTo>
                      <a:pt x="3256788" y="175260"/>
                    </a:lnTo>
                    <a:lnTo>
                      <a:pt x="3252978" y="172974"/>
                    </a:lnTo>
                    <a:lnTo>
                      <a:pt x="3250692" y="172974"/>
                    </a:lnTo>
                    <a:close/>
                  </a:path>
                  <a:path w="4415790" h="1316355">
                    <a:moveTo>
                      <a:pt x="2343150" y="184404"/>
                    </a:moveTo>
                    <a:lnTo>
                      <a:pt x="2343150" y="182118"/>
                    </a:lnTo>
                    <a:lnTo>
                      <a:pt x="2345436" y="177546"/>
                    </a:lnTo>
                    <a:lnTo>
                      <a:pt x="2346960" y="175260"/>
                    </a:lnTo>
                    <a:lnTo>
                      <a:pt x="2350770" y="172974"/>
                    </a:lnTo>
                    <a:lnTo>
                      <a:pt x="2355342" y="172974"/>
                    </a:lnTo>
                    <a:lnTo>
                      <a:pt x="2357628" y="175260"/>
                    </a:lnTo>
                    <a:lnTo>
                      <a:pt x="2359152" y="177546"/>
                    </a:lnTo>
                    <a:lnTo>
                      <a:pt x="2359914" y="182118"/>
                    </a:lnTo>
                    <a:lnTo>
                      <a:pt x="2356866" y="191262"/>
                    </a:lnTo>
                    <a:lnTo>
                      <a:pt x="2353055" y="198119"/>
                    </a:lnTo>
                    <a:lnTo>
                      <a:pt x="2335529" y="220218"/>
                    </a:lnTo>
                    <a:lnTo>
                      <a:pt x="2353818" y="220218"/>
                    </a:lnTo>
                  </a:path>
                  <a:path w="4415790" h="1316355">
                    <a:moveTo>
                      <a:pt x="2373629" y="172974"/>
                    </a:moveTo>
                    <a:lnTo>
                      <a:pt x="2388108" y="172974"/>
                    </a:lnTo>
                    <a:lnTo>
                      <a:pt x="2376678" y="191262"/>
                    </a:lnTo>
                    <a:lnTo>
                      <a:pt x="2381250" y="191262"/>
                    </a:lnTo>
                    <a:lnTo>
                      <a:pt x="2383536" y="193548"/>
                    </a:lnTo>
                    <a:lnTo>
                      <a:pt x="2384298" y="195834"/>
                    </a:lnTo>
                    <a:lnTo>
                      <a:pt x="2384298" y="202692"/>
                    </a:lnTo>
                    <a:lnTo>
                      <a:pt x="2383536" y="206502"/>
                    </a:lnTo>
                    <a:lnTo>
                      <a:pt x="2381250" y="213360"/>
                    </a:lnTo>
                    <a:lnTo>
                      <a:pt x="2377440" y="218694"/>
                    </a:lnTo>
                    <a:lnTo>
                      <a:pt x="2372868" y="220218"/>
                    </a:lnTo>
                    <a:lnTo>
                      <a:pt x="2369058" y="220218"/>
                    </a:lnTo>
                    <a:lnTo>
                      <a:pt x="2365248" y="218694"/>
                    </a:lnTo>
                    <a:lnTo>
                      <a:pt x="2364486" y="215646"/>
                    </a:lnTo>
                    <a:lnTo>
                      <a:pt x="2363724" y="211836"/>
                    </a:lnTo>
                  </a:path>
                  <a:path w="4415790" h="1316355">
                    <a:moveTo>
                      <a:pt x="2414016" y="179831"/>
                    </a:moveTo>
                    <a:lnTo>
                      <a:pt x="2413254" y="175260"/>
                    </a:lnTo>
                    <a:lnTo>
                      <a:pt x="2409444" y="172974"/>
                    </a:lnTo>
                    <a:lnTo>
                      <a:pt x="2407158" y="172974"/>
                    </a:lnTo>
                    <a:lnTo>
                      <a:pt x="2402586" y="175260"/>
                    </a:lnTo>
                    <a:lnTo>
                      <a:pt x="2398776" y="182118"/>
                    </a:lnTo>
                    <a:lnTo>
                      <a:pt x="2395728" y="193548"/>
                    </a:lnTo>
                    <a:lnTo>
                      <a:pt x="2393442" y="204216"/>
                    </a:lnTo>
                    <a:lnTo>
                      <a:pt x="2393442" y="213360"/>
                    </a:lnTo>
                    <a:lnTo>
                      <a:pt x="2394966" y="218694"/>
                    </a:lnTo>
                    <a:lnTo>
                      <a:pt x="2398776" y="220218"/>
                    </a:lnTo>
                    <a:lnTo>
                      <a:pt x="2399538" y="220218"/>
                    </a:lnTo>
                    <a:lnTo>
                      <a:pt x="2393442" y="204216"/>
                    </a:lnTo>
                  </a:path>
                  <a:path w="4415790" h="1316355">
                    <a:moveTo>
                      <a:pt x="2432304" y="172974"/>
                    </a:moveTo>
                    <a:lnTo>
                      <a:pt x="2428494" y="175260"/>
                    </a:lnTo>
                    <a:lnTo>
                      <a:pt x="2424684" y="182118"/>
                    </a:lnTo>
                    <a:lnTo>
                      <a:pt x="2420874" y="193548"/>
                    </a:lnTo>
                    <a:lnTo>
                      <a:pt x="2419350" y="200406"/>
                    </a:lnTo>
                    <a:lnTo>
                      <a:pt x="2419350" y="211836"/>
                    </a:lnTo>
                    <a:lnTo>
                      <a:pt x="2420874" y="218694"/>
                    </a:lnTo>
                    <a:lnTo>
                      <a:pt x="2424684" y="220218"/>
                    </a:lnTo>
                    <a:lnTo>
                      <a:pt x="2426970" y="220218"/>
                    </a:lnTo>
                    <a:lnTo>
                      <a:pt x="2440686" y="182118"/>
                    </a:lnTo>
                    <a:lnTo>
                      <a:pt x="2439162" y="175260"/>
                    </a:lnTo>
                    <a:lnTo>
                      <a:pt x="2435352" y="172974"/>
                    </a:lnTo>
                    <a:lnTo>
                      <a:pt x="2432304" y="172974"/>
                    </a:lnTo>
                    <a:close/>
                  </a:path>
                  <a:path w="4415790" h="1316355">
                    <a:moveTo>
                      <a:pt x="3947922" y="182117"/>
                    </a:moveTo>
                    <a:lnTo>
                      <a:pt x="3950970" y="179831"/>
                    </a:lnTo>
                    <a:lnTo>
                      <a:pt x="3956304" y="172973"/>
                    </a:lnTo>
                    <a:lnTo>
                      <a:pt x="3947922" y="220217"/>
                    </a:lnTo>
                  </a:path>
                  <a:path w="4415790" h="1316355">
                    <a:moveTo>
                      <a:pt x="3986022" y="172973"/>
                    </a:moveTo>
                    <a:lnTo>
                      <a:pt x="3966972" y="204215"/>
                    </a:lnTo>
                    <a:lnTo>
                      <a:pt x="3986784" y="204215"/>
                    </a:lnTo>
                  </a:path>
                  <a:path w="4415790" h="1316355">
                    <a:moveTo>
                      <a:pt x="3986022" y="172973"/>
                    </a:moveTo>
                    <a:lnTo>
                      <a:pt x="3977640" y="220217"/>
                    </a:lnTo>
                  </a:path>
                  <a:path w="4415790" h="1316355">
                    <a:moveTo>
                      <a:pt x="4006596" y="172973"/>
                    </a:moveTo>
                    <a:lnTo>
                      <a:pt x="4002024" y="175259"/>
                    </a:lnTo>
                    <a:lnTo>
                      <a:pt x="3999738" y="179831"/>
                    </a:lnTo>
                    <a:lnTo>
                      <a:pt x="3998976" y="184403"/>
                    </a:lnTo>
                    <a:lnTo>
                      <a:pt x="3998976" y="188975"/>
                    </a:lnTo>
                    <a:lnTo>
                      <a:pt x="4002024" y="191261"/>
                    </a:lnTo>
                    <a:lnTo>
                      <a:pt x="4006596" y="193547"/>
                    </a:lnTo>
                    <a:lnTo>
                      <a:pt x="4010405" y="195833"/>
                    </a:lnTo>
                    <a:lnTo>
                      <a:pt x="4012692" y="200405"/>
                    </a:lnTo>
                    <a:lnTo>
                      <a:pt x="4012692" y="204215"/>
                    </a:lnTo>
                    <a:lnTo>
                      <a:pt x="4011929" y="211835"/>
                    </a:lnTo>
                    <a:lnTo>
                      <a:pt x="4009644" y="215645"/>
                    </a:lnTo>
                    <a:lnTo>
                      <a:pt x="4007358" y="218693"/>
                    </a:lnTo>
                    <a:lnTo>
                      <a:pt x="4003548" y="220217"/>
                    </a:lnTo>
                    <a:lnTo>
                      <a:pt x="3998214" y="220217"/>
                    </a:lnTo>
                    <a:lnTo>
                      <a:pt x="3994404" y="218693"/>
                    </a:lnTo>
                    <a:lnTo>
                      <a:pt x="3993642" y="215645"/>
                    </a:lnTo>
                    <a:lnTo>
                      <a:pt x="3992879" y="211835"/>
                    </a:lnTo>
                    <a:lnTo>
                      <a:pt x="3994404" y="204215"/>
                    </a:lnTo>
                    <a:lnTo>
                      <a:pt x="3995928" y="200405"/>
                    </a:lnTo>
                    <a:lnTo>
                      <a:pt x="3999738" y="195833"/>
                    </a:lnTo>
                    <a:lnTo>
                      <a:pt x="4004310" y="193547"/>
                    </a:lnTo>
                    <a:lnTo>
                      <a:pt x="4009644" y="191261"/>
                    </a:lnTo>
                    <a:lnTo>
                      <a:pt x="4012692" y="188975"/>
                    </a:lnTo>
                    <a:lnTo>
                      <a:pt x="4014978" y="184403"/>
                    </a:lnTo>
                    <a:lnTo>
                      <a:pt x="4015740" y="179831"/>
                    </a:lnTo>
                    <a:lnTo>
                      <a:pt x="4015740" y="175259"/>
                    </a:lnTo>
                    <a:lnTo>
                      <a:pt x="4011929" y="172973"/>
                    </a:lnTo>
                    <a:lnTo>
                      <a:pt x="4006596" y="172973"/>
                    </a:lnTo>
                    <a:close/>
                  </a:path>
                  <a:path w="4415790" h="1316355">
                    <a:moveTo>
                      <a:pt x="4040886" y="188975"/>
                    </a:moveTo>
                    <a:lnTo>
                      <a:pt x="4034790" y="172973"/>
                    </a:lnTo>
                    <a:lnTo>
                      <a:pt x="4036314" y="172973"/>
                    </a:lnTo>
                    <a:lnTo>
                      <a:pt x="4039362" y="175259"/>
                    </a:lnTo>
                    <a:lnTo>
                      <a:pt x="4041648" y="179831"/>
                    </a:lnTo>
                    <a:lnTo>
                      <a:pt x="4040886" y="188975"/>
                    </a:lnTo>
                    <a:lnTo>
                      <a:pt x="4039362" y="200405"/>
                    </a:lnTo>
                    <a:lnTo>
                      <a:pt x="4036314" y="211835"/>
                    </a:lnTo>
                    <a:lnTo>
                      <a:pt x="4031742" y="218693"/>
                    </a:lnTo>
                    <a:lnTo>
                      <a:pt x="4027932" y="220217"/>
                    </a:lnTo>
                    <a:lnTo>
                      <a:pt x="4024884" y="220217"/>
                    </a:lnTo>
                    <a:lnTo>
                      <a:pt x="4021074" y="218693"/>
                    </a:lnTo>
                    <a:lnTo>
                      <a:pt x="4020312" y="213359"/>
                    </a:lnTo>
                  </a:path>
                  <a:path w="4415790" h="1316355">
                    <a:moveTo>
                      <a:pt x="4048505" y="215645"/>
                    </a:moveTo>
                    <a:lnTo>
                      <a:pt x="4046982" y="218693"/>
                    </a:lnTo>
                    <a:lnTo>
                      <a:pt x="4047744" y="220217"/>
                    </a:lnTo>
                    <a:lnTo>
                      <a:pt x="4049268" y="218693"/>
                    </a:lnTo>
                    <a:lnTo>
                      <a:pt x="4048505" y="215645"/>
                    </a:lnTo>
                    <a:close/>
                  </a:path>
                  <a:path w="4415790" h="1316355">
                    <a:moveTo>
                      <a:pt x="4082796" y="172973"/>
                    </a:moveTo>
                    <a:lnTo>
                      <a:pt x="4069842" y="172973"/>
                    </a:lnTo>
                    <a:lnTo>
                      <a:pt x="4065270" y="193547"/>
                    </a:lnTo>
                    <a:lnTo>
                      <a:pt x="4066794" y="191261"/>
                    </a:lnTo>
                    <a:lnTo>
                      <a:pt x="4070604" y="188975"/>
                    </a:lnTo>
                    <a:lnTo>
                      <a:pt x="4075176" y="188975"/>
                    </a:lnTo>
                    <a:lnTo>
                      <a:pt x="4078986" y="191261"/>
                    </a:lnTo>
                    <a:lnTo>
                      <a:pt x="4080510" y="195833"/>
                    </a:lnTo>
                    <a:lnTo>
                      <a:pt x="4080510" y="202691"/>
                    </a:lnTo>
                    <a:lnTo>
                      <a:pt x="4079748" y="206501"/>
                    </a:lnTo>
                    <a:lnTo>
                      <a:pt x="4077462" y="213359"/>
                    </a:lnTo>
                    <a:lnTo>
                      <a:pt x="4073652" y="218693"/>
                    </a:lnTo>
                    <a:lnTo>
                      <a:pt x="4069079" y="220217"/>
                    </a:lnTo>
                    <a:lnTo>
                      <a:pt x="4065270" y="220217"/>
                    </a:lnTo>
                    <a:lnTo>
                      <a:pt x="4061460" y="218693"/>
                    </a:lnTo>
                    <a:lnTo>
                      <a:pt x="4060698" y="215645"/>
                    </a:lnTo>
                    <a:lnTo>
                      <a:pt x="4059936" y="211835"/>
                    </a:lnTo>
                  </a:path>
                  <a:path w="4415790" h="1316355">
                    <a:moveTo>
                      <a:pt x="4288536" y="1259585"/>
                    </a:moveTo>
                    <a:lnTo>
                      <a:pt x="4042410" y="1259585"/>
                    </a:lnTo>
                  </a:path>
                  <a:path w="4415790" h="1316355">
                    <a:moveTo>
                      <a:pt x="4288536" y="1259585"/>
                    </a:moveTo>
                    <a:lnTo>
                      <a:pt x="4042410" y="1259585"/>
                    </a:lnTo>
                  </a:path>
                  <a:path w="4415790" h="1316355">
                    <a:moveTo>
                      <a:pt x="4288536" y="1269491"/>
                    </a:moveTo>
                    <a:lnTo>
                      <a:pt x="4042410" y="1269491"/>
                    </a:lnTo>
                  </a:path>
                  <a:path w="4415790" h="1316355">
                    <a:moveTo>
                      <a:pt x="4288536" y="1269491"/>
                    </a:moveTo>
                    <a:lnTo>
                      <a:pt x="4042410" y="1269491"/>
                    </a:lnTo>
                  </a:path>
                  <a:path w="4415790" h="1316355">
                    <a:moveTo>
                      <a:pt x="4415790" y="1315973"/>
                    </a:moveTo>
                    <a:lnTo>
                      <a:pt x="4306824" y="131597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6" name="object 808">
                <a:extLst>
                  <a:ext uri="{FF2B5EF4-FFF2-40B4-BE49-F238E27FC236}">
                    <a16:creationId xmlns:a16="http://schemas.microsoft.com/office/drawing/2014/main" id="{B9A82EC1-D16F-57DD-6D69-1C5A3FC55445}"/>
                  </a:ext>
                </a:extLst>
              </p:cNvPr>
              <p:cNvSpPr/>
              <p:nvPr/>
            </p:nvSpPr>
            <p:spPr>
              <a:xfrm>
                <a:off x="9388220" y="296075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7" name="object 809">
                <a:extLst>
                  <a:ext uri="{FF2B5EF4-FFF2-40B4-BE49-F238E27FC236}">
                    <a16:creationId xmlns:a16="http://schemas.microsoft.com/office/drawing/2014/main" id="{23696C44-14CB-AF0A-0A57-A733CA2AF80F}"/>
                  </a:ext>
                </a:extLst>
              </p:cNvPr>
              <p:cNvSpPr/>
              <p:nvPr/>
            </p:nvSpPr>
            <p:spPr>
              <a:xfrm>
                <a:off x="7023354" y="1885950"/>
                <a:ext cx="2428875" cy="1554480"/>
              </a:xfrm>
              <a:custGeom>
                <a:avLst/>
                <a:gdLst/>
                <a:ahLst/>
                <a:cxnLst/>
                <a:rect l="l" t="t" r="r" b="b"/>
                <a:pathLst>
                  <a:path w="2428875" h="1554479">
                    <a:moveTo>
                      <a:pt x="2331720" y="1075182"/>
                    </a:moveTo>
                    <a:lnTo>
                      <a:pt x="2222754" y="1075182"/>
                    </a:lnTo>
                  </a:path>
                  <a:path w="2428875" h="1554479">
                    <a:moveTo>
                      <a:pt x="2125979" y="1239012"/>
                    </a:moveTo>
                    <a:lnTo>
                      <a:pt x="2421636" y="1239012"/>
                    </a:lnTo>
                  </a:path>
                  <a:path w="2428875" h="1554479">
                    <a:moveTo>
                      <a:pt x="2114550" y="1236726"/>
                    </a:moveTo>
                    <a:lnTo>
                      <a:pt x="2428494" y="1236726"/>
                    </a:lnTo>
                  </a:path>
                  <a:path w="2428875" h="1554479">
                    <a:moveTo>
                      <a:pt x="2125979" y="911351"/>
                    </a:moveTo>
                    <a:lnTo>
                      <a:pt x="2421636" y="911351"/>
                    </a:lnTo>
                  </a:path>
                  <a:path w="2428875" h="1554479">
                    <a:moveTo>
                      <a:pt x="2114550" y="914400"/>
                    </a:moveTo>
                    <a:lnTo>
                      <a:pt x="2420874" y="914400"/>
                    </a:lnTo>
                  </a:path>
                  <a:path w="2428875" h="1554479">
                    <a:moveTo>
                      <a:pt x="2137410" y="910589"/>
                    </a:moveTo>
                    <a:lnTo>
                      <a:pt x="2414016" y="910589"/>
                    </a:lnTo>
                  </a:path>
                  <a:path w="2428875" h="1554479">
                    <a:moveTo>
                      <a:pt x="1915668" y="0"/>
                    </a:moveTo>
                    <a:lnTo>
                      <a:pt x="2383536" y="0"/>
                    </a:lnTo>
                  </a:path>
                  <a:path w="2428875" h="1554479">
                    <a:moveTo>
                      <a:pt x="2157984" y="1554479"/>
                    </a:moveTo>
                    <a:lnTo>
                      <a:pt x="2394966" y="1554479"/>
                    </a:lnTo>
                  </a:path>
                  <a:path w="2428875" h="1554479">
                    <a:moveTo>
                      <a:pt x="1753362" y="987552"/>
                    </a:moveTo>
                    <a:lnTo>
                      <a:pt x="1753362" y="981456"/>
                    </a:lnTo>
                  </a:path>
                  <a:path w="2428875" h="1554479">
                    <a:moveTo>
                      <a:pt x="1635252" y="987552"/>
                    </a:moveTo>
                    <a:lnTo>
                      <a:pt x="1635252" y="981456"/>
                    </a:lnTo>
                  </a:path>
                  <a:path w="2428875" h="1554479">
                    <a:moveTo>
                      <a:pt x="1870710" y="1059180"/>
                    </a:moveTo>
                    <a:lnTo>
                      <a:pt x="1870710" y="961644"/>
                    </a:lnTo>
                  </a:path>
                  <a:path w="2428875" h="1554479">
                    <a:moveTo>
                      <a:pt x="1870710" y="928116"/>
                    </a:moveTo>
                    <a:lnTo>
                      <a:pt x="1871472" y="928116"/>
                    </a:lnTo>
                  </a:path>
                  <a:path w="2428875" h="1554479">
                    <a:moveTo>
                      <a:pt x="1870710" y="894588"/>
                    </a:moveTo>
                    <a:lnTo>
                      <a:pt x="1870710" y="758951"/>
                    </a:lnTo>
                  </a:path>
                  <a:path w="2428875" h="1554479">
                    <a:moveTo>
                      <a:pt x="1870710" y="725424"/>
                    </a:moveTo>
                    <a:lnTo>
                      <a:pt x="1871472" y="725424"/>
                    </a:lnTo>
                  </a:path>
                  <a:path w="2428875" h="1554479">
                    <a:moveTo>
                      <a:pt x="1870710" y="691895"/>
                    </a:moveTo>
                    <a:lnTo>
                      <a:pt x="1870710" y="594360"/>
                    </a:lnTo>
                  </a:path>
                  <a:path w="2428875" h="1554479">
                    <a:moveTo>
                      <a:pt x="1693926" y="594360"/>
                    </a:moveTo>
                    <a:lnTo>
                      <a:pt x="1693926" y="691896"/>
                    </a:lnTo>
                  </a:path>
                  <a:path w="2428875" h="1554479">
                    <a:moveTo>
                      <a:pt x="1693926" y="725424"/>
                    </a:moveTo>
                    <a:lnTo>
                      <a:pt x="1694688" y="725424"/>
                    </a:lnTo>
                  </a:path>
                  <a:path w="2428875" h="1554479">
                    <a:moveTo>
                      <a:pt x="1693926" y="758952"/>
                    </a:moveTo>
                    <a:lnTo>
                      <a:pt x="1693926" y="894588"/>
                    </a:lnTo>
                  </a:path>
                  <a:path w="2428875" h="1554479">
                    <a:moveTo>
                      <a:pt x="1693926" y="928116"/>
                    </a:moveTo>
                    <a:lnTo>
                      <a:pt x="1694688" y="928116"/>
                    </a:lnTo>
                  </a:path>
                  <a:path w="2428875" h="1554479">
                    <a:moveTo>
                      <a:pt x="1693926" y="961644"/>
                    </a:moveTo>
                    <a:lnTo>
                      <a:pt x="1693926" y="1059180"/>
                    </a:lnTo>
                  </a:path>
                  <a:path w="2428875" h="1554479">
                    <a:moveTo>
                      <a:pt x="1906524" y="982980"/>
                    </a:moveTo>
                    <a:lnTo>
                      <a:pt x="1906524" y="1094232"/>
                    </a:lnTo>
                  </a:path>
                  <a:path w="2428875" h="1554479">
                    <a:moveTo>
                      <a:pt x="1902714" y="983742"/>
                    </a:moveTo>
                    <a:lnTo>
                      <a:pt x="1902714" y="1093470"/>
                    </a:lnTo>
                  </a:path>
                  <a:path w="2428875" h="1554479">
                    <a:moveTo>
                      <a:pt x="876300" y="594360"/>
                    </a:moveTo>
                    <a:lnTo>
                      <a:pt x="876300" y="691896"/>
                    </a:lnTo>
                  </a:path>
                  <a:path w="2428875" h="1554479">
                    <a:moveTo>
                      <a:pt x="876300" y="725424"/>
                    </a:moveTo>
                    <a:lnTo>
                      <a:pt x="877062" y="725424"/>
                    </a:lnTo>
                  </a:path>
                  <a:path w="2428875" h="1554479">
                    <a:moveTo>
                      <a:pt x="876300" y="758952"/>
                    </a:moveTo>
                    <a:lnTo>
                      <a:pt x="876300" y="894588"/>
                    </a:lnTo>
                  </a:path>
                  <a:path w="2428875" h="1554479">
                    <a:moveTo>
                      <a:pt x="876300" y="928116"/>
                    </a:moveTo>
                    <a:lnTo>
                      <a:pt x="877062" y="928116"/>
                    </a:lnTo>
                  </a:path>
                  <a:path w="2428875" h="1554479">
                    <a:moveTo>
                      <a:pt x="876300" y="961644"/>
                    </a:moveTo>
                    <a:lnTo>
                      <a:pt x="876300" y="1059180"/>
                    </a:lnTo>
                  </a:path>
                  <a:path w="2428875" h="1554479">
                    <a:moveTo>
                      <a:pt x="118110" y="987552"/>
                    </a:moveTo>
                    <a:lnTo>
                      <a:pt x="118110" y="981456"/>
                    </a:lnTo>
                  </a:path>
                  <a:path w="2428875" h="1554479">
                    <a:moveTo>
                      <a:pt x="0" y="987552"/>
                    </a:moveTo>
                    <a:lnTo>
                      <a:pt x="0" y="981456"/>
                    </a:lnTo>
                  </a:path>
                  <a:path w="2428875" h="1554479">
                    <a:moveTo>
                      <a:pt x="58674" y="594360"/>
                    </a:moveTo>
                    <a:lnTo>
                      <a:pt x="58674" y="72390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8" name="object 810">
                <a:extLst>
                  <a:ext uri="{FF2B5EF4-FFF2-40B4-BE49-F238E27FC236}">
                    <a16:creationId xmlns:a16="http://schemas.microsoft.com/office/drawing/2014/main" id="{17D1E29E-62E4-14F0-733B-6264B6AC8606}"/>
                  </a:ext>
                </a:extLst>
              </p:cNvPr>
              <p:cNvSpPr/>
              <p:nvPr/>
            </p:nvSpPr>
            <p:spPr>
              <a:xfrm>
                <a:off x="7081646" y="26429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19" name="object 811">
                <a:extLst>
                  <a:ext uri="{FF2B5EF4-FFF2-40B4-BE49-F238E27FC236}">
                    <a16:creationId xmlns:a16="http://schemas.microsoft.com/office/drawing/2014/main" id="{FCEFDBDF-8CE0-36A6-9E1C-3B1755E01497}"/>
                  </a:ext>
                </a:extLst>
              </p:cNvPr>
              <p:cNvSpPr/>
              <p:nvPr/>
            </p:nvSpPr>
            <p:spPr>
              <a:xfrm>
                <a:off x="7082028" y="2677668"/>
                <a:ext cx="0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h="135255">
                    <a:moveTo>
                      <a:pt x="0" y="0"/>
                    </a:moveTo>
                    <a:lnTo>
                      <a:pt x="0" y="1348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0" name="object 812">
                <a:extLst>
                  <a:ext uri="{FF2B5EF4-FFF2-40B4-BE49-F238E27FC236}">
                    <a16:creationId xmlns:a16="http://schemas.microsoft.com/office/drawing/2014/main" id="{4DAC1B18-89A1-DCAF-0415-24001874F2D9}"/>
                  </a:ext>
                </a:extLst>
              </p:cNvPr>
              <p:cNvSpPr/>
              <p:nvPr/>
            </p:nvSpPr>
            <p:spPr>
              <a:xfrm>
                <a:off x="7081646" y="2845688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1" name="object 813">
                <a:extLst>
                  <a:ext uri="{FF2B5EF4-FFF2-40B4-BE49-F238E27FC236}">
                    <a16:creationId xmlns:a16="http://schemas.microsoft.com/office/drawing/2014/main" id="{CC507B7B-E393-219B-5A14-8C1A7B9ADC69}"/>
                  </a:ext>
                </a:extLst>
              </p:cNvPr>
              <p:cNvSpPr/>
              <p:nvPr/>
            </p:nvSpPr>
            <p:spPr>
              <a:xfrm>
                <a:off x="7082028" y="2880360"/>
                <a:ext cx="0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h="135255">
                    <a:moveTo>
                      <a:pt x="0" y="0"/>
                    </a:moveTo>
                    <a:lnTo>
                      <a:pt x="0" y="13487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2" name="object 814">
                <a:extLst>
                  <a:ext uri="{FF2B5EF4-FFF2-40B4-BE49-F238E27FC236}">
                    <a16:creationId xmlns:a16="http://schemas.microsoft.com/office/drawing/2014/main" id="{13A0B678-6A5B-80A5-C85B-F3AF004BA2E0}"/>
                  </a:ext>
                </a:extLst>
              </p:cNvPr>
              <p:cNvSpPr/>
              <p:nvPr/>
            </p:nvSpPr>
            <p:spPr>
              <a:xfrm>
                <a:off x="7081646" y="304914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3" name="object 815">
                <a:extLst>
                  <a:ext uri="{FF2B5EF4-FFF2-40B4-BE49-F238E27FC236}">
                    <a16:creationId xmlns:a16="http://schemas.microsoft.com/office/drawing/2014/main" id="{7D58AEF2-9349-68D5-BF35-02F7EDCF0984}"/>
                  </a:ext>
                </a:extLst>
              </p:cNvPr>
              <p:cNvSpPr/>
              <p:nvPr/>
            </p:nvSpPr>
            <p:spPr>
              <a:xfrm>
                <a:off x="7082028" y="3083052"/>
                <a:ext cx="807085" cy="128905"/>
              </a:xfrm>
              <a:custGeom>
                <a:avLst/>
                <a:gdLst/>
                <a:ahLst/>
                <a:cxnLst/>
                <a:rect l="l" t="t" r="r" b="b"/>
                <a:pathLst>
                  <a:path w="807084" h="128905">
                    <a:moveTo>
                      <a:pt x="0" y="0"/>
                    </a:moveTo>
                    <a:lnTo>
                      <a:pt x="0" y="128777"/>
                    </a:lnTo>
                  </a:path>
                  <a:path w="807084" h="128905">
                    <a:moveTo>
                      <a:pt x="704850" y="2285"/>
                    </a:moveTo>
                    <a:lnTo>
                      <a:pt x="806957" y="228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4" name="object 816">
                <a:extLst>
                  <a:ext uri="{FF2B5EF4-FFF2-40B4-BE49-F238E27FC236}">
                    <a16:creationId xmlns:a16="http://schemas.microsoft.com/office/drawing/2014/main" id="{3A37618C-DDD9-64DA-F4B2-718FD2DF24C7}"/>
                  </a:ext>
                </a:extLst>
              </p:cNvPr>
              <p:cNvSpPr/>
              <p:nvPr/>
            </p:nvSpPr>
            <p:spPr>
              <a:xfrm>
                <a:off x="7922895" y="3084956"/>
                <a:ext cx="342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4290" h="1269">
                    <a:moveTo>
                      <a:pt x="34290" y="381"/>
                    </a:moveTo>
                    <a:lnTo>
                      <a:pt x="34175" y="114"/>
                    </a:lnTo>
                    <a:lnTo>
                      <a:pt x="33909" y="0"/>
                    </a:lnTo>
                    <a:lnTo>
                      <a:pt x="33629" y="114"/>
                    </a:lnTo>
                    <a:lnTo>
                      <a:pt x="33528" y="381"/>
                    </a:lnTo>
                    <a:lnTo>
                      <a:pt x="33629" y="660"/>
                    </a:lnTo>
                    <a:lnTo>
                      <a:pt x="33909" y="762"/>
                    </a:lnTo>
                    <a:lnTo>
                      <a:pt x="34175" y="660"/>
                    </a:lnTo>
                    <a:lnTo>
                      <a:pt x="3429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5" name="object 817">
                <a:extLst>
                  <a:ext uri="{FF2B5EF4-FFF2-40B4-BE49-F238E27FC236}">
                    <a16:creationId xmlns:a16="http://schemas.microsoft.com/office/drawing/2014/main" id="{F4E3DEC9-A4E1-33DF-9519-7049622B5EE4}"/>
                  </a:ext>
                </a:extLst>
              </p:cNvPr>
              <p:cNvSpPr/>
              <p:nvPr/>
            </p:nvSpPr>
            <p:spPr>
              <a:xfrm>
                <a:off x="7786878" y="3004566"/>
                <a:ext cx="306070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1280">
                    <a:moveTo>
                      <a:pt x="203453" y="80771"/>
                    </a:moveTo>
                    <a:lnTo>
                      <a:pt x="305562" y="80771"/>
                    </a:lnTo>
                  </a:path>
                  <a:path w="306070" h="81280">
                    <a:moveTo>
                      <a:pt x="0" y="0"/>
                    </a:moveTo>
                    <a:lnTo>
                      <a:pt x="10210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6" name="object 818">
                <a:extLst>
                  <a:ext uri="{FF2B5EF4-FFF2-40B4-BE49-F238E27FC236}">
                    <a16:creationId xmlns:a16="http://schemas.microsoft.com/office/drawing/2014/main" id="{ED277DE0-2F53-C178-102C-27E854794F48}"/>
                  </a:ext>
                </a:extLst>
              </p:cNvPr>
              <p:cNvSpPr/>
              <p:nvPr/>
            </p:nvSpPr>
            <p:spPr>
              <a:xfrm>
                <a:off x="7922895" y="3004184"/>
                <a:ext cx="342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4290" h="1269">
                    <a:moveTo>
                      <a:pt x="34290" y="381"/>
                    </a:moveTo>
                    <a:lnTo>
                      <a:pt x="34175" y="114"/>
                    </a:lnTo>
                    <a:lnTo>
                      <a:pt x="33909" y="0"/>
                    </a:lnTo>
                    <a:lnTo>
                      <a:pt x="33629" y="114"/>
                    </a:lnTo>
                    <a:lnTo>
                      <a:pt x="33528" y="381"/>
                    </a:lnTo>
                    <a:lnTo>
                      <a:pt x="33629" y="660"/>
                    </a:lnTo>
                    <a:lnTo>
                      <a:pt x="33909" y="762"/>
                    </a:lnTo>
                    <a:lnTo>
                      <a:pt x="34175" y="660"/>
                    </a:lnTo>
                    <a:lnTo>
                      <a:pt x="3429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7" name="object 819">
                <a:extLst>
                  <a:ext uri="{FF2B5EF4-FFF2-40B4-BE49-F238E27FC236}">
                    <a16:creationId xmlns:a16="http://schemas.microsoft.com/office/drawing/2014/main" id="{8BAE74BF-5B86-10EC-F06A-C8D08526B085}"/>
                  </a:ext>
                </a:extLst>
              </p:cNvPr>
              <p:cNvSpPr/>
              <p:nvPr/>
            </p:nvSpPr>
            <p:spPr>
              <a:xfrm>
                <a:off x="7141464" y="2871977"/>
                <a:ext cx="155067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1550670" h="213360">
                    <a:moveTo>
                      <a:pt x="848867" y="132587"/>
                    </a:moveTo>
                    <a:lnTo>
                      <a:pt x="950976" y="132587"/>
                    </a:lnTo>
                  </a:path>
                  <a:path w="1550670" h="213360">
                    <a:moveTo>
                      <a:pt x="966215" y="121157"/>
                    </a:moveTo>
                    <a:lnTo>
                      <a:pt x="521207" y="121157"/>
                    </a:lnTo>
                  </a:path>
                  <a:path w="1550670" h="213360">
                    <a:moveTo>
                      <a:pt x="966215" y="116585"/>
                    </a:moveTo>
                    <a:lnTo>
                      <a:pt x="521207" y="116585"/>
                    </a:lnTo>
                  </a:path>
                  <a:path w="1550670" h="213360">
                    <a:moveTo>
                      <a:pt x="784097" y="42671"/>
                    </a:moveTo>
                    <a:lnTo>
                      <a:pt x="1550669" y="42671"/>
                    </a:lnTo>
                  </a:path>
                  <a:path w="1550670" h="213360">
                    <a:moveTo>
                      <a:pt x="785621" y="41909"/>
                    </a:moveTo>
                    <a:lnTo>
                      <a:pt x="1549145" y="41909"/>
                    </a:lnTo>
                  </a:path>
                  <a:path w="1550670" h="213360">
                    <a:moveTo>
                      <a:pt x="784097" y="32765"/>
                    </a:moveTo>
                    <a:lnTo>
                      <a:pt x="1550669" y="32765"/>
                    </a:lnTo>
                  </a:path>
                  <a:path w="1550670" h="213360">
                    <a:moveTo>
                      <a:pt x="785621" y="32765"/>
                    </a:moveTo>
                    <a:lnTo>
                      <a:pt x="1549145" y="32765"/>
                    </a:lnTo>
                  </a:path>
                  <a:path w="1550670" h="213360">
                    <a:moveTo>
                      <a:pt x="1517141" y="0"/>
                    </a:moveTo>
                    <a:lnTo>
                      <a:pt x="0" y="0"/>
                    </a:lnTo>
                  </a:path>
                  <a:path w="1550670" h="213360">
                    <a:moveTo>
                      <a:pt x="179831" y="213359"/>
                    </a:moveTo>
                    <a:lnTo>
                      <a:pt x="282701" y="21335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8" name="object 820">
                <a:extLst>
                  <a:ext uri="{FF2B5EF4-FFF2-40B4-BE49-F238E27FC236}">
                    <a16:creationId xmlns:a16="http://schemas.microsoft.com/office/drawing/2014/main" id="{6A098098-C1DF-0335-41DC-3177B956E2D6}"/>
                  </a:ext>
                </a:extLst>
              </p:cNvPr>
              <p:cNvSpPr/>
              <p:nvPr/>
            </p:nvSpPr>
            <p:spPr>
              <a:xfrm>
                <a:off x="7457313" y="308495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29" name="object 821">
                <a:extLst>
                  <a:ext uri="{FF2B5EF4-FFF2-40B4-BE49-F238E27FC236}">
                    <a16:creationId xmlns:a16="http://schemas.microsoft.com/office/drawing/2014/main" id="{0503D8F8-91AB-6643-43F5-B9F523D87E16}"/>
                  </a:ext>
                </a:extLst>
              </p:cNvPr>
              <p:cNvSpPr/>
              <p:nvPr/>
            </p:nvSpPr>
            <p:spPr>
              <a:xfrm>
                <a:off x="7321295" y="3004566"/>
                <a:ext cx="306705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81280">
                    <a:moveTo>
                      <a:pt x="169925" y="80771"/>
                    </a:moveTo>
                    <a:lnTo>
                      <a:pt x="170687" y="80771"/>
                    </a:lnTo>
                  </a:path>
                  <a:path w="306704" h="81280">
                    <a:moveTo>
                      <a:pt x="203453" y="80771"/>
                    </a:moveTo>
                    <a:lnTo>
                      <a:pt x="306324" y="80771"/>
                    </a:lnTo>
                  </a:path>
                  <a:path w="306704" h="81280">
                    <a:moveTo>
                      <a:pt x="0" y="0"/>
                    </a:moveTo>
                    <a:lnTo>
                      <a:pt x="10287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0" name="object 822">
                <a:extLst>
                  <a:ext uri="{FF2B5EF4-FFF2-40B4-BE49-F238E27FC236}">
                    <a16:creationId xmlns:a16="http://schemas.microsoft.com/office/drawing/2014/main" id="{6757ED74-4549-FB76-59CB-202DB00FD752}"/>
                  </a:ext>
                </a:extLst>
              </p:cNvPr>
              <p:cNvSpPr/>
              <p:nvPr/>
            </p:nvSpPr>
            <p:spPr>
              <a:xfrm>
                <a:off x="7457313" y="30041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1" name="object 823">
                <a:extLst>
                  <a:ext uri="{FF2B5EF4-FFF2-40B4-BE49-F238E27FC236}">
                    <a16:creationId xmlns:a16="http://schemas.microsoft.com/office/drawing/2014/main" id="{EA6F0373-BDBD-ACD1-12EA-1643B5CD8640}"/>
                  </a:ext>
                </a:extLst>
              </p:cNvPr>
              <p:cNvSpPr/>
              <p:nvPr/>
            </p:nvSpPr>
            <p:spPr>
              <a:xfrm>
                <a:off x="7107935" y="2904744"/>
                <a:ext cx="76708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767079" h="100330">
                    <a:moveTo>
                      <a:pt x="383286" y="99822"/>
                    </a:moveTo>
                    <a:lnTo>
                      <a:pt x="384048" y="99822"/>
                    </a:lnTo>
                  </a:path>
                  <a:path w="767079" h="100330">
                    <a:moveTo>
                      <a:pt x="416814" y="99822"/>
                    </a:moveTo>
                    <a:lnTo>
                      <a:pt x="519684" y="99822"/>
                    </a:lnTo>
                  </a:path>
                  <a:path w="767079" h="100330">
                    <a:moveTo>
                      <a:pt x="534162" y="88392"/>
                    </a:moveTo>
                    <a:lnTo>
                      <a:pt x="89154" y="88392"/>
                    </a:lnTo>
                  </a:path>
                  <a:path w="767079" h="100330">
                    <a:moveTo>
                      <a:pt x="534162" y="83819"/>
                    </a:moveTo>
                    <a:lnTo>
                      <a:pt x="89154" y="83819"/>
                    </a:lnTo>
                  </a:path>
                  <a:path w="767079" h="100330">
                    <a:moveTo>
                      <a:pt x="1524" y="0"/>
                    </a:moveTo>
                    <a:lnTo>
                      <a:pt x="765048" y="0"/>
                    </a:lnTo>
                  </a:path>
                  <a:path w="767079" h="100330">
                    <a:moveTo>
                      <a:pt x="0" y="0"/>
                    </a:moveTo>
                    <a:lnTo>
                      <a:pt x="766572" y="0"/>
                    </a:lnTo>
                  </a:path>
                  <a:path w="767079" h="100330">
                    <a:moveTo>
                      <a:pt x="1524" y="9143"/>
                    </a:moveTo>
                    <a:lnTo>
                      <a:pt x="765048" y="9143"/>
                    </a:lnTo>
                  </a:path>
                  <a:path w="767079" h="100330">
                    <a:moveTo>
                      <a:pt x="0" y="9906"/>
                    </a:moveTo>
                    <a:lnTo>
                      <a:pt x="766572" y="990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2" name="object 824">
                <a:extLst>
                  <a:ext uri="{FF2B5EF4-FFF2-40B4-BE49-F238E27FC236}">
                    <a16:creationId xmlns:a16="http://schemas.microsoft.com/office/drawing/2014/main" id="{7F4A65B9-7D38-80CE-E8B9-E7C4759D39DC}"/>
                  </a:ext>
                </a:extLst>
              </p:cNvPr>
              <p:cNvSpPr/>
              <p:nvPr/>
            </p:nvSpPr>
            <p:spPr>
              <a:xfrm>
                <a:off x="7065264" y="3163062"/>
                <a:ext cx="1524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5240" h="9525">
                    <a:moveTo>
                      <a:pt x="0" y="762"/>
                    </a:moveTo>
                    <a:lnTo>
                      <a:pt x="761" y="0"/>
                    </a:lnTo>
                  </a:path>
                  <a:path w="15240" h="9525">
                    <a:moveTo>
                      <a:pt x="0" y="3048"/>
                    </a:moveTo>
                    <a:lnTo>
                      <a:pt x="3047" y="0"/>
                    </a:lnTo>
                  </a:path>
                  <a:path w="15240" h="9525">
                    <a:moveTo>
                      <a:pt x="0" y="5334"/>
                    </a:moveTo>
                    <a:lnTo>
                      <a:pt x="5333" y="0"/>
                    </a:lnTo>
                  </a:path>
                  <a:path w="15240" h="9525">
                    <a:moveTo>
                      <a:pt x="0" y="7620"/>
                    </a:moveTo>
                    <a:lnTo>
                      <a:pt x="7619" y="0"/>
                    </a:lnTo>
                  </a:path>
                  <a:path w="15240" h="9525">
                    <a:moveTo>
                      <a:pt x="1524" y="9144"/>
                    </a:moveTo>
                    <a:lnTo>
                      <a:pt x="10667" y="0"/>
                    </a:lnTo>
                  </a:path>
                  <a:path w="15240" h="9525">
                    <a:moveTo>
                      <a:pt x="6857" y="5334"/>
                    </a:moveTo>
                    <a:lnTo>
                      <a:pt x="12953" y="0"/>
                    </a:lnTo>
                  </a:path>
                  <a:path w="15240" h="9525">
                    <a:moveTo>
                      <a:pt x="12191" y="2286"/>
                    </a:moveTo>
                    <a:lnTo>
                      <a:pt x="15239" y="0"/>
                    </a:lnTo>
                  </a:path>
                </a:pathLst>
              </a:custGeom>
              <a:ln w="3175">
                <a:solidFill>
                  <a:srgbClr val="00FF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3" name="object 825">
                <a:extLst>
                  <a:ext uri="{FF2B5EF4-FFF2-40B4-BE49-F238E27FC236}">
                    <a16:creationId xmlns:a16="http://schemas.microsoft.com/office/drawing/2014/main" id="{970192A3-3DDF-4BA9-8CB6-36898EF2DFAD}"/>
                  </a:ext>
                </a:extLst>
              </p:cNvPr>
              <p:cNvSpPr/>
              <p:nvPr/>
            </p:nvSpPr>
            <p:spPr>
              <a:xfrm>
                <a:off x="6855714" y="2873502"/>
                <a:ext cx="285750" cy="33147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331469">
                    <a:moveTo>
                      <a:pt x="209550" y="299465"/>
                    </a:moveTo>
                    <a:lnTo>
                      <a:pt x="226313" y="289559"/>
                    </a:lnTo>
                  </a:path>
                  <a:path w="285750" h="331469">
                    <a:moveTo>
                      <a:pt x="226313" y="289559"/>
                    </a:moveTo>
                    <a:lnTo>
                      <a:pt x="209550" y="289559"/>
                    </a:lnTo>
                  </a:path>
                  <a:path w="285750" h="331469">
                    <a:moveTo>
                      <a:pt x="209550" y="278891"/>
                    </a:moveTo>
                    <a:lnTo>
                      <a:pt x="226313" y="288797"/>
                    </a:lnTo>
                  </a:path>
                  <a:path w="285750" h="331469">
                    <a:moveTo>
                      <a:pt x="210311" y="328421"/>
                    </a:moveTo>
                    <a:lnTo>
                      <a:pt x="211074" y="329945"/>
                    </a:lnTo>
                    <a:lnTo>
                      <a:pt x="212597" y="330707"/>
                    </a:lnTo>
                    <a:lnTo>
                      <a:pt x="215645" y="331469"/>
                    </a:lnTo>
                    <a:lnTo>
                      <a:pt x="217931" y="331469"/>
                    </a:lnTo>
                    <a:lnTo>
                      <a:pt x="220979" y="330707"/>
                    </a:lnTo>
                    <a:lnTo>
                      <a:pt x="222503" y="329945"/>
                    </a:lnTo>
                    <a:lnTo>
                      <a:pt x="223265" y="328421"/>
                    </a:lnTo>
                    <a:lnTo>
                      <a:pt x="223265" y="326897"/>
                    </a:lnTo>
                    <a:lnTo>
                      <a:pt x="222503" y="325373"/>
                    </a:lnTo>
                    <a:lnTo>
                      <a:pt x="220979" y="324611"/>
                    </a:lnTo>
                    <a:lnTo>
                      <a:pt x="217931" y="323849"/>
                    </a:lnTo>
                    <a:lnTo>
                      <a:pt x="215645" y="323849"/>
                    </a:lnTo>
                    <a:lnTo>
                      <a:pt x="212597" y="324611"/>
                    </a:lnTo>
                    <a:lnTo>
                      <a:pt x="211074" y="325373"/>
                    </a:lnTo>
                    <a:lnTo>
                      <a:pt x="210311" y="326897"/>
                    </a:lnTo>
                    <a:lnTo>
                      <a:pt x="210311" y="328421"/>
                    </a:lnTo>
                    <a:close/>
                  </a:path>
                  <a:path w="285750" h="331469">
                    <a:moveTo>
                      <a:pt x="221741" y="320039"/>
                    </a:moveTo>
                    <a:lnTo>
                      <a:pt x="222503" y="320801"/>
                    </a:lnTo>
                    <a:lnTo>
                      <a:pt x="223265" y="320039"/>
                    </a:lnTo>
                    <a:lnTo>
                      <a:pt x="222503" y="319277"/>
                    </a:lnTo>
                  </a:path>
                  <a:path w="285750" h="331469">
                    <a:moveTo>
                      <a:pt x="210311" y="311657"/>
                    </a:moveTo>
                    <a:lnTo>
                      <a:pt x="211074" y="313181"/>
                    </a:lnTo>
                    <a:lnTo>
                      <a:pt x="212597" y="314705"/>
                    </a:lnTo>
                    <a:lnTo>
                      <a:pt x="220979" y="314705"/>
                    </a:lnTo>
                    <a:lnTo>
                      <a:pt x="222503" y="313181"/>
                    </a:lnTo>
                    <a:lnTo>
                      <a:pt x="223265" y="311657"/>
                    </a:lnTo>
                    <a:lnTo>
                      <a:pt x="223265" y="310895"/>
                    </a:lnTo>
                    <a:lnTo>
                      <a:pt x="222503" y="309371"/>
                    </a:lnTo>
                    <a:lnTo>
                      <a:pt x="220979" y="308609"/>
                    </a:lnTo>
                    <a:lnTo>
                      <a:pt x="217931" y="307847"/>
                    </a:lnTo>
                    <a:lnTo>
                      <a:pt x="215645" y="307847"/>
                    </a:lnTo>
                    <a:lnTo>
                      <a:pt x="212597" y="308609"/>
                    </a:lnTo>
                    <a:lnTo>
                      <a:pt x="211074" y="309371"/>
                    </a:lnTo>
                    <a:lnTo>
                      <a:pt x="210311" y="310895"/>
                    </a:lnTo>
                    <a:lnTo>
                      <a:pt x="210311" y="311657"/>
                    </a:lnTo>
                    <a:close/>
                  </a:path>
                  <a:path w="285750" h="331469">
                    <a:moveTo>
                      <a:pt x="209550" y="289559"/>
                    </a:moveTo>
                    <a:lnTo>
                      <a:pt x="209550" y="299465"/>
                    </a:lnTo>
                  </a:path>
                  <a:path w="285750" h="331469">
                    <a:moveTo>
                      <a:pt x="209550" y="288797"/>
                    </a:moveTo>
                    <a:lnTo>
                      <a:pt x="209550" y="278891"/>
                    </a:lnTo>
                  </a:path>
                  <a:path w="285750" h="331469">
                    <a:moveTo>
                      <a:pt x="215645" y="28955"/>
                    </a:moveTo>
                    <a:lnTo>
                      <a:pt x="236981" y="28955"/>
                    </a:lnTo>
                  </a:path>
                  <a:path w="285750" h="331469">
                    <a:moveTo>
                      <a:pt x="167639" y="0"/>
                    </a:moveTo>
                    <a:lnTo>
                      <a:pt x="285750" y="0"/>
                    </a:lnTo>
                  </a:path>
                  <a:path w="285750" h="331469">
                    <a:moveTo>
                      <a:pt x="215645" y="42671"/>
                    </a:moveTo>
                    <a:lnTo>
                      <a:pt x="236981" y="42671"/>
                    </a:lnTo>
                  </a:path>
                  <a:path w="285750" h="331469">
                    <a:moveTo>
                      <a:pt x="0" y="131063"/>
                    </a:moveTo>
                    <a:lnTo>
                      <a:pt x="102869" y="13106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4" name="object 826">
                <a:extLst>
                  <a:ext uri="{FF2B5EF4-FFF2-40B4-BE49-F238E27FC236}">
                    <a16:creationId xmlns:a16="http://schemas.microsoft.com/office/drawing/2014/main" id="{3C061F10-9CB7-BEC0-DFE0-8C5BBF25A6EE}"/>
                  </a:ext>
                </a:extLst>
              </p:cNvPr>
              <p:cNvSpPr/>
              <p:nvPr/>
            </p:nvSpPr>
            <p:spPr>
              <a:xfrm>
                <a:off x="6991731" y="30041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5" name="object 827">
                <a:extLst>
                  <a:ext uri="{FF2B5EF4-FFF2-40B4-BE49-F238E27FC236}">
                    <a16:creationId xmlns:a16="http://schemas.microsoft.com/office/drawing/2014/main" id="{983E52B0-8211-9BBF-707B-CA11AE1005A2}"/>
                  </a:ext>
                </a:extLst>
              </p:cNvPr>
              <p:cNvSpPr/>
              <p:nvPr/>
            </p:nvSpPr>
            <p:spPr>
              <a:xfrm>
                <a:off x="6855714" y="3004566"/>
                <a:ext cx="306705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81280">
                    <a:moveTo>
                      <a:pt x="169925" y="0"/>
                    </a:moveTo>
                    <a:lnTo>
                      <a:pt x="170687" y="0"/>
                    </a:lnTo>
                  </a:path>
                  <a:path w="306704" h="81280">
                    <a:moveTo>
                      <a:pt x="203453" y="0"/>
                    </a:moveTo>
                    <a:lnTo>
                      <a:pt x="306324" y="0"/>
                    </a:lnTo>
                  </a:path>
                  <a:path w="306704" h="81280">
                    <a:moveTo>
                      <a:pt x="0" y="80771"/>
                    </a:moveTo>
                    <a:lnTo>
                      <a:pt x="102869" y="8077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6" name="object 828">
                <a:extLst>
                  <a:ext uri="{FF2B5EF4-FFF2-40B4-BE49-F238E27FC236}">
                    <a16:creationId xmlns:a16="http://schemas.microsoft.com/office/drawing/2014/main" id="{0B8E6118-749A-F04A-6DB0-087D130B7205}"/>
                  </a:ext>
                </a:extLst>
              </p:cNvPr>
              <p:cNvSpPr/>
              <p:nvPr/>
            </p:nvSpPr>
            <p:spPr>
              <a:xfrm>
                <a:off x="6991731" y="308495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7" name="object 829">
                <a:extLst>
                  <a:ext uri="{FF2B5EF4-FFF2-40B4-BE49-F238E27FC236}">
                    <a16:creationId xmlns:a16="http://schemas.microsoft.com/office/drawing/2014/main" id="{3A67EEE2-645C-90E0-ACB8-FD435BE5B711}"/>
                  </a:ext>
                </a:extLst>
              </p:cNvPr>
              <p:cNvSpPr/>
              <p:nvPr/>
            </p:nvSpPr>
            <p:spPr>
              <a:xfrm>
                <a:off x="7025640" y="2902458"/>
                <a:ext cx="136525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36525" h="182880">
                    <a:moveTo>
                      <a:pt x="0" y="182880"/>
                    </a:moveTo>
                    <a:lnTo>
                      <a:pt x="761" y="182880"/>
                    </a:lnTo>
                  </a:path>
                  <a:path w="136525" h="182880">
                    <a:moveTo>
                      <a:pt x="33527" y="182880"/>
                    </a:moveTo>
                    <a:lnTo>
                      <a:pt x="136398" y="182880"/>
                    </a:lnTo>
                  </a:path>
                  <a:path w="136525" h="182880">
                    <a:moveTo>
                      <a:pt x="43433" y="2286"/>
                    </a:moveTo>
                    <a:lnTo>
                      <a:pt x="40385" y="2286"/>
                    </a:lnTo>
                  </a:path>
                  <a:path w="136525" h="182880">
                    <a:moveTo>
                      <a:pt x="41148" y="2286"/>
                    </a:moveTo>
                    <a:lnTo>
                      <a:pt x="41909" y="2286"/>
                    </a:lnTo>
                  </a:path>
                  <a:path w="136525" h="182880">
                    <a:moveTo>
                      <a:pt x="40385" y="0"/>
                    </a:moveTo>
                    <a:lnTo>
                      <a:pt x="40385" y="2286"/>
                    </a:lnTo>
                  </a:path>
                  <a:path w="136525" h="182880">
                    <a:moveTo>
                      <a:pt x="43433" y="2286"/>
                    </a:moveTo>
                    <a:lnTo>
                      <a:pt x="40385" y="2286"/>
                    </a:lnTo>
                  </a:path>
                  <a:path w="136525" h="182880">
                    <a:moveTo>
                      <a:pt x="41148" y="2286"/>
                    </a:moveTo>
                    <a:lnTo>
                      <a:pt x="44195" y="2286"/>
                    </a:lnTo>
                  </a:path>
                  <a:path w="136525" h="182880">
                    <a:moveTo>
                      <a:pt x="40385" y="0"/>
                    </a:moveTo>
                    <a:lnTo>
                      <a:pt x="39624" y="0"/>
                    </a:lnTo>
                  </a:path>
                  <a:path w="136525" h="182880">
                    <a:moveTo>
                      <a:pt x="40385" y="0"/>
                    </a:moveTo>
                    <a:lnTo>
                      <a:pt x="38861" y="0"/>
                    </a:lnTo>
                  </a:path>
                  <a:path w="136525" h="182880">
                    <a:moveTo>
                      <a:pt x="39624" y="0"/>
                    </a:moveTo>
                    <a:lnTo>
                      <a:pt x="3886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8" name="object 830">
                <a:extLst>
                  <a:ext uri="{FF2B5EF4-FFF2-40B4-BE49-F238E27FC236}">
                    <a16:creationId xmlns:a16="http://schemas.microsoft.com/office/drawing/2014/main" id="{A69338D8-5593-4F65-9C1D-3864ED04672C}"/>
                  </a:ext>
                </a:extLst>
              </p:cNvPr>
              <p:cNvSpPr/>
              <p:nvPr/>
            </p:nvSpPr>
            <p:spPr>
              <a:xfrm>
                <a:off x="7064121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1904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39" name="object 831">
                <a:extLst>
                  <a:ext uri="{FF2B5EF4-FFF2-40B4-BE49-F238E27FC236}">
                    <a16:creationId xmlns:a16="http://schemas.microsoft.com/office/drawing/2014/main" id="{BF152C5B-350F-283F-62CE-4568391A10F1}"/>
                  </a:ext>
                </a:extLst>
              </p:cNvPr>
              <p:cNvSpPr/>
              <p:nvPr/>
            </p:nvSpPr>
            <p:spPr>
              <a:xfrm>
                <a:off x="7064502" y="2902458"/>
                <a:ext cx="12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539">
                    <a:moveTo>
                      <a:pt x="0" y="2286"/>
                    </a:moveTo>
                    <a:lnTo>
                      <a:pt x="0" y="0"/>
                    </a:lnTo>
                  </a:path>
                  <a:path w="1270" h="2539">
                    <a:moveTo>
                      <a:pt x="0" y="2286"/>
                    </a:moveTo>
                    <a:lnTo>
                      <a:pt x="0" y="0"/>
                    </a:lnTo>
                  </a:path>
                  <a:path w="1270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1270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1270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270" h="2539">
                    <a:moveTo>
                      <a:pt x="762" y="0"/>
                    </a:moveTo>
                    <a:lnTo>
                      <a:pt x="76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0" name="object 832">
                <a:extLst>
                  <a:ext uri="{FF2B5EF4-FFF2-40B4-BE49-F238E27FC236}">
                    <a16:creationId xmlns:a16="http://schemas.microsoft.com/office/drawing/2014/main" id="{C03AA247-E146-6A51-D2EF-F1200B7F1C85}"/>
                  </a:ext>
                </a:extLst>
              </p:cNvPr>
              <p:cNvSpPr/>
              <p:nvPr/>
            </p:nvSpPr>
            <p:spPr>
              <a:xfrm>
                <a:off x="7065644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1" name="object 833">
                <a:extLst>
                  <a:ext uri="{FF2B5EF4-FFF2-40B4-BE49-F238E27FC236}">
                    <a16:creationId xmlns:a16="http://schemas.microsoft.com/office/drawing/2014/main" id="{9E0F65CF-47B8-4FB3-4180-49C90C77C577}"/>
                  </a:ext>
                </a:extLst>
              </p:cNvPr>
              <p:cNvSpPr/>
              <p:nvPr/>
            </p:nvSpPr>
            <p:spPr>
              <a:xfrm>
                <a:off x="7053071" y="2873502"/>
                <a:ext cx="184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415" h="31750">
                    <a:moveTo>
                      <a:pt x="12953" y="28955"/>
                    </a:moveTo>
                    <a:lnTo>
                      <a:pt x="12953" y="31241"/>
                    </a:lnTo>
                  </a:path>
                  <a:path w="18415" h="31750">
                    <a:moveTo>
                      <a:pt x="18287" y="28955"/>
                    </a:moveTo>
                    <a:lnTo>
                      <a:pt x="16763" y="28955"/>
                    </a:lnTo>
                  </a:path>
                  <a:path w="18415" h="31750">
                    <a:moveTo>
                      <a:pt x="16763" y="28955"/>
                    </a:moveTo>
                    <a:lnTo>
                      <a:pt x="16763" y="31241"/>
                    </a:lnTo>
                  </a:path>
                  <a:path w="18415" h="31750">
                    <a:moveTo>
                      <a:pt x="16001" y="31241"/>
                    </a:moveTo>
                    <a:lnTo>
                      <a:pt x="18287" y="31241"/>
                    </a:lnTo>
                  </a:path>
                  <a:path w="18415" h="31750">
                    <a:moveTo>
                      <a:pt x="0" y="8381"/>
                    </a:moveTo>
                    <a:lnTo>
                      <a:pt x="2285" y="8381"/>
                    </a:lnTo>
                  </a:path>
                  <a:path w="18415" h="31750">
                    <a:moveTo>
                      <a:pt x="0" y="18287"/>
                    </a:moveTo>
                    <a:lnTo>
                      <a:pt x="2285" y="18287"/>
                    </a:lnTo>
                  </a:path>
                  <a:path w="18415" h="31750">
                    <a:moveTo>
                      <a:pt x="0" y="18287"/>
                    </a:moveTo>
                    <a:lnTo>
                      <a:pt x="0" y="0"/>
                    </a:lnTo>
                  </a:path>
                  <a:path w="18415" h="31750">
                    <a:moveTo>
                      <a:pt x="2285" y="18287"/>
                    </a:moveTo>
                    <a:lnTo>
                      <a:pt x="228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2" name="object 834">
                <a:extLst>
                  <a:ext uri="{FF2B5EF4-FFF2-40B4-BE49-F238E27FC236}">
                    <a16:creationId xmlns:a16="http://schemas.microsoft.com/office/drawing/2014/main" id="{730528DA-9606-FC55-0646-BF3BBF4A525D}"/>
                  </a:ext>
                </a:extLst>
              </p:cNvPr>
              <p:cNvSpPr/>
              <p:nvPr/>
            </p:nvSpPr>
            <p:spPr>
              <a:xfrm>
                <a:off x="7056501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3" name="object 835">
                <a:extLst>
                  <a:ext uri="{FF2B5EF4-FFF2-40B4-BE49-F238E27FC236}">
                    <a16:creationId xmlns:a16="http://schemas.microsoft.com/office/drawing/2014/main" id="{1934FBEA-6FAB-84C0-1079-F5C37874AB86}"/>
                  </a:ext>
                </a:extLst>
              </p:cNvPr>
              <p:cNvSpPr/>
              <p:nvPr/>
            </p:nvSpPr>
            <p:spPr>
              <a:xfrm>
                <a:off x="7057643" y="2902458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1" y="0"/>
                    </a:moveTo>
                    <a:lnTo>
                      <a:pt x="0" y="0"/>
                    </a:lnTo>
                  </a:path>
                  <a:path w="1904" h="2539">
                    <a:moveTo>
                      <a:pt x="0" y="2286"/>
                    </a:moveTo>
                    <a:lnTo>
                      <a:pt x="0" y="0"/>
                    </a:lnTo>
                  </a:path>
                  <a:path w="1904" h="2539">
                    <a:moveTo>
                      <a:pt x="1524" y="0"/>
                    </a:moveTo>
                    <a:lnTo>
                      <a:pt x="761" y="0"/>
                    </a:lnTo>
                  </a:path>
                  <a:path w="1904" h="2539">
                    <a:moveTo>
                      <a:pt x="1524" y="0"/>
                    </a:moveTo>
                    <a:lnTo>
                      <a:pt x="76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4" name="object 836">
                <a:extLst>
                  <a:ext uri="{FF2B5EF4-FFF2-40B4-BE49-F238E27FC236}">
                    <a16:creationId xmlns:a16="http://schemas.microsoft.com/office/drawing/2014/main" id="{566A12CB-A03F-3465-6616-267E90B2F606}"/>
                  </a:ext>
                </a:extLst>
              </p:cNvPr>
              <p:cNvSpPr/>
              <p:nvPr/>
            </p:nvSpPr>
            <p:spPr>
              <a:xfrm>
                <a:off x="705878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5" name="object 837">
                <a:extLst>
                  <a:ext uri="{FF2B5EF4-FFF2-40B4-BE49-F238E27FC236}">
                    <a16:creationId xmlns:a16="http://schemas.microsoft.com/office/drawing/2014/main" id="{E7D1666E-ABA0-008B-4BEA-276130D1A6F9}"/>
                  </a:ext>
                </a:extLst>
              </p:cNvPr>
              <p:cNvSpPr/>
              <p:nvPr/>
            </p:nvSpPr>
            <p:spPr>
              <a:xfrm>
                <a:off x="6848094" y="2902458"/>
                <a:ext cx="22352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223520" h="182880">
                    <a:moveTo>
                      <a:pt x="210311" y="2286"/>
                    </a:moveTo>
                    <a:lnTo>
                      <a:pt x="210311" y="0"/>
                    </a:lnTo>
                  </a:path>
                  <a:path w="223520" h="182880">
                    <a:moveTo>
                      <a:pt x="210311" y="2286"/>
                    </a:moveTo>
                    <a:lnTo>
                      <a:pt x="210311" y="0"/>
                    </a:lnTo>
                  </a:path>
                  <a:path w="223520" h="182880">
                    <a:moveTo>
                      <a:pt x="211074" y="0"/>
                    </a:moveTo>
                    <a:lnTo>
                      <a:pt x="211074" y="2286"/>
                    </a:lnTo>
                  </a:path>
                  <a:path w="223520" h="182880">
                    <a:moveTo>
                      <a:pt x="211074" y="0"/>
                    </a:moveTo>
                    <a:lnTo>
                      <a:pt x="211074" y="2286"/>
                    </a:lnTo>
                  </a:path>
                  <a:path w="223520" h="182880">
                    <a:moveTo>
                      <a:pt x="210311" y="0"/>
                    </a:moveTo>
                    <a:lnTo>
                      <a:pt x="209550" y="0"/>
                    </a:lnTo>
                  </a:path>
                  <a:path w="223520" h="182880">
                    <a:moveTo>
                      <a:pt x="209550" y="2286"/>
                    </a:moveTo>
                    <a:lnTo>
                      <a:pt x="209550" y="0"/>
                    </a:lnTo>
                  </a:path>
                  <a:path w="223520" h="182880">
                    <a:moveTo>
                      <a:pt x="210311" y="0"/>
                    </a:moveTo>
                    <a:lnTo>
                      <a:pt x="210311" y="2286"/>
                    </a:lnTo>
                  </a:path>
                  <a:path w="223520" h="182880">
                    <a:moveTo>
                      <a:pt x="210311" y="0"/>
                    </a:moveTo>
                    <a:lnTo>
                      <a:pt x="210311" y="2286"/>
                    </a:lnTo>
                  </a:path>
                  <a:path w="223520" h="182880">
                    <a:moveTo>
                      <a:pt x="209550" y="2286"/>
                    </a:moveTo>
                    <a:lnTo>
                      <a:pt x="207263" y="2286"/>
                    </a:lnTo>
                  </a:path>
                  <a:path w="223520" h="182880">
                    <a:moveTo>
                      <a:pt x="209550" y="2286"/>
                    </a:moveTo>
                    <a:lnTo>
                      <a:pt x="207263" y="2286"/>
                    </a:lnTo>
                  </a:path>
                  <a:path w="223520" h="182880">
                    <a:moveTo>
                      <a:pt x="211074" y="0"/>
                    </a:moveTo>
                    <a:lnTo>
                      <a:pt x="216407" y="0"/>
                    </a:lnTo>
                  </a:path>
                  <a:path w="223520" h="182880">
                    <a:moveTo>
                      <a:pt x="211074" y="2286"/>
                    </a:moveTo>
                    <a:lnTo>
                      <a:pt x="216407" y="2286"/>
                    </a:lnTo>
                  </a:path>
                  <a:path w="223520" h="182880">
                    <a:moveTo>
                      <a:pt x="223265" y="13716"/>
                    </a:moveTo>
                    <a:lnTo>
                      <a:pt x="221741" y="13716"/>
                    </a:lnTo>
                  </a:path>
                  <a:path w="223520" h="182880">
                    <a:moveTo>
                      <a:pt x="220979" y="11430"/>
                    </a:moveTo>
                    <a:lnTo>
                      <a:pt x="217931" y="11430"/>
                    </a:lnTo>
                  </a:path>
                  <a:path w="223520" h="182880">
                    <a:moveTo>
                      <a:pt x="220979" y="11430"/>
                    </a:moveTo>
                    <a:lnTo>
                      <a:pt x="217931" y="11430"/>
                    </a:lnTo>
                  </a:path>
                  <a:path w="223520" h="182880">
                    <a:moveTo>
                      <a:pt x="218694" y="12192"/>
                    </a:moveTo>
                    <a:lnTo>
                      <a:pt x="221741" y="12192"/>
                    </a:lnTo>
                  </a:path>
                  <a:path w="223520" h="182880">
                    <a:moveTo>
                      <a:pt x="216407" y="12192"/>
                    </a:moveTo>
                    <a:lnTo>
                      <a:pt x="216407" y="11430"/>
                    </a:lnTo>
                  </a:path>
                  <a:path w="223520" h="182880">
                    <a:moveTo>
                      <a:pt x="216407" y="12192"/>
                    </a:moveTo>
                    <a:lnTo>
                      <a:pt x="216407" y="11430"/>
                    </a:lnTo>
                  </a:path>
                  <a:path w="223520" h="182880">
                    <a:moveTo>
                      <a:pt x="217931" y="11430"/>
                    </a:moveTo>
                    <a:lnTo>
                      <a:pt x="217931" y="12192"/>
                    </a:lnTo>
                  </a:path>
                  <a:path w="223520" h="182880">
                    <a:moveTo>
                      <a:pt x="217170" y="12192"/>
                    </a:moveTo>
                    <a:lnTo>
                      <a:pt x="217170" y="11430"/>
                    </a:lnTo>
                    <a:lnTo>
                      <a:pt x="217170" y="12192"/>
                    </a:lnTo>
                  </a:path>
                  <a:path w="223520" h="182880">
                    <a:moveTo>
                      <a:pt x="217170" y="12192"/>
                    </a:moveTo>
                    <a:lnTo>
                      <a:pt x="217170" y="11430"/>
                    </a:lnTo>
                    <a:lnTo>
                      <a:pt x="217170" y="12192"/>
                    </a:lnTo>
                  </a:path>
                  <a:path w="223520" h="182880">
                    <a:moveTo>
                      <a:pt x="217931" y="11430"/>
                    </a:moveTo>
                    <a:lnTo>
                      <a:pt x="217931" y="12192"/>
                    </a:lnTo>
                  </a:path>
                  <a:path w="223520" h="182880">
                    <a:moveTo>
                      <a:pt x="217170" y="13716"/>
                    </a:moveTo>
                    <a:lnTo>
                      <a:pt x="217931" y="13716"/>
                    </a:lnTo>
                  </a:path>
                  <a:path w="223520" h="182880">
                    <a:moveTo>
                      <a:pt x="217170" y="13716"/>
                    </a:moveTo>
                    <a:lnTo>
                      <a:pt x="217931" y="13716"/>
                    </a:lnTo>
                  </a:path>
                  <a:path w="223520" h="182880">
                    <a:moveTo>
                      <a:pt x="216407" y="13716"/>
                    </a:moveTo>
                    <a:lnTo>
                      <a:pt x="217170" y="13716"/>
                    </a:lnTo>
                  </a:path>
                  <a:path w="223520" h="182880">
                    <a:moveTo>
                      <a:pt x="216407" y="13716"/>
                    </a:moveTo>
                    <a:lnTo>
                      <a:pt x="217170" y="13716"/>
                    </a:lnTo>
                  </a:path>
                  <a:path w="223520" h="182880">
                    <a:moveTo>
                      <a:pt x="216407" y="12192"/>
                    </a:moveTo>
                    <a:lnTo>
                      <a:pt x="216407" y="13716"/>
                    </a:lnTo>
                  </a:path>
                  <a:path w="223520" h="182880">
                    <a:moveTo>
                      <a:pt x="216407" y="12192"/>
                    </a:moveTo>
                    <a:lnTo>
                      <a:pt x="216407" y="13716"/>
                    </a:lnTo>
                  </a:path>
                  <a:path w="223520" h="182880">
                    <a:moveTo>
                      <a:pt x="217170" y="12192"/>
                    </a:moveTo>
                    <a:lnTo>
                      <a:pt x="217170" y="13716"/>
                    </a:lnTo>
                  </a:path>
                  <a:path w="223520" h="182880">
                    <a:moveTo>
                      <a:pt x="217170" y="12192"/>
                    </a:moveTo>
                    <a:lnTo>
                      <a:pt x="217170" y="13716"/>
                    </a:lnTo>
                  </a:path>
                  <a:path w="223520" h="182880">
                    <a:moveTo>
                      <a:pt x="217170" y="13716"/>
                    </a:moveTo>
                    <a:lnTo>
                      <a:pt x="217170" y="12192"/>
                    </a:lnTo>
                  </a:path>
                  <a:path w="223520" h="182880">
                    <a:moveTo>
                      <a:pt x="217170" y="13716"/>
                    </a:moveTo>
                    <a:lnTo>
                      <a:pt x="217170" y="12192"/>
                    </a:lnTo>
                  </a:path>
                  <a:path w="223520" h="182880">
                    <a:moveTo>
                      <a:pt x="217931" y="13716"/>
                    </a:moveTo>
                    <a:lnTo>
                      <a:pt x="217931" y="12192"/>
                    </a:lnTo>
                  </a:path>
                  <a:path w="223520" h="182880">
                    <a:moveTo>
                      <a:pt x="217931" y="13716"/>
                    </a:moveTo>
                    <a:lnTo>
                      <a:pt x="217931" y="12192"/>
                    </a:lnTo>
                  </a:path>
                  <a:path w="223520" h="182880">
                    <a:moveTo>
                      <a:pt x="218694" y="12192"/>
                    </a:moveTo>
                    <a:lnTo>
                      <a:pt x="218694" y="11430"/>
                    </a:lnTo>
                  </a:path>
                  <a:path w="223520" h="182880">
                    <a:moveTo>
                      <a:pt x="221741" y="12192"/>
                    </a:moveTo>
                    <a:lnTo>
                      <a:pt x="221741" y="13716"/>
                    </a:lnTo>
                  </a:path>
                  <a:path w="223520" h="182880">
                    <a:moveTo>
                      <a:pt x="220979" y="11430"/>
                    </a:moveTo>
                    <a:lnTo>
                      <a:pt x="223265" y="11430"/>
                    </a:lnTo>
                  </a:path>
                  <a:path w="223520" h="182880">
                    <a:moveTo>
                      <a:pt x="132587" y="125730"/>
                    </a:moveTo>
                    <a:lnTo>
                      <a:pt x="132587" y="124206"/>
                    </a:lnTo>
                    <a:lnTo>
                      <a:pt x="131825" y="122681"/>
                    </a:lnTo>
                    <a:lnTo>
                      <a:pt x="131063" y="121919"/>
                    </a:lnTo>
                    <a:lnTo>
                      <a:pt x="129539" y="121919"/>
                    </a:lnTo>
                    <a:lnTo>
                      <a:pt x="124205" y="131825"/>
                    </a:lnTo>
                    <a:lnTo>
                      <a:pt x="124205" y="134112"/>
                    </a:lnTo>
                    <a:lnTo>
                      <a:pt x="124967" y="136398"/>
                    </a:lnTo>
                    <a:lnTo>
                      <a:pt x="124967" y="137922"/>
                    </a:lnTo>
                    <a:lnTo>
                      <a:pt x="125729" y="138684"/>
                    </a:lnTo>
                    <a:lnTo>
                      <a:pt x="128015" y="138684"/>
                    </a:lnTo>
                    <a:lnTo>
                      <a:pt x="129539" y="137922"/>
                    </a:lnTo>
                    <a:lnTo>
                      <a:pt x="130301" y="136398"/>
                    </a:lnTo>
                    <a:lnTo>
                      <a:pt x="131063" y="134112"/>
                    </a:lnTo>
                  </a:path>
                  <a:path w="223520" h="182880">
                    <a:moveTo>
                      <a:pt x="140970" y="127254"/>
                    </a:moveTo>
                    <a:lnTo>
                      <a:pt x="138683" y="138684"/>
                    </a:lnTo>
                  </a:path>
                  <a:path w="223520" h="182880">
                    <a:moveTo>
                      <a:pt x="140970" y="129540"/>
                    </a:moveTo>
                    <a:lnTo>
                      <a:pt x="140207" y="128016"/>
                    </a:lnTo>
                    <a:lnTo>
                      <a:pt x="138683" y="127254"/>
                    </a:lnTo>
                    <a:lnTo>
                      <a:pt x="137922" y="127254"/>
                    </a:lnTo>
                    <a:lnTo>
                      <a:pt x="136398" y="128016"/>
                    </a:lnTo>
                    <a:lnTo>
                      <a:pt x="135635" y="129540"/>
                    </a:lnTo>
                    <a:lnTo>
                      <a:pt x="134874" y="131825"/>
                    </a:lnTo>
                    <a:lnTo>
                      <a:pt x="134111" y="133350"/>
                    </a:lnTo>
                    <a:lnTo>
                      <a:pt x="134111" y="136398"/>
                    </a:lnTo>
                    <a:lnTo>
                      <a:pt x="134874" y="137922"/>
                    </a:lnTo>
                    <a:lnTo>
                      <a:pt x="135635" y="138684"/>
                    </a:lnTo>
                    <a:lnTo>
                      <a:pt x="137159" y="138684"/>
                    </a:lnTo>
                    <a:lnTo>
                      <a:pt x="139446" y="136398"/>
                    </a:lnTo>
                  </a:path>
                  <a:path w="223520" h="182880">
                    <a:moveTo>
                      <a:pt x="144017" y="127254"/>
                    </a:moveTo>
                    <a:lnTo>
                      <a:pt x="144779" y="138684"/>
                    </a:lnTo>
                    <a:lnTo>
                      <a:pt x="149351" y="127254"/>
                    </a:lnTo>
                  </a:path>
                  <a:path w="223520" h="182880">
                    <a:moveTo>
                      <a:pt x="153161" y="122681"/>
                    </a:moveTo>
                    <a:lnTo>
                      <a:pt x="153161" y="123443"/>
                    </a:lnTo>
                    <a:lnTo>
                      <a:pt x="153924" y="122681"/>
                    </a:lnTo>
                    <a:lnTo>
                      <a:pt x="153924" y="121919"/>
                    </a:lnTo>
                    <a:lnTo>
                      <a:pt x="153161" y="122681"/>
                    </a:lnTo>
                    <a:close/>
                  </a:path>
                  <a:path w="223520" h="182880">
                    <a:moveTo>
                      <a:pt x="152400" y="128016"/>
                    </a:moveTo>
                    <a:lnTo>
                      <a:pt x="150875" y="138684"/>
                    </a:lnTo>
                  </a:path>
                  <a:path w="223520" h="182880">
                    <a:moveTo>
                      <a:pt x="157733" y="121919"/>
                    </a:moveTo>
                    <a:lnTo>
                      <a:pt x="155448" y="135636"/>
                    </a:lnTo>
                    <a:lnTo>
                      <a:pt x="155448" y="137922"/>
                    </a:lnTo>
                    <a:lnTo>
                      <a:pt x="156209" y="138684"/>
                    </a:lnTo>
                    <a:lnTo>
                      <a:pt x="157733" y="138684"/>
                    </a:lnTo>
                  </a:path>
                  <a:path w="223520" h="182880">
                    <a:moveTo>
                      <a:pt x="155448" y="127254"/>
                    </a:moveTo>
                    <a:lnTo>
                      <a:pt x="158496" y="127254"/>
                    </a:lnTo>
                  </a:path>
                  <a:path w="223520" h="182880">
                    <a:moveTo>
                      <a:pt x="161544" y="127254"/>
                    </a:moveTo>
                    <a:lnTo>
                      <a:pt x="162305" y="138684"/>
                    </a:lnTo>
                    <a:lnTo>
                      <a:pt x="166877" y="127254"/>
                    </a:lnTo>
                  </a:path>
                  <a:path w="223520" h="182880">
                    <a:moveTo>
                      <a:pt x="162305" y="138684"/>
                    </a:moveTo>
                    <a:lnTo>
                      <a:pt x="160781" y="141731"/>
                    </a:lnTo>
                    <a:lnTo>
                      <a:pt x="159257" y="143256"/>
                    </a:lnTo>
                    <a:lnTo>
                      <a:pt x="158496" y="144018"/>
                    </a:lnTo>
                    <a:lnTo>
                      <a:pt x="157733" y="144018"/>
                    </a:lnTo>
                  </a:path>
                  <a:path w="223520" h="182880">
                    <a:moveTo>
                      <a:pt x="186689" y="121919"/>
                    </a:moveTo>
                    <a:lnTo>
                      <a:pt x="181355" y="121919"/>
                    </a:lnTo>
                    <a:lnTo>
                      <a:pt x="179831" y="128778"/>
                    </a:lnTo>
                    <a:lnTo>
                      <a:pt x="180594" y="128016"/>
                    </a:lnTo>
                    <a:lnTo>
                      <a:pt x="182117" y="127254"/>
                    </a:lnTo>
                    <a:lnTo>
                      <a:pt x="183641" y="127254"/>
                    </a:lnTo>
                    <a:lnTo>
                      <a:pt x="185165" y="128016"/>
                    </a:lnTo>
                    <a:lnTo>
                      <a:pt x="185927" y="129540"/>
                    </a:lnTo>
                    <a:lnTo>
                      <a:pt x="185927" y="131825"/>
                    </a:lnTo>
                    <a:lnTo>
                      <a:pt x="185165" y="133350"/>
                    </a:lnTo>
                    <a:lnTo>
                      <a:pt x="184403" y="136398"/>
                    </a:lnTo>
                    <a:lnTo>
                      <a:pt x="183641" y="137922"/>
                    </a:lnTo>
                    <a:lnTo>
                      <a:pt x="181355" y="138684"/>
                    </a:lnTo>
                    <a:lnTo>
                      <a:pt x="179831" y="138684"/>
                    </a:lnTo>
                    <a:lnTo>
                      <a:pt x="179070" y="137922"/>
                    </a:lnTo>
                    <a:lnTo>
                      <a:pt x="178307" y="137160"/>
                    </a:lnTo>
                    <a:lnTo>
                      <a:pt x="178307" y="135636"/>
                    </a:lnTo>
                  </a:path>
                  <a:path w="223520" h="182880">
                    <a:moveTo>
                      <a:pt x="64007" y="38100"/>
                    </a:moveTo>
                    <a:lnTo>
                      <a:pt x="61722" y="38100"/>
                    </a:lnTo>
                  </a:path>
                  <a:path w="223520" h="182880">
                    <a:moveTo>
                      <a:pt x="41909" y="38100"/>
                    </a:moveTo>
                    <a:lnTo>
                      <a:pt x="39624" y="38100"/>
                    </a:lnTo>
                  </a:path>
                  <a:path w="223520" h="182880">
                    <a:moveTo>
                      <a:pt x="61722" y="59436"/>
                    </a:moveTo>
                    <a:lnTo>
                      <a:pt x="61722" y="128778"/>
                    </a:lnTo>
                  </a:path>
                  <a:path w="223520" h="182880">
                    <a:moveTo>
                      <a:pt x="64007" y="59436"/>
                    </a:moveTo>
                    <a:lnTo>
                      <a:pt x="64007" y="128778"/>
                    </a:lnTo>
                  </a:path>
                  <a:path w="223520" h="182880">
                    <a:moveTo>
                      <a:pt x="61722" y="127254"/>
                    </a:moveTo>
                    <a:lnTo>
                      <a:pt x="64007" y="127254"/>
                    </a:lnTo>
                  </a:path>
                  <a:path w="223520" h="182880">
                    <a:moveTo>
                      <a:pt x="64007" y="128016"/>
                    </a:moveTo>
                    <a:lnTo>
                      <a:pt x="64770" y="128778"/>
                    </a:lnTo>
                  </a:path>
                  <a:path w="223520" h="182880">
                    <a:moveTo>
                      <a:pt x="65531" y="128778"/>
                    </a:moveTo>
                    <a:lnTo>
                      <a:pt x="65531" y="153924"/>
                    </a:lnTo>
                  </a:path>
                  <a:path w="223520" h="182880">
                    <a:moveTo>
                      <a:pt x="61722" y="59436"/>
                    </a:moveTo>
                    <a:lnTo>
                      <a:pt x="64007" y="59436"/>
                    </a:lnTo>
                  </a:path>
                  <a:path w="223520" h="182880">
                    <a:moveTo>
                      <a:pt x="39624" y="59436"/>
                    </a:moveTo>
                    <a:lnTo>
                      <a:pt x="39624" y="128778"/>
                    </a:lnTo>
                  </a:path>
                  <a:path w="223520" h="182880">
                    <a:moveTo>
                      <a:pt x="41909" y="59436"/>
                    </a:moveTo>
                    <a:lnTo>
                      <a:pt x="41909" y="128778"/>
                    </a:lnTo>
                  </a:path>
                  <a:path w="223520" h="182880">
                    <a:moveTo>
                      <a:pt x="39624" y="128016"/>
                    </a:moveTo>
                    <a:lnTo>
                      <a:pt x="38861" y="128778"/>
                    </a:lnTo>
                  </a:path>
                  <a:path w="223520" h="182880">
                    <a:moveTo>
                      <a:pt x="39624" y="127254"/>
                    </a:moveTo>
                    <a:lnTo>
                      <a:pt x="41909" y="127254"/>
                    </a:lnTo>
                  </a:path>
                  <a:path w="223520" h="182880">
                    <a:moveTo>
                      <a:pt x="38100" y="131064"/>
                    </a:moveTo>
                    <a:lnTo>
                      <a:pt x="38100" y="153924"/>
                    </a:lnTo>
                  </a:path>
                  <a:path w="223520" h="182880">
                    <a:moveTo>
                      <a:pt x="38100" y="128778"/>
                    </a:moveTo>
                    <a:lnTo>
                      <a:pt x="38100" y="131064"/>
                    </a:lnTo>
                  </a:path>
                  <a:path w="223520" h="182880">
                    <a:moveTo>
                      <a:pt x="39624" y="59436"/>
                    </a:moveTo>
                    <a:lnTo>
                      <a:pt x="41909" y="59436"/>
                    </a:lnTo>
                  </a:path>
                  <a:path w="223520" h="182880">
                    <a:moveTo>
                      <a:pt x="38100" y="131064"/>
                    </a:moveTo>
                    <a:lnTo>
                      <a:pt x="65531" y="131064"/>
                    </a:lnTo>
                  </a:path>
                  <a:path w="223520" h="182880">
                    <a:moveTo>
                      <a:pt x="38100" y="153924"/>
                    </a:moveTo>
                    <a:lnTo>
                      <a:pt x="65531" y="153924"/>
                    </a:lnTo>
                  </a:path>
                  <a:path w="223520" h="182880">
                    <a:moveTo>
                      <a:pt x="38100" y="128778"/>
                    </a:moveTo>
                    <a:lnTo>
                      <a:pt x="65531" y="128778"/>
                    </a:lnTo>
                  </a:path>
                  <a:path w="223520" h="182880">
                    <a:moveTo>
                      <a:pt x="39624" y="59436"/>
                    </a:moveTo>
                    <a:lnTo>
                      <a:pt x="39624" y="38100"/>
                    </a:lnTo>
                  </a:path>
                  <a:path w="223520" h="182880">
                    <a:moveTo>
                      <a:pt x="41909" y="59436"/>
                    </a:moveTo>
                    <a:lnTo>
                      <a:pt x="41909" y="38100"/>
                    </a:lnTo>
                  </a:path>
                  <a:path w="223520" h="182880">
                    <a:moveTo>
                      <a:pt x="61722" y="59436"/>
                    </a:moveTo>
                    <a:lnTo>
                      <a:pt x="61722" y="38100"/>
                    </a:lnTo>
                  </a:path>
                  <a:path w="223520" h="182880">
                    <a:moveTo>
                      <a:pt x="64007" y="59436"/>
                    </a:moveTo>
                    <a:lnTo>
                      <a:pt x="64007" y="38100"/>
                    </a:lnTo>
                  </a:path>
                  <a:path w="223520" h="182880">
                    <a:moveTo>
                      <a:pt x="58674" y="138684"/>
                    </a:moveTo>
                    <a:lnTo>
                      <a:pt x="58674" y="146304"/>
                    </a:lnTo>
                  </a:path>
                  <a:path w="223520" h="182880">
                    <a:moveTo>
                      <a:pt x="4572" y="102108"/>
                    </a:moveTo>
                    <a:lnTo>
                      <a:pt x="7620" y="102108"/>
                    </a:lnTo>
                  </a:path>
                  <a:path w="223520" h="182880">
                    <a:moveTo>
                      <a:pt x="4572" y="182880"/>
                    </a:moveTo>
                    <a:lnTo>
                      <a:pt x="7620" y="182880"/>
                    </a:lnTo>
                  </a:path>
                  <a:path w="223520" h="182880">
                    <a:moveTo>
                      <a:pt x="2285" y="123443"/>
                    </a:moveTo>
                    <a:lnTo>
                      <a:pt x="2285" y="160781"/>
                    </a:lnTo>
                  </a:path>
                  <a:path w="223520" h="182880">
                    <a:moveTo>
                      <a:pt x="3809" y="123443"/>
                    </a:moveTo>
                    <a:lnTo>
                      <a:pt x="3809" y="160781"/>
                    </a:lnTo>
                  </a:path>
                  <a:path w="223520" h="182880">
                    <a:moveTo>
                      <a:pt x="4572" y="160019"/>
                    </a:moveTo>
                    <a:lnTo>
                      <a:pt x="3809" y="160019"/>
                    </a:lnTo>
                  </a:path>
                  <a:path w="223520" h="182880">
                    <a:moveTo>
                      <a:pt x="0" y="156972"/>
                    </a:moveTo>
                    <a:lnTo>
                      <a:pt x="2285" y="156972"/>
                    </a:lnTo>
                  </a:path>
                  <a:path w="223520" h="182880">
                    <a:moveTo>
                      <a:pt x="3809" y="160781"/>
                    </a:moveTo>
                    <a:lnTo>
                      <a:pt x="2285" y="160781"/>
                    </a:lnTo>
                  </a:path>
                  <a:path w="223520" h="182880">
                    <a:moveTo>
                      <a:pt x="3809" y="160019"/>
                    </a:moveTo>
                    <a:lnTo>
                      <a:pt x="3809" y="1607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6" name="object 838">
                <a:extLst>
                  <a:ext uri="{FF2B5EF4-FFF2-40B4-BE49-F238E27FC236}">
                    <a16:creationId xmlns:a16="http://schemas.microsoft.com/office/drawing/2014/main" id="{D023102C-5076-4C6F-ECE7-26475C5AA2C4}"/>
                  </a:ext>
                </a:extLst>
              </p:cNvPr>
              <p:cNvSpPr/>
              <p:nvPr/>
            </p:nvSpPr>
            <p:spPr>
              <a:xfrm>
                <a:off x="6851522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7" name="object 839">
                <a:extLst>
                  <a:ext uri="{FF2B5EF4-FFF2-40B4-BE49-F238E27FC236}">
                    <a16:creationId xmlns:a16="http://schemas.microsoft.com/office/drawing/2014/main" id="{76D1162E-FD17-DF13-A5A4-294C50833F74}"/>
                  </a:ext>
                </a:extLst>
              </p:cNvPr>
              <p:cNvSpPr/>
              <p:nvPr/>
            </p:nvSpPr>
            <p:spPr>
              <a:xfrm>
                <a:off x="6768084" y="2902458"/>
                <a:ext cx="550545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550545" h="182880">
                    <a:moveTo>
                      <a:pt x="83820" y="123443"/>
                    </a:moveTo>
                    <a:lnTo>
                      <a:pt x="82296" y="123443"/>
                    </a:lnTo>
                  </a:path>
                  <a:path w="550545" h="182880">
                    <a:moveTo>
                      <a:pt x="84582" y="124968"/>
                    </a:moveTo>
                    <a:lnTo>
                      <a:pt x="83820" y="124968"/>
                    </a:lnTo>
                  </a:path>
                  <a:path w="550545" h="182880">
                    <a:moveTo>
                      <a:pt x="80010" y="128016"/>
                    </a:moveTo>
                    <a:lnTo>
                      <a:pt x="82296" y="128016"/>
                    </a:lnTo>
                  </a:path>
                  <a:path w="550545" h="182880">
                    <a:moveTo>
                      <a:pt x="83820" y="124968"/>
                    </a:moveTo>
                    <a:lnTo>
                      <a:pt x="83820" y="123443"/>
                    </a:lnTo>
                  </a:path>
                  <a:path w="550545" h="182880">
                    <a:moveTo>
                      <a:pt x="87630" y="102108"/>
                    </a:moveTo>
                    <a:lnTo>
                      <a:pt x="87630" y="182880"/>
                    </a:lnTo>
                  </a:path>
                  <a:path w="550545" h="182880">
                    <a:moveTo>
                      <a:pt x="84582" y="102108"/>
                    </a:moveTo>
                    <a:lnTo>
                      <a:pt x="84582" y="182880"/>
                    </a:lnTo>
                  </a:path>
                  <a:path w="550545" h="182880">
                    <a:moveTo>
                      <a:pt x="125730" y="138684"/>
                    </a:moveTo>
                    <a:lnTo>
                      <a:pt x="125730" y="146304"/>
                    </a:lnTo>
                  </a:path>
                  <a:path w="550545" h="182880">
                    <a:moveTo>
                      <a:pt x="125730" y="138684"/>
                    </a:moveTo>
                    <a:lnTo>
                      <a:pt x="138684" y="138684"/>
                    </a:lnTo>
                  </a:path>
                  <a:path w="550545" h="182880">
                    <a:moveTo>
                      <a:pt x="125730" y="146304"/>
                    </a:moveTo>
                    <a:lnTo>
                      <a:pt x="138684" y="146304"/>
                    </a:lnTo>
                  </a:path>
                  <a:path w="550545" h="182880">
                    <a:moveTo>
                      <a:pt x="289560" y="12192"/>
                    </a:moveTo>
                    <a:lnTo>
                      <a:pt x="289560" y="11430"/>
                    </a:lnTo>
                  </a:path>
                  <a:path w="550545" h="182880">
                    <a:moveTo>
                      <a:pt x="289560" y="12192"/>
                    </a:moveTo>
                    <a:lnTo>
                      <a:pt x="289560" y="11430"/>
                    </a:lnTo>
                  </a:path>
                  <a:path w="550545" h="182880">
                    <a:moveTo>
                      <a:pt x="289560" y="13716"/>
                    </a:moveTo>
                    <a:lnTo>
                      <a:pt x="290322" y="13716"/>
                    </a:lnTo>
                  </a:path>
                  <a:path w="550545" h="182880">
                    <a:moveTo>
                      <a:pt x="289560" y="12192"/>
                    </a:moveTo>
                    <a:lnTo>
                      <a:pt x="289560" y="13716"/>
                    </a:lnTo>
                  </a:path>
                  <a:path w="550545" h="182880">
                    <a:moveTo>
                      <a:pt x="291084" y="11430"/>
                    </a:moveTo>
                    <a:lnTo>
                      <a:pt x="291084" y="12192"/>
                    </a:lnTo>
                  </a:path>
                  <a:path w="550545" h="182880">
                    <a:moveTo>
                      <a:pt x="291084" y="11430"/>
                    </a:moveTo>
                    <a:lnTo>
                      <a:pt x="291084" y="12192"/>
                    </a:lnTo>
                  </a:path>
                  <a:path w="550545" h="182880">
                    <a:moveTo>
                      <a:pt x="290322" y="12192"/>
                    </a:moveTo>
                    <a:lnTo>
                      <a:pt x="290322" y="11430"/>
                    </a:lnTo>
                    <a:lnTo>
                      <a:pt x="290322" y="12192"/>
                    </a:lnTo>
                  </a:path>
                  <a:path w="550545" h="182880">
                    <a:moveTo>
                      <a:pt x="290322" y="12192"/>
                    </a:moveTo>
                    <a:lnTo>
                      <a:pt x="290322" y="11430"/>
                    </a:lnTo>
                    <a:lnTo>
                      <a:pt x="290322" y="12192"/>
                    </a:lnTo>
                  </a:path>
                  <a:path w="550545" h="182880">
                    <a:moveTo>
                      <a:pt x="290322" y="13716"/>
                    </a:moveTo>
                    <a:lnTo>
                      <a:pt x="291084" y="13716"/>
                    </a:lnTo>
                  </a:path>
                  <a:path w="550545" h="182880">
                    <a:moveTo>
                      <a:pt x="290322" y="13716"/>
                    </a:moveTo>
                    <a:lnTo>
                      <a:pt x="291084" y="13716"/>
                    </a:lnTo>
                  </a:path>
                  <a:path w="550545" h="182880">
                    <a:moveTo>
                      <a:pt x="289560" y="13716"/>
                    </a:moveTo>
                    <a:lnTo>
                      <a:pt x="290322" y="13716"/>
                    </a:lnTo>
                  </a:path>
                  <a:path w="550545" h="182880">
                    <a:moveTo>
                      <a:pt x="290322" y="13716"/>
                    </a:moveTo>
                    <a:lnTo>
                      <a:pt x="290322" y="12192"/>
                    </a:lnTo>
                  </a:path>
                  <a:path w="550545" h="182880">
                    <a:moveTo>
                      <a:pt x="290322" y="12192"/>
                    </a:moveTo>
                    <a:lnTo>
                      <a:pt x="290322" y="13716"/>
                    </a:lnTo>
                  </a:path>
                  <a:path w="550545" h="182880">
                    <a:moveTo>
                      <a:pt x="289560" y="12192"/>
                    </a:moveTo>
                    <a:lnTo>
                      <a:pt x="289560" y="13716"/>
                    </a:lnTo>
                  </a:path>
                  <a:path w="550545" h="182880">
                    <a:moveTo>
                      <a:pt x="290322" y="13716"/>
                    </a:moveTo>
                    <a:lnTo>
                      <a:pt x="290322" y="12192"/>
                    </a:lnTo>
                  </a:path>
                  <a:path w="550545" h="182880">
                    <a:moveTo>
                      <a:pt x="290322" y="12192"/>
                    </a:moveTo>
                    <a:lnTo>
                      <a:pt x="290322" y="13716"/>
                    </a:lnTo>
                  </a:path>
                  <a:path w="550545" h="182880">
                    <a:moveTo>
                      <a:pt x="291084" y="13716"/>
                    </a:moveTo>
                    <a:lnTo>
                      <a:pt x="291084" y="12192"/>
                    </a:lnTo>
                  </a:path>
                  <a:path w="550545" h="182880">
                    <a:moveTo>
                      <a:pt x="291084" y="13716"/>
                    </a:moveTo>
                    <a:lnTo>
                      <a:pt x="291084" y="12192"/>
                    </a:lnTo>
                  </a:path>
                  <a:path w="550545" h="182880">
                    <a:moveTo>
                      <a:pt x="288798" y="12192"/>
                    </a:moveTo>
                    <a:lnTo>
                      <a:pt x="288798" y="11430"/>
                    </a:lnTo>
                  </a:path>
                  <a:path w="550545" h="182880">
                    <a:moveTo>
                      <a:pt x="289560" y="11430"/>
                    </a:moveTo>
                    <a:lnTo>
                      <a:pt x="287274" y="11430"/>
                    </a:lnTo>
                  </a:path>
                  <a:path w="550545" h="182880">
                    <a:moveTo>
                      <a:pt x="289560" y="11430"/>
                    </a:moveTo>
                    <a:lnTo>
                      <a:pt x="287274" y="11430"/>
                    </a:lnTo>
                  </a:path>
                  <a:path w="550545" h="182880">
                    <a:moveTo>
                      <a:pt x="291084" y="13716"/>
                    </a:moveTo>
                    <a:lnTo>
                      <a:pt x="296418" y="13716"/>
                    </a:lnTo>
                  </a:path>
                  <a:path w="550545" h="182880">
                    <a:moveTo>
                      <a:pt x="291084" y="11430"/>
                    </a:moveTo>
                    <a:lnTo>
                      <a:pt x="296418" y="11430"/>
                    </a:lnTo>
                  </a:path>
                  <a:path w="550545" h="182880">
                    <a:moveTo>
                      <a:pt x="44958" y="116586"/>
                    </a:moveTo>
                    <a:lnTo>
                      <a:pt x="38862" y="116586"/>
                    </a:lnTo>
                  </a:path>
                  <a:path w="550545" h="182880">
                    <a:moveTo>
                      <a:pt x="44958" y="168402"/>
                    </a:moveTo>
                    <a:lnTo>
                      <a:pt x="38862" y="168402"/>
                    </a:lnTo>
                  </a:path>
                  <a:path w="550545" h="182880">
                    <a:moveTo>
                      <a:pt x="33527" y="120396"/>
                    </a:moveTo>
                    <a:lnTo>
                      <a:pt x="33527" y="163830"/>
                    </a:lnTo>
                  </a:path>
                  <a:path w="550545" h="182880">
                    <a:moveTo>
                      <a:pt x="31242" y="125730"/>
                    </a:moveTo>
                    <a:lnTo>
                      <a:pt x="31242" y="159258"/>
                    </a:lnTo>
                  </a:path>
                  <a:path w="550545" h="182880">
                    <a:moveTo>
                      <a:pt x="38862" y="163830"/>
                    </a:moveTo>
                    <a:lnTo>
                      <a:pt x="33527" y="163830"/>
                    </a:lnTo>
                  </a:path>
                  <a:path w="550545" h="182880">
                    <a:moveTo>
                      <a:pt x="38862" y="120396"/>
                    </a:moveTo>
                    <a:lnTo>
                      <a:pt x="33527" y="120396"/>
                    </a:lnTo>
                  </a:path>
                  <a:path w="550545" h="182880">
                    <a:moveTo>
                      <a:pt x="44958" y="116586"/>
                    </a:moveTo>
                    <a:lnTo>
                      <a:pt x="44958" y="168402"/>
                    </a:lnTo>
                  </a:path>
                  <a:path w="550545" h="182880">
                    <a:moveTo>
                      <a:pt x="38862" y="168402"/>
                    </a:moveTo>
                    <a:lnTo>
                      <a:pt x="38862" y="116586"/>
                    </a:lnTo>
                  </a:path>
                  <a:path w="550545" h="182880">
                    <a:moveTo>
                      <a:pt x="6096" y="163830"/>
                    </a:moveTo>
                    <a:lnTo>
                      <a:pt x="11430" y="163830"/>
                    </a:lnTo>
                  </a:path>
                  <a:path w="550545" h="182880">
                    <a:moveTo>
                      <a:pt x="11430" y="120396"/>
                    </a:moveTo>
                    <a:lnTo>
                      <a:pt x="11430" y="163830"/>
                    </a:lnTo>
                  </a:path>
                  <a:path w="550545" h="182880">
                    <a:moveTo>
                      <a:pt x="6096" y="120396"/>
                    </a:moveTo>
                    <a:lnTo>
                      <a:pt x="11430" y="120396"/>
                    </a:lnTo>
                  </a:path>
                  <a:path w="550545" h="182880">
                    <a:moveTo>
                      <a:pt x="13716" y="125730"/>
                    </a:moveTo>
                    <a:lnTo>
                      <a:pt x="13716" y="159258"/>
                    </a:lnTo>
                  </a:path>
                  <a:path w="550545" h="182880">
                    <a:moveTo>
                      <a:pt x="6096" y="116586"/>
                    </a:moveTo>
                    <a:lnTo>
                      <a:pt x="6096" y="168402"/>
                    </a:lnTo>
                  </a:path>
                  <a:path w="550545" h="182880">
                    <a:moveTo>
                      <a:pt x="0" y="116586"/>
                    </a:moveTo>
                    <a:lnTo>
                      <a:pt x="0" y="168402"/>
                    </a:lnTo>
                  </a:path>
                  <a:path w="550545" h="182880">
                    <a:moveTo>
                      <a:pt x="0" y="168402"/>
                    </a:moveTo>
                    <a:lnTo>
                      <a:pt x="6096" y="168402"/>
                    </a:lnTo>
                  </a:path>
                  <a:path w="550545" h="182880">
                    <a:moveTo>
                      <a:pt x="0" y="116586"/>
                    </a:moveTo>
                    <a:lnTo>
                      <a:pt x="6096" y="116586"/>
                    </a:lnTo>
                  </a:path>
                  <a:path w="550545" h="182880">
                    <a:moveTo>
                      <a:pt x="13716" y="125730"/>
                    </a:moveTo>
                    <a:lnTo>
                      <a:pt x="31242" y="125730"/>
                    </a:lnTo>
                  </a:path>
                  <a:path w="550545" h="182880">
                    <a:moveTo>
                      <a:pt x="11430" y="129540"/>
                    </a:moveTo>
                    <a:lnTo>
                      <a:pt x="33527" y="129540"/>
                    </a:lnTo>
                  </a:path>
                  <a:path w="550545" h="182880">
                    <a:moveTo>
                      <a:pt x="13716" y="159258"/>
                    </a:moveTo>
                    <a:lnTo>
                      <a:pt x="31242" y="159258"/>
                    </a:lnTo>
                  </a:path>
                  <a:path w="550545" h="182880">
                    <a:moveTo>
                      <a:pt x="11430" y="155448"/>
                    </a:moveTo>
                    <a:lnTo>
                      <a:pt x="33527" y="155448"/>
                    </a:lnTo>
                  </a:path>
                  <a:path w="550545" h="182880">
                    <a:moveTo>
                      <a:pt x="44958" y="156972"/>
                    </a:moveTo>
                    <a:lnTo>
                      <a:pt x="80010" y="156972"/>
                    </a:lnTo>
                  </a:path>
                  <a:path w="550545" h="182880">
                    <a:moveTo>
                      <a:pt x="44958" y="128016"/>
                    </a:moveTo>
                    <a:lnTo>
                      <a:pt x="80010" y="128016"/>
                    </a:lnTo>
                  </a:path>
                  <a:path w="550545" h="182880">
                    <a:moveTo>
                      <a:pt x="303275" y="13716"/>
                    </a:moveTo>
                    <a:lnTo>
                      <a:pt x="303275" y="0"/>
                    </a:lnTo>
                  </a:path>
                  <a:path w="550545" h="182880">
                    <a:moveTo>
                      <a:pt x="287274" y="2286"/>
                    </a:moveTo>
                    <a:lnTo>
                      <a:pt x="287274" y="11430"/>
                    </a:lnTo>
                  </a:path>
                  <a:path w="550545" h="182880">
                    <a:moveTo>
                      <a:pt x="287274" y="2286"/>
                    </a:moveTo>
                    <a:lnTo>
                      <a:pt x="287274" y="11430"/>
                    </a:lnTo>
                  </a:path>
                  <a:path w="550545" h="182880">
                    <a:moveTo>
                      <a:pt x="300990" y="2286"/>
                    </a:moveTo>
                    <a:lnTo>
                      <a:pt x="300990" y="11430"/>
                    </a:lnTo>
                  </a:path>
                  <a:path w="550545" h="182880">
                    <a:moveTo>
                      <a:pt x="300990" y="2286"/>
                    </a:moveTo>
                    <a:lnTo>
                      <a:pt x="300990" y="11430"/>
                    </a:lnTo>
                  </a:path>
                  <a:path w="550545" h="182880">
                    <a:moveTo>
                      <a:pt x="550164" y="102108"/>
                    </a:moveTo>
                    <a:lnTo>
                      <a:pt x="550164" y="182880"/>
                    </a:lnTo>
                  </a:path>
                  <a:path w="550545" h="182880">
                    <a:moveTo>
                      <a:pt x="549401" y="124968"/>
                    </a:moveTo>
                    <a:lnTo>
                      <a:pt x="548640" y="12344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8" name="object 840">
                <a:extLst>
                  <a:ext uri="{FF2B5EF4-FFF2-40B4-BE49-F238E27FC236}">
                    <a16:creationId xmlns:a16="http://schemas.microsoft.com/office/drawing/2014/main" id="{EF0CACA5-44FD-D58F-D0AA-993D548683DD}"/>
                  </a:ext>
                </a:extLst>
              </p:cNvPr>
              <p:cNvSpPr/>
              <p:nvPr/>
            </p:nvSpPr>
            <p:spPr>
              <a:xfrm>
                <a:off x="7317105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49" name="object 841">
                <a:extLst>
                  <a:ext uri="{FF2B5EF4-FFF2-40B4-BE49-F238E27FC236}">
                    <a16:creationId xmlns:a16="http://schemas.microsoft.com/office/drawing/2014/main" id="{42A63788-E451-C74F-3AAC-EAFF29695797}"/>
                  </a:ext>
                </a:extLst>
              </p:cNvPr>
              <p:cNvSpPr/>
              <p:nvPr/>
            </p:nvSpPr>
            <p:spPr>
              <a:xfrm>
                <a:off x="7313676" y="3025902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0" y="4571"/>
                    </a:moveTo>
                    <a:lnTo>
                      <a:pt x="2285" y="4571"/>
                    </a:lnTo>
                  </a:path>
                  <a:path w="5079" h="5080">
                    <a:moveTo>
                      <a:pt x="4572" y="1523"/>
                    </a:moveTo>
                    <a:lnTo>
                      <a:pt x="3809" y="1523"/>
                    </a:lnTo>
                  </a:path>
                  <a:path w="5079" h="5080">
                    <a:moveTo>
                      <a:pt x="3048" y="0"/>
                    </a:moveTo>
                    <a:lnTo>
                      <a:pt x="2285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0" name="object 842">
                <a:extLst>
                  <a:ext uri="{FF2B5EF4-FFF2-40B4-BE49-F238E27FC236}">
                    <a16:creationId xmlns:a16="http://schemas.microsoft.com/office/drawing/2014/main" id="{E239F4C7-0357-F785-A43F-441E660A3594}"/>
                  </a:ext>
                </a:extLst>
              </p:cNvPr>
              <p:cNvSpPr/>
              <p:nvPr/>
            </p:nvSpPr>
            <p:spPr>
              <a:xfrm>
                <a:off x="7317105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1" name="object 843">
                <a:extLst>
                  <a:ext uri="{FF2B5EF4-FFF2-40B4-BE49-F238E27FC236}">
                    <a16:creationId xmlns:a16="http://schemas.microsoft.com/office/drawing/2014/main" id="{83D9E6E8-442F-5809-F13B-C4302CD72ACD}"/>
                  </a:ext>
                </a:extLst>
              </p:cNvPr>
              <p:cNvSpPr/>
              <p:nvPr/>
            </p:nvSpPr>
            <p:spPr>
              <a:xfrm>
                <a:off x="7109459" y="2873502"/>
                <a:ext cx="270510" cy="212090"/>
              </a:xfrm>
              <a:custGeom>
                <a:avLst/>
                <a:gdLst/>
                <a:ahLst/>
                <a:cxnLst/>
                <a:rect l="l" t="t" r="r" b="b"/>
                <a:pathLst>
                  <a:path w="270509" h="212089">
                    <a:moveTo>
                      <a:pt x="208025" y="188975"/>
                    </a:moveTo>
                    <a:lnTo>
                      <a:pt x="207264" y="189737"/>
                    </a:lnTo>
                  </a:path>
                  <a:path w="270509" h="212089">
                    <a:moveTo>
                      <a:pt x="207264" y="189737"/>
                    </a:moveTo>
                    <a:lnTo>
                      <a:pt x="206501" y="189737"/>
                    </a:lnTo>
                  </a:path>
                  <a:path w="270509" h="212089">
                    <a:moveTo>
                      <a:pt x="204216" y="185927"/>
                    </a:moveTo>
                    <a:lnTo>
                      <a:pt x="206501" y="185927"/>
                    </a:lnTo>
                  </a:path>
                  <a:path w="270509" h="212089">
                    <a:moveTo>
                      <a:pt x="208788" y="188975"/>
                    </a:moveTo>
                    <a:lnTo>
                      <a:pt x="208025" y="188975"/>
                    </a:lnTo>
                  </a:path>
                  <a:path w="270509" h="212089">
                    <a:moveTo>
                      <a:pt x="207264" y="152399"/>
                    </a:moveTo>
                    <a:lnTo>
                      <a:pt x="207264" y="189737"/>
                    </a:lnTo>
                  </a:path>
                  <a:path w="270509" h="212089">
                    <a:moveTo>
                      <a:pt x="206501" y="152399"/>
                    </a:moveTo>
                    <a:lnTo>
                      <a:pt x="206501" y="189737"/>
                    </a:lnTo>
                  </a:path>
                  <a:path w="270509" h="212089">
                    <a:moveTo>
                      <a:pt x="211836" y="131063"/>
                    </a:moveTo>
                    <a:lnTo>
                      <a:pt x="211836" y="211835"/>
                    </a:lnTo>
                  </a:path>
                  <a:path w="270509" h="212089">
                    <a:moveTo>
                      <a:pt x="208788" y="211835"/>
                    </a:moveTo>
                    <a:lnTo>
                      <a:pt x="211836" y="211835"/>
                    </a:lnTo>
                  </a:path>
                  <a:path w="270509" h="212089">
                    <a:moveTo>
                      <a:pt x="208788" y="131063"/>
                    </a:moveTo>
                    <a:lnTo>
                      <a:pt x="211836" y="131063"/>
                    </a:lnTo>
                  </a:path>
                  <a:path w="270509" h="212089">
                    <a:moveTo>
                      <a:pt x="266700" y="88391"/>
                    </a:moveTo>
                    <a:lnTo>
                      <a:pt x="268224" y="88391"/>
                    </a:lnTo>
                  </a:path>
                  <a:path w="270509" h="212089">
                    <a:moveTo>
                      <a:pt x="270510" y="160019"/>
                    </a:moveTo>
                    <a:lnTo>
                      <a:pt x="270510" y="182879"/>
                    </a:lnTo>
                  </a:path>
                  <a:path w="270509" h="212089">
                    <a:moveTo>
                      <a:pt x="270510" y="157733"/>
                    </a:moveTo>
                    <a:lnTo>
                      <a:pt x="270510" y="160019"/>
                    </a:lnTo>
                  </a:path>
                  <a:path w="270509" h="212089">
                    <a:moveTo>
                      <a:pt x="266700" y="156209"/>
                    </a:moveTo>
                    <a:lnTo>
                      <a:pt x="268224" y="156209"/>
                    </a:lnTo>
                  </a:path>
                  <a:path w="270509" h="212089">
                    <a:moveTo>
                      <a:pt x="268224" y="156971"/>
                    </a:moveTo>
                    <a:lnTo>
                      <a:pt x="269748" y="157733"/>
                    </a:lnTo>
                  </a:path>
                  <a:path w="270509" h="212089">
                    <a:moveTo>
                      <a:pt x="268224" y="88391"/>
                    </a:moveTo>
                    <a:lnTo>
                      <a:pt x="268224" y="157733"/>
                    </a:lnTo>
                  </a:path>
                  <a:path w="270509" h="212089">
                    <a:moveTo>
                      <a:pt x="266700" y="88391"/>
                    </a:moveTo>
                    <a:lnTo>
                      <a:pt x="266700" y="157733"/>
                    </a:lnTo>
                  </a:path>
                  <a:path w="270509" h="212089">
                    <a:moveTo>
                      <a:pt x="244601" y="88391"/>
                    </a:moveTo>
                    <a:lnTo>
                      <a:pt x="246125" y="88391"/>
                    </a:lnTo>
                  </a:path>
                  <a:path w="270509" h="212089">
                    <a:moveTo>
                      <a:pt x="243078" y="157733"/>
                    </a:moveTo>
                    <a:lnTo>
                      <a:pt x="243078" y="182879"/>
                    </a:lnTo>
                  </a:path>
                  <a:path w="270509" h="212089">
                    <a:moveTo>
                      <a:pt x="244601" y="156971"/>
                    </a:moveTo>
                    <a:lnTo>
                      <a:pt x="243078" y="157733"/>
                    </a:lnTo>
                  </a:path>
                  <a:path w="270509" h="212089">
                    <a:moveTo>
                      <a:pt x="244601" y="156209"/>
                    </a:moveTo>
                    <a:lnTo>
                      <a:pt x="246125" y="156209"/>
                    </a:lnTo>
                  </a:path>
                  <a:path w="270509" h="212089">
                    <a:moveTo>
                      <a:pt x="246125" y="88391"/>
                    </a:moveTo>
                    <a:lnTo>
                      <a:pt x="246125" y="157733"/>
                    </a:lnTo>
                  </a:path>
                  <a:path w="270509" h="212089">
                    <a:moveTo>
                      <a:pt x="244601" y="88391"/>
                    </a:moveTo>
                    <a:lnTo>
                      <a:pt x="244601" y="157733"/>
                    </a:lnTo>
                  </a:path>
                  <a:path w="270509" h="212089">
                    <a:moveTo>
                      <a:pt x="243078" y="157733"/>
                    </a:moveTo>
                    <a:lnTo>
                      <a:pt x="270510" y="157733"/>
                    </a:lnTo>
                  </a:path>
                  <a:path w="270509" h="212089">
                    <a:moveTo>
                      <a:pt x="243078" y="182879"/>
                    </a:moveTo>
                    <a:lnTo>
                      <a:pt x="270510" y="182879"/>
                    </a:lnTo>
                  </a:path>
                  <a:path w="270509" h="212089">
                    <a:moveTo>
                      <a:pt x="243078" y="160019"/>
                    </a:moveTo>
                    <a:lnTo>
                      <a:pt x="270510" y="160019"/>
                    </a:lnTo>
                  </a:path>
                  <a:path w="270509" h="212089">
                    <a:moveTo>
                      <a:pt x="262890" y="167639"/>
                    </a:moveTo>
                    <a:lnTo>
                      <a:pt x="262890" y="175259"/>
                    </a:lnTo>
                  </a:path>
                  <a:path w="270509" h="212089">
                    <a:moveTo>
                      <a:pt x="249936" y="167639"/>
                    </a:moveTo>
                    <a:lnTo>
                      <a:pt x="249936" y="175259"/>
                    </a:lnTo>
                  </a:path>
                  <a:path w="270509" h="212089">
                    <a:moveTo>
                      <a:pt x="249936" y="175259"/>
                    </a:moveTo>
                    <a:lnTo>
                      <a:pt x="262890" y="175259"/>
                    </a:lnTo>
                  </a:path>
                  <a:path w="270509" h="212089">
                    <a:moveTo>
                      <a:pt x="249936" y="167639"/>
                    </a:moveTo>
                    <a:lnTo>
                      <a:pt x="262890" y="167639"/>
                    </a:lnTo>
                  </a:path>
                  <a:path w="270509" h="212089">
                    <a:moveTo>
                      <a:pt x="1524" y="8381"/>
                    </a:moveTo>
                    <a:lnTo>
                      <a:pt x="0" y="8381"/>
                    </a:lnTo>
                  </a:path>
                  <a:path w="270509" h="212089">
                    <a:moveTo>
                      <a:pt x="0" y="18287"/>
                    </a:moveTo>
                    <a:lnTo>
                      <a:pt x="0" y="0"/>
                    </a:lnTo>
                  </a:path>
                  <a:path w="270509" h="212089">
                    <a:moveTo>
                      <a:pt x="1524" y="18287"/>
                    </a:moveTo>
                    <a:lnTo>
                      <a:pt x="1524" y="0"/>
                    </a:lnTo>
                  </a:path>
                  <a:path w="270509" h="212089">
                    <a:moveTo>
                      <a:pt x="1524" y="18287"/>
                    </a:moveTo>
                    <a:lnTo>
                      <a:pt x="0" y="1828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2" name="object 844">
                <a:extLst>
                  <a:ext uri="{FF2B5EF4-FFF2-40B4-BE49-F238E27FC236}">
                    <a16:creationId xmlns:a16="http://schemas.microsoft.com/office/drawing/2014/main" id="{FF035FBA-8A1B-4ED6-A024-F7AEDC0B84A7}"/>
                  </a:ext>
                </a:extLst>
              </p:cNvPr>
              <p:cNvSpPr/>
              <p:nvPr/>
            </p:nvSpPr>
            <p:spPr>
              <a:xfrm>
                <a:off x="7096886" y="2902076"/>
                <a:ext cx="1143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3175">
                    <a:moveTo>
                      <a:pt x="762" y="2667"/>
                    </a:moveTo>
                    <a:lnTo>
                      <a:pt x="647" y="2400"/>
                    </a:lnTo>
                    <a:lnTo>
                      <a:pt x="381" y="2286"/>
                    </a:lnTo>
                    <a:lnTo>
                      <a:pt x="101" y="2400"/>
                    </a:lnTo>
                    <a:lnTo>
                      <a:pt x="0" y="2667"/>
                    </a:lnTo>
                    <a:lnTo>
                      <a:pt x="101" y="2946"/>
                    </a:lnTo>
                    <a:lnTo>
                      <a:pt x="381" y="3048"/>
                    </a:lnTo>
                    <a:lnTo>
                      <a:pt x="647" y="2946"/>
                    </a:lnTo>
                    <a:lnTo>
                      <a:pt x="762" y="2667"/>
                    </a:lnTo>
                    <a:close/>
                  </a:path>
                  <a:path w="11429" h="3175">
                    <a:moveTo>
                      <a:pt x="9893" y="381"/>
                    </a:moveTo>
                    <a:lnTo>
                      <a:pt x="9791" y="114"/>
                    </a:lnTo>
                    <a:lnTo>
                      <a:pt x="9525" y="0"/>
                    </a:lnTo>
                    <a:lnTo>
                      <a:pt x="9245" y="114"/>
                    </a:lnTo>
                    <a:lnTo>
                      <a:pt x="9144" y="381"/>
                    </a:lnTo>
                    <a:lnTo>
                      <a:pt x="9245" y="660"/>
                    </a:lnTo>
                    <a:lnTo>
                      <a:pt x="9525" y="762"/>
                    </a:lnTo>
                    <a:lnTo>
                      <a:pt x="9791" y="660"/>
                    </a:lnTo>
                    <a:lnTo>
                      <a:pt x="9893" y="381"/>
                    </a:lnTo>
                    <a:close/>
                  </a:path>
                  <a:path w="11429" h="3175">
                    <a:moveTo>
                      <a:pt x="11417" y="2667"/>
                    </a:moveTo>
                    <a:lnTo>
                      <a:pt x="11315" y="2400"/>
                    </a:lnTo>
                    <a:lnTo>
                      <a:pt x="11049" y="2286"/>
                    </a:lnTo>
                    <a:lnTo>
                      <a:pt x="10769" y="2400"/>
                    </a:lnTo>
                    <a:lnTo>
                      <a:pt x="10668" y="2667"/>
                    </a:lnTo>
                    <a:lnTo>
                      <a:pt x="10769" y="2946"/>
                    </a:lnTo>
                    <a:lnTo>
                      <a:pt x="11049" y="3048"/>
                    </a:lnTo>
                    <a:lnTo>
                      <a:pt x="11315" y="2946"/>
                    </a:lnTo>
                    <a:lnTo>
                      <a:pt x="11417" y="26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3" name="object 845">
                <a:extLst>
                  <a:ext uri="{FF2B5EF4-FFF2-40B4-BE49-F238E27FC236}">
                    <a16:creationId xmlns:a16="http://schemas.microsoft.com/office/drawing/2014/main" id="{C68F5ADE-CEAA-F31A-E424-75EA57FC40BE}"/>
                  </a:ext>
                </a:extLst>
              </p:cNvPr>
              <p:cNvSpPr/>
              <p:nvPr/>
            </p:nvSpPr>
            <p:spPr>
              <a:xfrm>
                <a:off x="7098030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2539">
                    <a:moveTo>
                      <a:pt x="7620" y="0"/>
                    </a:moveTo>
                    <a:lnTo>
                      <a:pt x="6858" y="0"/>
                    </a:lnTo>
                  </a:path>
                  <a:path w="11429" h="2539">
                    <a:moveTo>
                      <a:pt x="7620" y="0"/>
                    </a:moveTo>
                    <a:lnTo>
                      <a:pt x="6858" y="0"/>
                    </a:lnTo>
                  </a:path>
                  <a:path w="11429" h="2539">
                    <a:moveTo>
                      <a:pt x="7620" y="2286"/>
                    </a:moveTo>
                    <a:lnTo>
                      <a:pt x="9144" y="2286"/>
                    </a:lnTo>
                  </a:path>
                  <a:path w="11429" h="2539">
                    <a:moveTo>
                      <a:pt x="8381" y="2286"/>
                    </a:moveTo>
                    <a:lnTo>
                      <a:pt x="9144" y="2286"/>
                    </a:lnTo>
                  </a:path>
                  <a:path w="11429" h="2539">
                    <a:moveTo>
                      <a:pt x="7620" y="2286"/>
                    </a:moveTo>
                    <a:lnTo>
                      <a:pt x="8381" y="2286"/>
                    </a:lnTo>
                  </a:path>
                  <a:path w="11429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1429" h="2539">
                    <a:moveTo>
                      <a:pt x="8381" y="2286"/>
                    </a:moveTo>
                    <a:lnTo>
                      <a:pt x="8381" y="0"/>
                    </a:lnTo>
                  </a:path>
                  <a:path w="11429" h="2539">
                    <a:moveTo>
                      <a:pt x="8381" y="2286"/>
                    </a:moveTo>
                    <a:lnTo>
                      <a:pt x="8381" y="0"/>
                    </a:lnTo>
                  </a:path>
                  <a:path w="11429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29" h="2539">
                    <a:moveTo>
                      <a:pt x="8381" y="0"/>
                    </a:moveTo>
                    <a:lnTo>
                      <a:pt x="8381" y="2286"/>
                    </a:lnTo>
                  </a:path>
                  <a:path w="11429" h="2539">
                    <a:moveTo>
                      <a:pt x="9144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9144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29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29" h="2539">
                    <a:moveTo>
                      <a:pt x="1524" y="0"/>
                    </a:moveTo>
                    <a:lnTo>
                      <a:pt x="762" y="0"/>
                    </a:lnTo>
                  </a:path>
                  <a:path w="11429" h="2539">
                    <a:moveTo>
                      <a:pt x="1524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4" name="object 846">
                <a:extLst>
                  <a:ext uri="{FF2B5EF4-FFF2-40B4-BE49-F238E27FC236}">
                    <a16:creationId xmlns:a16="http://schemas.microsoft.com/office/drawing/2014/main" id="{315D30C8-8138-92A0-B582-5C1F2B047AD2}"/>
                  </a:ext>
                </a:extLst>
              </p:cNvPr>
              <p:cNvSpPr/>
              <p:nvPr/>
            </p:nvSpPr>
            <p:spPr>
              <a:xfrm>
                <a:off x="7097649" y="2904362"/>
                <a:ext cx="254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2540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  <a:path w="2540" h="1269">
                    <a:moveTo>
                      <a:pt x="2286" y="381"/>
                    </a:moveTo>
                    <a:lnTo>
                      <a:pt x="2171" y="114"/>
                    </a:lnTo>
                    <a:lnTo>
                      <a:pt x="1905" y="0"/>
                    </a:lnTo>
                    <a:lnTo>
                      <a:pt x="1625" y="114"/>
                    </a:lnTo>
                    <a:lnTo>
                      <a:pt x="1524" y="381"/>
                    </a:lnTo>
                    <a:lnTo>
                      <a:pt x="1625" y="660"/>
                    </a:lnTo>
                    <a:lnTo>
                      <a:pt x="1905" y="762"/>
                    </a:lnTo>
                    <a:lnTo>
                      <a:pt x="2171" y="660"/>
                    </a:lnTo>
                    <a:lnTo>
                      <a:pt x="2286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5" name="object 847">
                <a:extLst>
                  <a:ext uri="{FF2B5EF4-FFF2-40B4-BE49-F238E27FC236}">
                    <a16:creationId xmlns:a16="http://schemas.microsoft.com/office/drawing/2014/main" id="{63A1535B-45EC-9807-1897-E7D54D50A56F}"/>
                  </a:ext>
                </a:extLst>
              </p:cNvPr>
              <p:cNvSpPr/>
              <p:nvPr/>
            </p:nvSpPr>
            <p:spPr>
              <a:xfrm>
                <a:off x="7092695" y="2902458"/>
                <a:ext cx="186055" cy="184150"/>
              </a:xfrm>
              <a:custGeom>
                <a:avLst/>
                <a:gdLst/>
                <a:ahLst/>
                <a:cxnLst/>
                <a:rect l="l" t="t" r="r" b="b"/>
                <a:pathLst>
                  <a:path w="186054" h="184150">
                    <a:moveTo>
                      <a:pt x="6857" y="0"/>
                    </a:moveTo>
                    <a:lnTo>
                      <a:pt x="6857" y="2286"/>
                    </a:lnTo>
                  </a:path>
                  <a:path w="186054" h="184150">
                    <a:moveTo>
                      <a:pt x="6096" y="2286"/>
                    </a:moveTo>
                    <a:lnTo>
                      <a:pt x="6096" y="0"/>
                    </a:lnTo>
                  </a:path>
                  <a:path w="186054" h="184150">
                    <a:moveTo>
                      <a:pt x="6096" y="0"/>
                    </a:moveTo>
                    <a:lnTo>
                      <a:pt x="6096" y="2286"/>
                    </a:lnTo>
                  </a:path>
                  <a:path w="186054" h="184150">
                    <a:moveTo>
                      <a:pt x="5333" y="2286"/>
                    </a:moveTo>
                    <a:lnTo>
                      <a:pt x="5333" y="0"/>
                    </a:lnTo>
                  </a:path>
                  <a:path w="186054" h="184150">
                    <a:moveTo>
                      <a:pt x="6857" y="0"/>
                    </a:moveTo>
                    <a:lnTo>
                      <a:pt x="6857" y="2286"/>
                    </a:lnTo>
                  </a:path>
                  <a:path w="186054" h="184150">
                    <a:moveTo>
                      <a:pt x="6096" y="2286"/>
                    </a:moveTo>
                    <a:lnTo>
                      <a:pt x="6096" y="0"/>
                    </a:lnTo>
                  </a:path>
                  <a:path w="186054" h="184150">
                    <a:moveTo>
                      <a:pt x="6096" y="0"/>
                    </a:moveTo>
                    <a:lnTo>
                      <a:pt x="6096" y="2286"/>
                    </a:lnTo>
                  </a:path>
                  <a:path w="186054" h="184150">
                    <a:moveTo>
                      <a:pt x="5333" y="2286"/>
                    </a:moveTo>
                    <a:lnTo>
                      <a:pt x="5333" y="0"/>
                    </a:lnTo>
                  </a:path>
                  <a:path w="186054" h="184150">
                    <a:moveTo>
                      <a:pt x="0" y="0"/>
                    </a:moveTo>
                    <a:lnTo>
                      <a:pt x="1524" y="0"/>
                    </a:lnTo>
                  </a:path>
                  <a:path w="186054" h="184150">
                    <a:moveTo>
                      <a:pt x="3048" y="2286"/>
                    </a:moveTo>
                    <a:lnTo>
                      <a:pt x="0" y="2286"/>
                    </a:lnTo>
                  </a:path>
                  <a:path w="186054" h="184150">
                    <a:moveTo>
                      <a:pt x="1524" y="0"/>
                    </a:moveTo>
                    <a:lnTo>
                      <a:pt x="1524" y="2286"/>
                    </a:lnTo>
                  </a:path>
                  <a:path w="186054" h="184150">
                    <a:moveTo>
                      <a:pt x="3048" y="2286"/>
                    </a:moveTo>
                    <a:lnTo>
                      <a:pt x="5333" y="2286"/>
                    </a:lnTo>
                  </a:path>
                  <a:path w="186054" h="184150">
                    <a:moveTo>
                      <a:pt x="4572" y="2286"/>
                    </a:moveTo>
                    <a:lnTo>
                      <a:pt x="1524" y="2286"/>
                    </a:lnTo>
                  </a:path>
                  <a:path w="186054" h="184150">
                    <a:moveTo>
                      <a:pt x="3048" y="2286"/>
                    </a:moveTo>
                    <a:lnTo>
                      <a:pt x="5333" y="2286"/>
                    </a:lnTo>
                  </a:path>
                  <a:path w="186054" h="184150">
                    <a:moveTo>
                      <a:pt x="6857" y="0"/>
                    </a:moveTo>
                    <a:lnTo>
                      <a:pt x="12953" y="0"/>
                    </a:lnTo>
                  </a:path>
                  <a:path w="186054" h="184150">
                    <a:moveTo>
                      <a:pt x="6857" y="2286"/>
                    </a:moveTo>
                    <a:lnTo>
                      <a:pt x="12192" y="2286"/>
                    </a:lnTo>
                  </a:path>
                  <a:path w="186054" h="184150">
                    <a:moveTo>
                      <a:pt x="152400" y="155448"/>
                    </a:moveTo>
                    <a:lnTo>
                      <a:pt x="174498" y="155448"/>
                    </a:lnTo>
                  </a:path>
                  <a:path w="186054" h="184150">
                    <a:moveTo>
                      <a:pt x="154685" y="159258"/>
                    </a:moveTo>
                    <a:lnTo>
                      <a:pt x="172211" y="159258"/>
                    </a:lnTo>
                  </a:path>
                  <a:path w="186054" h="184150">
                    <a:moveTo>
                      <a:pt x="152400" y="129540"/>
                    </a:moveTo>
                    <a:lnTo>
                      <a:pt x="174498" y="129540"/>
                    </a:lnTo>
                  </a:path>
                  <a:path w="186054" h="184150">
                    <a:moveTo>
                      <a:pt x="154685" y="125730"/>
                    </a:moveTo>
                    <a:lnTo>
                      <a:pt x="172211" y="125730"/>
                    </a:lnTo>
                  </a:path>
                  <a:path w="186054" h="184150">
                    <a:moveTo>
                      <a:pt x="154685" y="125730"/>
                    </a:moveTo>
                    <a:lnTo>
                      <a:pt x="154685" y="159258"/>
                    </a:lnTo>
                  </a:path>
                  <a:path w="186054" h="184150">
                    <a:moveTo>
                      <a:pt x="152400" y="120396"/>
                    </a:moveTo>
                    <a:lnTo>
                      <a:pt x="152400" y="163830"/>
                    </a:lnTo>
                  </a:path>
                  <a:path w="186054" h="184150">
                    <a:moveTo>
                      <a:pt x="185927" y="116586"/>
                    </a:moveTo>
                    <a:lnTo>
                      <a:pt x="185927" y="168402"/>
                    </a:lnTo>
                  </a:path>
                  <a:path w="186054" h="184150">
                    <a:moveTo>
                      <a:pt x="185927" y="168402"/>
                    </a:moveTo>
                    <a:lnTo>
                      <a:pt x="179831" y="168402"/>
                    </a:lnTo>
                  </a:path>
                  <a:path w="186054" h="184150">
                    <a:moveTo>
                      <a:pt x="185927" y="116586"/>
                    </a:moveTo>
                    <a:lnTo>
                      <a:pt x="179831" y="116586"/>
                    </a:lnTo>
                  </a:path>
                  <a:path w="186054" h="184150">
                    <a:moveTo>
                      <a:pt x="179831" y="168402"/>
                    </a:moveTo>
                    <a:lnTo>
                      <a:pt x="179831" y="116586"/>
                    </a:lnTo>
                  </a:path>
                  <a:path w="186054" h="184150">
                    <a:moveTo>
                      <a:pt x="179831" y="163830"/>
                    </a:moveTo>
                    <a:lnTo>
                      <a:pt x="174498" y="163830"/>
                    </a:lnTo>
                  </a:path>
                  <a:path w="186054" h="184150">
                    <a:moveTo>
                      <a:pt x="172211" y="125730"/>
                    </a:moveTo>
                    <a:lnTo>
                      <a:pt x="172211" y="159258"/>
                    </a:lnTo>
                  </a:path>
                  <a:path w="186054" h="184150">
                    <a:moveTo>
                      <a:pt x="174498" y="120396"/>
                    </a:moveTo>
                    <a:lnTo>
                      <a:pt x="174498" y="163830"/>
                    </a:lnTo>
                  </a:path>
                  <a:path w="186054" h="184150">
                    <a:moveTo>
                      <a:pt x="179831" y="120396"/>
                    </a:moveTo>
                    <a:lnTo>
                      <a:pt x="174498" y="120396"/>
                    </a:lnTo>
                  </a:path>
                  <a:path w="186054" h="184150">
                    <a:moveTo>
                      <a:pt x="104394" y="79248"/>
                    </a:moveTo>
                    <a:lnTo>
                      <a:pt x="104394" y="97536"/>
                    </a:lnTo>
                  </a:path>
                  <a:path w="186054" h="184150">
                    <a:moveTo>
                      <a:pt x="140970" y="116586"/>
                    </a:moveTo>
                    <a:lnTo>
                      <a:pt x="147065" y="116586"/>
                    </a:lnTo>
                  </a:path>
                  <a:path w="186054" h="184150">
                    <a:moveTo>
                      <a:pt x="140970" y="168402"/>
                    </a:moveTo>
                    <a:lnTo>
                      <a:pt x="147065" y="168402"/>
                    </a:lnTo>
                  </a:path>
                  <a:path w="186054" h="184150">
                    <a:moveTo>
                      <a:pt x="140970" y="116586"/>
                    </a:moveTo>
                    <a:lnTo>
                      <a:pt x="140970" y="168402"/>
                    </a:lnTo>
                  </a:path>
                  <a:path w="186054" h="184150">
                    <a:moveTo>
                      <a:pt x="147065" y="116586"/>
                    </a:moveTo>
                    <a:lnTo>
                      <a:pt x="147065" y="168402"/>
                    </a:lnTo>
                  </a:path>
                  <a:path w="186054" h="184150">
                    <a:moveTo>
                      <a:pt x="107442" y="180594"/>
                    </a:moveTo>
                    <a:lnTo>
                      <a:pt x="111251" y="180594"/>
                    </a:lnTo>
                  </a:path>
                  <a:path w="186054" h="184150">
                    <a:moveTo>
                      <a:pt x="107442" y="104393"/>
                    </a:moveTo>
                    <a:lnTo>
                      <a:pt x="111251" y="104393"/>
                    </a:lnTo>
                  </a:path>
                  <a:path w="186054" h="184150">
                    <a:moveTo>
                      <a:pt x="103631" y="101346"/>
                    </a:moveTo>
                    <a:lnTo>
                      <a:pt x="107442" y="104393"/>
                    </a:lnTo>
                  </a:path>
                  <a:path w="186054" h="184150">
                    <a:moveTo>
                      <a:pt x="103631" y="183642"/>
                    </a:moveTo>
                    <a:lnTo>
                      <a:pt x="107442" y="180594"/>
                    </a:lnTo>
                  </a:path>
                  <a:path w="186054" h="184150">
                    <a:moveTo>
                      <a:pt x="103631" y="183642"/>
                    </a:moveTo>
                    <a:lnTo>
                      <a:pt x="103631" y="101346"/>
                    </a:lnTo>
                  </a:path>
                  <a:path w="186054" h="184150">
                    <a:moveTo>
                      <a:pt x="107442" y="104393"/>
                    </a:moveTo>
                    <a:lnTo>
                      <a:pt x="107442" y="180594"/>
                    </a:lnTo>
                  </a:path>
                  <a:path w="186054" h="184150">
                    <a:moveTo>
                      <a:pt x="133350" y="142494"/>
                    </a:moveTo>
                    <a:lnTo>
                      <a:pt x="131825" y="137922"/>
                    </a:lnTo>
                    <a:lnTo>
                      <a:pt x="126492" y="135636"/>
                    </a:lnTo>
                    <a:lnTo>
                      <a:pt x="121920" y="137922"/>
                    </a:lnTo>
                    <a:lnTo>
                      <a:pt x="120396" y="142494"/>
                    </a:lnTo>
                    <a:lnTo>
                      <a:pt x="121920" y="147066"/>
                    </a:lnTo>
                    <a:lnTo>
                      <a:pt x="126492" y="149352"/>
                    </a:lnTo>
                    <a:lnTo>
                      <a:pt x="131825" y="147066"/>
                    </a:lnTo>
                    <a:lnTo>
                      <a:pt x="133350" y="142494"/>
                    </a:lnTo>
                    <a:close/>
                  </a:path>
                  <a:path w="186054" h="184150">
                    <a:moveTo>
                      <a:pt x="112775" y="161544"/>
                    </a:moveTo>
                    <a:lnTo>
                      <a:pt x="111251" y="163830"/>
                    </a:lnTo>
                  </a:path>
                  <a:path w="186054" h="184150">
                    <a:moveTo>
                      <a:pt x="112775" y="122681"/>
                    </a:moveTo>
                    <a:lnTo>
                      <a:pt x="111251" y="120396"/>
                    </a:lnTo>
                  </a:path>
                  <a:path w="186054" h="184150">
                    <a:moveTo>
                      <a:pt x="114300" y="138684"/>
                    </a:moveTo>
                    <a:lnTo>
                      <a:pt x="114300" y="123443"/>
                    </a:lnTo>
                  </a:path>
                  <a:path w="186054" h="184150">
                    <a:moveTo>
                      <a:pt x="114300" y="160781"/>
                    </a:moveTo>
                    <a:lnTo>
                      <a:pt x="114300" y="147066"/>
                    </a:lnTo>
                  </a:path>
                  <a:path w="186054" h="184150">
                    <a:moveTo>
                      <a:pt x="115824" y="136398"/>
                    </a:moveTo>
                    <a:lnTo>
                      <a:pt x="115824" y="123443"/>
                    </a:lnTo>
                  </a:path>
                  <a:path w="186054" h="184150">
                    <a:moveTo>
                      <a:pt x="115824" y="160781"/>
                    </a:moveTo>
                    <a:lnTo>
                      <a:pt x="115824" y="148590"/>
                    </a:lnTo>
                  </a:path>
                  <a:path w="186054" h="184150">
                    <a:moveTo>
                      <a:pt x="114300" y="124968"/>
                    </a:moveTo>
                    <a:lnTo>
                      <a:pt x="114300" y="123443"/>
                    </a:lnTo>
                  </a:path>
                  <a:path w="186054" h="184150">
                    <a:moveTo>
                      <a:pt x="112775" y="124968"/>
                    </a:moveTo>
                    <a:lnTo>
                      <a:pt x="114300" y="124968"/>
                    </a:lnTo>
                  </a:path>
                  <a:path w="186054" h="184150">
                    <a:moveTo>
                      <a:pt x="112775" y="124206"/>
                    </a:moveTo>
                    <a:lnTo>
                      <a:pt x="112775" y="12496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6" name="object 848">
                <a:extLst>
                  <a:ext uri="{FF2B5EF4-FFF2-40B4-BE49-F238E27FC236}">
                    <a16:creationId xmlns:a16="http://schemas.microsoft.com/office/drawing/2014/main" id="{875E1738-1A5F-6C5C-8309-054EF988A1EB}"/>
                  </a:ext>
                </a:extLst>
              </p:cNvPr>
              <p:cNvSpPr/>
              <p:nvPr/>
            </p:nvSpPr>
            <p:spPr>
              <a:xfrm>
                <a:off x="7206615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7" name="object 849">
                <a:extLst>
                  <a:ext uri="{FF2B5EF4-FFF2-40B4-BE49-F238E27FC236}">
                    <a16:creationId xmlns:a16="http://schemas.microsoft.com/office/drawing/2014/main" id="{01C1D5BB-01FB-F7EE-0EF5-CEF637045BE6}"/>
                  </a:ext>
                </a:extLst>
              </p:cNvPr>
              <p:cNvSpPr/>
              <p:nvPr/>
            </p:nvSpPr>
            <p:spPr>
              <a:xfrm>
                <a:off x="7205471" y="3025902"/>
                <a:ext cx="3175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36830">
                    <a:moveTo>
                      <a:pt x="1524" y="0"/>
                    </a:moveTo>
                    <a:lnTo>
                      <a:pt x="3048" y="0"/>
                    </a:lnTo>
                  </a:path>
                  <a:path w="3175" h="36830">
                    <a:moveTo>
                      <a:pt x="0" y="36575"/>
                    </a:moveTo>
                    <a:lnTo>
                      <a:pt x="1524" y="3657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8" name="object 850">
                <a:extLst>
                  <a:ext uri="{FF2B5EF4-FFF2-40B4-BE49-F238E27FC236}">
                    <a16:creationId xmlns:a16="http://schemas.microsoft.com/office/drawing/2014/main" id="{E3B76D04-C6FA-5275-1622-EAF0BD53049F}"/>
                  </a:ext>
                </a:extLst>
              </p:cNvPr>
              <p:cNvSpPr/>
              <p:nvPr/>
            </p:nvSpPr>
            <p:spPr>
              <a:xfrm>
                <a:off x="7205091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59" name="object 851">
                <a:extLst>
                  <a:ext uri="{FF2B5EF4-FFF2-40B4-BE49-F238E27FC236}">
                    <a16:creationId xmlns:a16="http://schemas.microsoft.com/office/drawing/2014/main" id="{844BDF36-EC5C-A4C5-4FBE-2381B2809C01}"/>
                  </a:ext>
                </a:extLst>
              </p:cNvPr>
              <p:cNvSpPr/>
              <p:nvPr/>
            </p:nvSpPr>
            <p:spPr>
              <a:xfrm>
                <a:off x="7206995" y="3062477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0" y="761"/>
                    </a:moveTo>
                    <a:lnTo>
                      <a:pt x="1524" y="761"/>
                    </a:lnTo>
                  </a:path>
                  <a:path w="1904" h="1269">
                    <a:moveTo>
                      <a:pt x="0" y="0"/>
                    </a:moveTo>
                    <a:lnTo>
                      <a:pt x="0" y="76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0" name="object 852">
                <a:extLst>
                  <a:ext uri="{FF2B5EF4-FFF2-40B4-BE49-F238E27FC236}">
                    <a16:creationId xmlns:a16="http://schemas.microsoft.com/office/drawing/2014/main" id="{C82B4D86-F5FA-B9D6-2996-77951B8C8D62}"/>
                  </a:ext>
                </a:extLst>
              </p:cNvPr>
              <p:cNvSpPr/>
              <p:nvPr/>
            </p:nvSpPr>
            <p:spPr>
              <a:xfrm>
                <a:off x="7206615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1" name="object 853">
                <a:extLst>
                  <a:ext uri="{FF2B5EF4-FFF2-40B4-BE49-F238E27FC236}">
                    <a16:creationId xmlns:a16="http://schemas.microsoft.com/office/drawing/2014/main" id="{22995FAE-4D05-E5D3-65F4-4C7DB9A1B82C}"/>
                  </a:ext>
                </a:extLst>
              </p:cNvPr>
              <p:cNvSpPr/>
              <p:nvPr/>
            </p:nvSpPr>
            <p:spPr>
              <a:xfrm>
                <a:off x="7132319" y="3006852"/>
                <a:ext cx="1016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01600" h="76200">
                    <a:moveTo>
                      <a:pt x="73151" y="18287"/>
                    </a:moveTo>
                    <a:lnTo>
                      <a:pt x="73151" y="57149"/>
                    </a:lnTo>
                  </a:path>
                  <a:path w="101600" h="76200">
                    <a:moveTo>
                      <a:pt x="71627" y="76199"/>
                    </a:moveTo>
                    <a:lnTo>
                      <a:pt x="71627" y="0"/>
                    </a:lnTo>
                  </a:path>
                  <a:path w="101600" h="76200">
                    <a:moveTo>
                      <a:pt x="101346" y="52577"/>
                    </a:moveTo>
                    <a:lnTo>
                      <a:pt x="76200" y="52577"/>
                    </a:lnTo>
                  </a:path>
                  <a:path w="101600" h="76200">
                    <a:moveTo>
                      <a:pt x="101346" y="23621"/>
                    </a:moveTo>
                    <a:lnTo>
                      <a:pt x="76200" y="23621"/>
                    </a:lnTo>
                  </a:path>
                  <a:path w="101600" h="76200">
                    <a:moveTo>
                      <a:pt x="99822" y="38099"/>
                    </a:moveTo>
                    <a:lnTo>
                      <a:pt x="96011" y="28955"/>
                    </a:lnTo>
                    <a:lnTo>
                      <a:pt x="86868" y="25145"/>
                    </a:lnTo>
                    <a:lnTo>
                      <a:pt x="78485" y="28955"/>
                    </a:lnTo>
                    <a:lnTo>
                      <a:pt x="74675" y="38099"/>
                    </a:lnTo>
                    <a:lnTo>
                      <a:pt x="78485" y="47243"/>
                    </a:lnTo>
                    <a:lnTo>
                      <a:pt x="86868" y="51053"/>
                    </a:lnTo>
                    <a:lnTo>
                      <a:pt x="96011" y="47243"/>
                    </a:lnTo>
                    <a:lnTo>
                      <a:pt x="99822" y="38099"/>
                    </a:lnTo>
                    <a:close/>
                  </a:path>
                  <a:path w="101600" h="76200">
                    <a:moveTo>
                      <a:pt x="41148" y="48005"/>
                    </a:moveTo>
                    <a:lnTo>
                      <a:pt x="31241" y="48005"/>
                    </a:lnTo>
                  </a:path>
                  <a:path w="101600" h="76200">
                    <a:moveTo>
                      <a:pt x="38100" y="45719"/>
                    </a:moveTo>
                    <a:lnTo>
                      <a:pt x="38100" y="49529"/>
                    </a:lnTo>
                  </a:path>
                  <a:path w="101600" h="76200">
                    <a:moveTo>
                      <a:pt x="38100" y="49529"/>
                    </a:moveTo>
                    <a:lnTo>
                      <a:pt x="37337" y="49529"/>
                    </a:lnTo>
                  </a:path>
                  <a:path w="101600" h="76200">
                    <a:moveTo>
                      <a:pt x="38100" y="45719"/>
                    </a:moveTo>
                    <a:lnTo>
                      <a:pt x="37337" y="45719"/>
                    </a:lnTo>
                  </a:path>
                  <a:path w="101600" h="76200">
                    <a:moveTo>
                      <a:pt x="37337" y="49529"/>
                    </a:moveTo>
                    <a:lnTo>
                      <a:pt x="34289" y="49529"/>
                    </a:lnTo>
                  </a:path>
                  <a:path w="101600" h="76200">
                    <a:moveTo>
                      <a:pt x="39624" y="46481"/>
                    </a:moveTo>
                    <a:lnTo>
                      <a:pt x="39624" y="48767"/>
                    </a:lnTo>
                  </a:path>
                  <a:path w="101600" h="76200">
                    <a:moveTo>
                      <a:pt x="38100" y="48767"/>
                    </a:moveTo>
                    <a:lnTo>
                      <a:pt x="38861" y="48767"/>
                    </a:lnTo>
                  </a:path>
                  <a:path w="101600" h="76200">
                    <a:moveTo>
                      <a:pt x="38100" y="49529"/>
                    </a:moveTo>
                    <a:lnTo>
                      <a:pt x="38861" y="49529"/>
                    </a:lnTo>
                  </a:path>
                  <a:path w="101600" h="76200">
                    <a:moveTo>
                      <a:pt x="38100" y="45719"/>
                    </a:moveTo>
                    <a:lnTo>
                      <a:pt x="38861" y="45719"/>
                    </a:lnTo>
                  </a:path>
                  <a:path w="101600" h="76200">
                    <a:moveTo>
                      <a:pt x="38100" y="46481"/>
                    </a:moveTo>
                    <a:lnTo>
                      <a:pt x="38861" y="46481"/>
                    </a:lnTo>
                  </a:path>
                  <a:path w="101600" h="76200">
                    <a:moveTo>
                      <a:pt x="38861" y="48767"/>
                    </a:moveTo>
                    <a:lnTo>
                      <a:pt x="38861" y="46481"/>
                    </a:lnTo>
                  </a:path>
                  <a:path w="101600" h="76200">
                    <a:moveTo>
                      <a:pt x="38861" y="49529"/>
                    </a:moveTo>
                    <a:lnTo>
                      <a:pt x="39624" y="48767"/>
                    </a:lnTo>
                    <a:lnTo>
                      <a:pt x="38861" y="48767"/>
                    </a:lnTo>
                  </a:path>
                  <a:path w="101600" h="76200">
                    <a:moveTo>
                      <a:pt x="38861" y="46481"/>
                    </a:moveTo>
                    <a:lnTo>
                      <a:pt x="39624" y="46481"/>
                    </a:lnTo>
                    <a:lnTo>
                      <a:pt x="38861" y="45719"/>
                    </a:lnTo>
                  </a:path>
                  <a:path w="101600" h="76200">
                    <a:moveTo>
                      <a:pt x="44196" y="38861"/>
                    </a:moveTo>
                    <a:lnTo>
                      <a:pt x="37337" y="38861"/>
                    </a:lnTo>
                  </a:path>
                  <a:path w="101600" h="76200">
                    <a:moveTo>
                      <a:pt x="43433" y="38861"/>
                    </a:moveTo>
                    <a:lnTo>
                      <a:pt x="37337" y="38861"/>
                    </a:lnTo>
                  </a:path>
                  <a:path w="101600" h="76200">
                    <a:moveTo>
                      <a:pt x="44196" y="36575"/>
                    </a:moveTo>
                    <a:lnTo>
                      <a:pt x="37337" y="36575"/>
                    </a:lnTo>
                  </a:path>
                  <a:path w="101600" h="76200">
                    <a:moveTo>
                      <a:pt x="43433" y="36575"/>
                    </a:moveTo>
                    <a:lnTo>
                      <a:pt x="37337" y="36575"/>
                    </a:lnTo>
                  </a:path>
                  <a:path w="101600" h="76200">
                    <a:moveTo>
                      <a:pt x="44196" y="35813"/>
                    </a:moveTo>
                    <a:lnTo>
                      <a:pt x="45720" y="35813"/>
                    </a:lnTo>
                  </a:path>
                  <a:path w="101600" h="76200">
                    <a:moveTo>
                      <a:pt x="44196" y="36575"/>
                    </a:moveTo>
                    <a:lnTo>
                      <a:pt x="45720" y="36575"/>
                    </a:lnTo>
                  </a:path>
                  <a:path w="101600" h="76200">
                    <a:moveTo>
                      <a:pt x="45720" y="36575"/>
                    </a:moveTo>
                    <a:lnTo>
                      <a:pt x="46481" y="35813"/>
                    </a:lnTo>
                    <a:lnTo>
                      <a:pt x="45720" y="35813"/>
                    </a:lnTo>
                  </a:path>
                  <a:path w="101600" h="76200">
                    <a:moveTo>
                      <a:pt x="43433" y="36575"/>
                    </a:moveTo>
                    <a:lnTo>
                      <a:pt x="44196" y="36575"/>
                    </a:lnTo>
                  </a:path>
                  <a:path w="101600" h="76200">
                    <a:moveTo>
                      <a:pt x="44196" y="40385"/>
                    </a:moveTo>
                    <a:lnTo>
                      <a:pt x="45720" y="40385"/>
                    </a:lnTo>
                  </a:path>
                  <a:path w="101600" h="76200">
                    <a:moveTo>
                      <a:pt x="44196" y="38861"/>
                    </a:moveTo>
                    <a:lnTo>
                      <a:pt x="45720" y="38861"/>
                    </a:lnTo>
                  </a:path>
                  <a:path w="101600" h="76200">
                    <a:moveTo>
                      <a:pt x="45720" y="40385"/>
                    </a:moveTo>
                    <a:lnTo>
                      <a:pt x="46481" y="39623"/>
                    </a:lnTo>
                    <a:lnTo>
                      <a:pt x="45720" y="38861"/>
                    </a:lnTo>
                  </a:path>
                  <a:path w="101600" h="76200">
                    <a:moveTo>
                      <a:pt x="43433" y="38861"/>
                    </a:moveTo>
                    <a:lnTo>
                      <a:pt x="44196" y="38861"/>
                    </a:lnTo>
                  </a:path>
                  <a:path w="101600" h="76200">
                    <a:moveTo>
                      <a:pt x="44196" y="35813"/>
                    </a:moveTo>
                    <a:lnTo>
                      <a:pt x="44196" y="40385"/>
                    </a:lnTo>
                  </a:path>
                  <a:path w="101600" h="76200">
                    <a:moveTo>
                      <a:pt x="43433" y="36575"/>
                    </a:moveTo>
                    <a:lnTo>
                      <a:pt x="43433" y="38861"/>
                    </a:lnTo>
                  </a:path>
                  <a:path w="101600" h="76200">
                    <a:moveTo>
                      <a:pt x="46481" y="35813"/>
                    </a:moveTo>
                    <a:lnTo>
                      <a:pt x="46481" y="39623"/>
                    </a:lnTo>
                  </a:path>
                  <a:path w="101600" h="76200">
                    <a:moveTo>
                      <a:pt x="45720" y="38861"/>
                    </a:moveTo>
                    <a:lnTo>
                      <a:pt x="45720" y="36575"/>
                    </a:lnTo>
                  </a:path>
                  <a:path w="101600" h="76200">
                    <a:moveTo>
                      <a:pt x="37337" y="26669"/>
                    </a:moveTo>
                    <a:lnTo>
                      <a:pt x="34289" y="26669"/>
                    </a:lnTo>
                  </a:path>
                  <a:path w="101600" h="76200">
                    <a:moveTo>
                      <a:pt x="41148" y="28193"/>
                    </a:moveTo>
                    <a:lnTo>
                      <a:pt x="31241" y="28193"/>
                    </a:lnTo>
                  </a:path>
                  <a:path w="101600" h="76200">
                    <a:moveTo>
                      <a:pt x="37337" y="36575"/>
                    </a:moveTo>
                    <a:lnTo>
                      <a:pt x="37337" y="25907"/>
                    </a:lnTo>
                  </a:path>
                  <a:path w="101600" h="76200">
                    <a:moveTo>
                      <a:pt x="38100" y="30479"/>
                    </a:moveTo>
                    <a:lnTo>
                      <a:pt x="38100" y="25907"/>
                    </a:lnTo>
                  </a:path>
                  <a:path w="101600" h="76200">
                    <a:moveTo>
                      <a:pt x="38100" y="30479"/>
                    </a:moveTo>
                    <a:lnTo>
                      <a:pt x="37337" y="30479"/>
                    </a:lnTo>
                  </a:path>
                  <a:path w="101600" h="76200">
                    <a:moveTo>
                      <a:pt x="37337" y="49529"/>
                    </a:moveTo>
                    <a:lnTo>
                      <a:pt x="37337" y="25907"/>
                    </a:lnTo>
                  </a:path>
                  <a:path w="101600" h="76200">
                    <a:moveTo>
                      <a:pt x="38100" y="25907"/>
                    </a:moveTo>
                    <a:lnTo>
                      <a:pt x="37337" y="25907"/>
                    </a:lnTo>
                  </a:path>
                  <a:path w="101600" h="76200">
                    <a:moveTo>
                      <a:pt x="38861" y="27431"/>
                    </a:moveTo>
                    <a:lnTo>
                      <a:pt x="39624" y="26669"/>
                    </a:lnTo>
                    <a:lnTo>
                      <a:pt x="38861" y="26669"/>
                    </a:lnTo>
                  </a:path>
                  <a:path w="101600" h="76200">
                    <a:moveTo>
                      <a:pt x="39624" y="29717"/>
                    </a:moveTo>
                    <a:lnTo>
                      <a:pt x="39624" y="26669"/>
                    </a:lnTo>
                  </a:path>
                  <a:path w="101600" h="76200">
                    <a:moveTo>
                      <a:pt x="38100" y="28955"/>
                    </a:moveTo>
                    <a:lnTo>
                      <a:pt x="38861" y="28955"/>
                    </a:lnTo>
                  </a:path>
                  <a:path w="101600" h="76200">
                    <a:moveTo>
                      <a:pt x="38100" y="29717"/>
                    </a:moveTo>
                    <a:lnTo>
                      <a:pt x="38861" y="29717"/>
                    </a:lnTo>
                  </a:path>
                  <a:path w="101600" h="76200">
                    <a:moveTo>
                      <a:pt x="38100" y="27431"/>
                    </a:moveTo>
                    <a:lnTo>
                      <a:pt x="38861" y="27431"/>
                    </a:lnTo>
                  </a:path>
                  <a:path w="101600" h="76200">
                    <a:moveTo>
                      <a:pt x="38861" y="28955"/>
                    </a:moveTo>
                    <a:lnTo>
                      <a:pt x="38861" y="27431"/>
                    </a:lnTo>
                  </a:path>
                  <a:path w="101600" h="76200">
                    <a:moveTo>
                      <a:pt x="38861" y="29717"/>
                    </a:moveTo>
                    <a:lnTo>
                      <a:pt x="39624" y="29717"/>
                    </a:lnTo>
                    <a:lnTo>
                      <a:pt x="38861" y="28955"/>
                    </a:lnTo>
                  </a:path>
                  <a:path w="101600" h="76200">
                    <a:moveTo>
                      <a:pt x="38100" y="26669"/>
                    </a:moveTo>
                    <a:lnTo>
                      <a:pt x="38861" y="26669"/>
                    </a:lnTo>
                  </a:path>
                  <a:path w="101600" h="76200">
                    <a:moveTo>
                      <a:pt x="6857" y="26669"/>
                    </a:moveTo>
                    <a:lnTo>
                      <a:pt x="3809" y="26669"/>
                    </a:lnTo>
                  </a:path>
                  <a:path w="101600" h="76200">
                    <a:moveTo>
                      <a:pt x="3048" y="30479"/>
                    </a:moveTo>
                    <a:lnTo>
                      <a:pt x="3048" y="25907"/>
                    </a:lnTo>
                  </a:path>
                  <a:path w="101600" h="76200">
                    <a:moveTo>
                      <a:pt x="3048" y="30479"/>
                    </a:moveTo>
                    <a:lnTo>
                      <a:pt x="3809" y="30479"/>
                    </a:lnTo>
                  </a:path>
                  <a:path w="101600" h="76200">
                    <a:moveTo>
                      <a:pt x="3048" y="25907"/>
                    </a:moveTo>
                    <a:lnTo>
                      <a:pt x="3809" y="25907"/>
                    </a:lnTo>
                  </a:path>
                  <a:path w="101600" h="76200">
                    <a:moveTo>
                      <a:pt x="0" y="28193"/>
                    </a:moveTo>
                    <a:lnTo>
                      <a:pt x="9905" y="28193"/>
                    </a:lnTo>
                  </a:path>
                  <a:path w="101600" h="76200">
                    <a:moveTo>
                      <a:pt x="2285" y="26669"/>
                    </a:moveTo>
                    <a:lnTo>
                      <a:pt x="1524" y="26669"/>
                    </a:lnTo>
                    <a:lnTo>
                      <a:pt x="2285" y="27431"/>
                    </a:lnTo>
                  </a:path>
                  <a:path w="101600" h="76200">
                    <a:moveTo>
                      <a:pt x="3048" y="27431"/>
                    </a:moveTo>
                    <a:lnTo>
                      <a:pt x="2285" y="27431"/>
                    </a:lnTo>
                  </a:path>
                  <a:path w="101600" h="76200">
                    <a:moveTo>
                      <a:pt x="3048" y="28955"/>
                    </a:moveTo>
                    <a:lnTo>
                      <a:pt x="2285" y="28955"/>
                    </a:lnTo>
                  </a:path>
                  <a:path w="101600" h="76200">
                    <a:moveTo>
                      <a:pt x="3048" y="29717"/>
                    </a:moveTo>
                    <a:lnTo>
                      <a:pt x="2285" y="29717"/>
                    </a:lnTo>
                  </a:path>
                  <a:path w="101600" h="76200">
                    <a:moveTo>
                      <a:pt x="2285" y="27431"/>
                    </a:moveTo>
                    <a:lnTo>
                      <a:pt x="2285" y="28955"/>
                    </a:lnTo>
                  </a:path>
                  <a:path w="101600" h="76200">
                    <a:moveTo>
                      <a:pt x="1524" y="29717"/>
                    </a:moveTo>
                    <a:lnTo>
                      <a:pt x="1524" y="26669"/>
                    </a:lnTo>
                  </a:path>
                  <a:path w="101600" h="76200">
                    <a:moveTo>
                      <a:pt x="2285" y="28955"/>
                    </a:moveTo>
                    <a:lnTo>
                      <a:pt x="1524" y="29717"/>
                    </a:lnTo>
                    <a:lnTo>
                      <a:pt x="2285" y="29717"/>
                    </a:lnTo>
                  </a:path>
                  <a:path w="101600" h="76200">
                    <a:moveTo>
                      <a:pt x="3048" y="26669"/>
                    </a:moveTo>
                    <a:lnTo>
                      <a:pt x="2285" y="26669"/>
                    </a:lnTo>
                  </a:path>
                  <a:path w="101600" h="76200">
                    <a:moveTo>
                      <a:pt x="6857" y="49529"/>
                    </a:moveTo>
                    <a:lnTo>
                      <a:pt x="3809" y="49529"/>
                    </a:lnTo>
                  </a:path>
                  <a:path w="101600" h="76200">
                    <a:moveTo>
                      <a:pt x="3809" y="49529"/>
                    </a:moveTo>
                    <a:lnTo>
                      <a:pt x="3809" y="25907"/>
                    </a:lnTo>
                  </a:path>
                  <a:path w="101600" h="76200">
                    <a:moveTo>
                      <a:pt x="3048" y="45719"/>
                    </a:moveTo>
                    <a:lnTo>
                      <a:pt x="3048" y="49529"/>
                    </a:lnTo>
                  </a:path>
                  <a:path w="101600" h="76200">
                    <a:moveTo>
                      <a:pt x="3048" y="49529"/>
                    </a:moveTo>
                    <a:lnTo>
                      <a:pt x="3809" y="49529"/>
                    </a:lnTo>
                  </a:path>
                  <a:path w="101600" h="76200">
                    <a:moveTo>
                      <a:pt x="3048" y="45719"/>
                    </a:moveTo>
                    <a:lnTo>
                      <a:pt x="3809" y="45719"/>
                    </a:lnTo>
                  </a:path>
                  <a:path w="101600" h="76200">
                    <a:moveTo>
                      <a:pt x="0" y="48005"/>
                    </a:moveTo>
                    <a:lnTo>
                      <a:pt x="9905" y="48005"/>
                    </a:lnTo>
                  </a:path>
                  <a:path w="101600" h="76200">
                    <a:moveTo>
                      <a:pt x="2285" y="46481"/>
                    </a:moveTo>
                    <a:lnTo>
                      <a:pt x="2285" y="48767"/>
                    </a:lnTo>
                  </a:path>
                  <a:path w="101600" h="76200">
                    <a:moveTo>
                      <a:pt x="1524" y="46481"/>
                    </a:moveTo>
                    <a:lnTo>
                      <a:pt x="1524" y="48767"/>
                    </a:lnTo>
                  </a:path>
                  <a:path w="101600" h="76200">
                    <a:moveTo>
                      <a:pt x="2285" y="48767"/>
                    </a:moveTo>
                    <a:lnTo>
                      <a:pt x="1524" y="48767"/>
                    </a:lnTo>
                    <a:lnTo>
                      <a:pt x="2285" y="49529"/>
                    </a:lnTo>
                  </a:path>
                  <a:path w="101600" h="76200">
                    <a:moveTo>
                      <a:pt x="3048" y="49529"/>
                    </a:moveTo>
                    <a:lnTo>
                      <a:pt x="2285" y="49529"/>
                    </a:lnTo>
                  </a:path>
                  <a:path w="101600" h="76200">
                    <a:moveTo>
                      <a:pt x="3048" y="48767"/>
                    </a:moveTo>
                    <a:lnTo>
                      <a:pt x="2285" y="48767"/>
                    </a:lnTo>
                  </a:path>
                  <a:path w="101600" h="76200">
                    <a:moveTo>
                      <a:pt x="2285" y="45719"/>
                    </a:moveTo>
                    <a:lnTo>
                      <a:pt x="1524" y="46481"/>
                    </a:lnTo>
                    <a:lnTo>
                      <a:pt x="2285" y="46481"/>
                    </a:lnTo>
                  </a:path>
                  <a:path w="101600" h="76200">
                    <a:moveTo>
                      <a:pt x="3048" y="46481"/>
                    </a:moveTo>
                    <a:lnTo>
                      <a:pt x="2285" y="46481"/>
                    </a:lnTo>
                  </a:path>
                  <a:path w="101600" h="76200">
                    <a:moveTo>
                      <a:pt x="3048" y="45719"/>
                    </a:moveTo>
                    <a:lnTo>
                      <a:pt x="2285" y="4571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2" name="object 854">
                <a:extLst>
                  <a:ext uri="{FF2B5EF4-FFF2-40B4-BE49-F238E27FC236}">
                    <a16:creationId xmlns:a16="http://schemas.microsoft.com/office/drawing/2014/main" id="{E4C816F6-EC40-2D65-3AED-A1BB236A0C81}"/>
                  </a:ext>
                </a:extLst>
              </p:cNvPr>
              <p:cNvSpPr/>
              <p:nvPr/>
            </p:nvSpPr>
            <p:spPr>
              <a:xfrm>
                <a:off x="7129653" y="304304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3" name="object 855">
                <a:extLst>
                  <a:ext uri="{FF2B5EF4-FFF2-40B4-BE49-F238E27FC236}">
                    <a16:creationId xmlns:a16="http://schemas.microsoft.com/office/drawing/2014/main" id="{C43DD484-0274-F65F-B660-02DD6D1C94D3}"/>
                  </a:ext>
                </a:extLst>
              </p:cNvPr>
              <p:cNvSpPr/>
              <p:nvPr/>
            </p:nvSpPr>
            <p:spPr>
              <a:xfrm>
                <a:off x="7127747" y="3042666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0" y="0"/>
                    </a:moveTo>
                    <a:lnTo>
                      <a:pt x="0" y="761"/>
                    </a:lnTo>
                  </a:path>
                  <a:path w="1904" h="1269">
                    <a:moveTo>
                      <a:pt x="1524" y="0"/>
                    </a:moveTo>
                    <a:lnTo>
                      <a:pt x="0" y="0"/>
                    </a:lnTo>
                  </a:path>
                  <a:path w="1904" h="1269">
                    <a:moveTo>
                      <a:pt x="1524" y="761"/>
                    </a:moveTo>
                    <a:lnTo>
                      <a:pt x="0" y="76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4" name="object 856">
                <a:extLst>
                  <a:ext uri="{FF2B5EF4-FFF2-40B4-BE49-F238E27FC236}">
                    <a16:creationId xmlns:a16="http://schemas.microsoft.com/office/drawing/2014/main" id="{08FBD363-CA6D-22E5-DA75-A599621E480D}"/>
                  </a:ext>
                </a:extLst>
              </p:cNvPr>
              <p:cNvSpPr/>
              <p:nvPr/>
            </p:nvSpPr>
            <p:spPr>
              <a:xfrm>
                <a:off x="7129653" y="304533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5" name="object 857">
                <a:extLst>
                  <a:ext uri="{FF2B5EF4-FFF2-40B4-BE49-F238E27FC236}">
                    <a16:creationId xmlns:a16="http://schemas.microsoft.com/office/drawing/2014/main" id="{4E4384A9-4C6D-7AEE-46D0-1C4C76EE5D3C}"/>
                  </a:ext>
                </a:extLst>
              </p:cNvPr>
              <p:cNvSpPr/>
              <p:nvPr/>
            </p:nvSpPr>
            <p:spPr>
              <a:xfrm>
                <a:off x="7127747" y="2961894"/>
                <a:ext cx="62865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62865" h="94614">
                    <a:moveTo>
                      <a:pt x="0" y="83819"/>
                    </a:moveTo>
                    <a:lnTo>
                      <a:pt x="0" y="85343"/>
                    </a:lnTo>
                  </a:path>
                  <a:path w="62865" h="94614">
                    <a:moveTo>
                      <a:pt x="1524" y="85343"/>
                    </a:moveTo>
                    <a:lnTo>
                      <a:pt x="0" y="85343"/>
                    </a:lnTo>
                  </a:path>
                  <a:path w="62865" h="94614">
                    <a:moveTo>
                      <a:pt x="1524" y="83819"/>
                    </a:moveTo>
                    <a:lnTo>
                      <a:pt x="0" y="83819"/>
                    </a:lnTo>
                  </a:path>
                  <a:path w="62865" h="94614">
                    <a:moveTo>
                      <a:pt x="1524" y="80772"/>
                    </a:moveTo>
                    <a:lnTo>
                      <a:pt x="1524" y="85343"/>
                    </a:lnTo>
                  </a:path>
                  <a:path w="62865" h="94614">
                    <a:moveTo>
                      <a:pt x="0" y="80772"/>
                    </a:moveTo>
                    <a:lnTo>
                      <a:pt x="0" y="84581"/>
                    </a:lnTo>
                  </a:path>
                  <a:path w="62865" h="94614">
                    <a:moveTo>
                      <a:pt x="0" y="81533"/>
                    </a:moveTo>
                    <a:lnTo>
                      <a:pt x="0" y="83819"/>
                    </a:lnTo>
                  </a:path>
                  <a:path w="62865" h="94614">
                    <a:moveTo>
                      <a:pt x="2285" y="81533"/>
                    </a:moveTo>
                    <a:lnTo>
                      <a:pt x="2285" y="83819"/>
                    </a:lnTo>
                  </a:path>
                  <a:path w="62865" h="94614">
                    <a:moveTo>
                      <a:pt x="1524" y="81533"/>
                    </a:moveTo>
                    <a:lnTo>
                      <a:pt x="8381" y="81533"/>
                    </a:lnTo>
                  </a:path>
                  <a:path w="62865" h="94614">
                    <a:moveTo>
                      <a:pt x="2285" y="81533"/>
                    </a:moveTo>
                    <a:lnTo>
                      <a:pt x="8381" y="81533"/>
                    </a:lnTo>
                  </a:path>
                  <a:path w="62865" h="94614">
                    <a:moveTo>
                      <a:pt x="1524" y="83819"/>
                    </a:moveTo>
                    <a:lnTo>
                      <a:pt x="8381" y="83819"/>
                    </a:lnTo>
                  </a:path>
                  <a:path w="62865" h="94614">
                    <a:moveTo>
                      <a:pt x="2285" y="83819"/>
                    </a:moveTo>
                    <a:lnTo>
                      <a:pt x="8381" y="83819"/>
                    </a:lnTo>
                  </a:path>
                  <a:path w="62865" h="94614">
                    <a:moveTo>
                      <a:pt x="11429" y="71628"/>
                    </a:moveTo>
                    <a:lnTo>
                      <a:pt x="38861" y="71628"/>
                    </a:lnTo>
                  </a:path>
                  <a:path w="62865" h="94614">
                    <a:moveTo>
                      <a:pt x="11429" y="94487"/>
                    </a:moveTo>
                    <a:lnTo>
                      <a:pt x="38861" y="94487"/>
                    </a:lnTo>
                  </a:path>
                  <a:path w="62865" h="94614">
                    <a:moveTo>
                      <a:pt x="11429" y="69342"/>
                    </a:moveTo>
                    <a:lnTo>
                      <a:pt x="38861" y="69342"/>
                    </a:lnTo>
                  </a:path>
                  <a:path w="62865" h="94614">
                    <a:moveTo>
                      <a:pt x="12953" y="0"/>
                    </a:moveTo>
                    <a:lnTo>
                      <a:pt x="12953" y="69342"/>
                    </a:lnTo>
                  </a:path>
                  <a:path w="62865" h="94614">
                    <a:moveTo>
                      <a:pt x="15240" y="0"/>
                    </a:moveTo>
                    <a:lnTo>
                      <a:pt x="15240" y="69342"/>
                    </a:lnTo>
                  </a:path>
                  <a:path w="62865" h="94614">
                    <a:moveTo>
                      <a:pt x="12953" y="67818"/>
                    </a:moveTo>
                    <a:lnTo>
                      <a:pt x="15240" y="67818"/>
                    </a:lnTo>
                  </a:path>
                  <a:path w="62865" h="94614">
                    <a:moveTo>
                      <a:pt x="12953" y="68580"/>
                    </a:moveTo>
                    <a:lnTo>
                      <a:pt x="12192" y="69342"/>
                    </a:lnTo>
                  </a:path>
                  <a:path w="62865" h="94614">
                    <a:moveTo>
                      <a:pt x="11429" y="71628"/>
                    </a:moveTo>
                    <a:lnTo>
                      <a:pt x="11429" y="94487"/>
                    </a:lnTo>
                  </a:path>
                  <a:path w="62865" h="94614">
                    <a:moveTo>
                      <a:pt x="11429" y="69342"/>
                    </a:moveTo>
                    <a:lnTo>
                      <a:pt x="11429" y="71628"/>
                    </a:lnTo>
                  </a:path>
                  <a:path w="62865" h="94614">
                    <a:moveTo>
                      <a:pt x="12953" y="0"/>
                    </a:moveTo>
                    <a:lnTo>
                      <a:pt x="15240" y="0"/>
                    </a:lnTo>
                  </a:path>
                  <a:path w="62865" h="94614">
                    <a:moveTo>
                      <a:pt x="35051" y="0"/>
                    </a:moveTo>
                    <a:lnTo>
                      <a:pt x="35051" y="69342"/>
                    </a:lnTo>
                  </a:path>
                  <a:path w="62865" h="94614">
                    <a:moveTo>
                      <a:pt x="37337" y="0"/>
                    </a:moveTo>
                    <a:lnTo>
                      <a:pt x="37337" y="69342"/>
                    </a:lnTo>
                  </a:path>
                  <a:path w="62865" h="94614">
                    <a:moveTo>
                      <a:pt x="37337" y="68580"/>
                    </a:moveTo>
                    <a:lnTo>
                      <a:pt x="38100" y="69342"/>
                    </a:lnTo>
                  </a:path>
                  <a:path w="62865" h="94614">
                    <a:moveTo>
                      <a:pt x="35051" y="67818"/>
                    </a:moveTo>
                    <a:lnTo>
                      <a:pt x="37337" y="67818"/>
                    </a:lnTo>
                  </a:path>
                  <a:path w="62865" h="94614">
                    <a:moveTo>
                      <a:pt x="38861" y="69342"/>
                    </a:moveTo>
                    <a:lnTo>
                      <a:pt x="38861" y="94487"/>
                    </a:lnTo>
                  </a:path>
                  <a:path w="62865" h="94614">
                    <a:moveTo>
                      <a:pt x="35051" y="0"/>
                    </a:moveTo>
                    <a:lnTo>
                      <a:pt x="37337" y="0"/>
                    </a:lnTo>
                  </a:path>
                  <a:path w="62865" h="94614">
                    <a:moveTo>
                      <a:pt x="62483" y="19812"/>
                    </a:moveTo>
                    <a:lnTo>
                      <a:pt x="62483" y="38100"/>
                    </a:lnTo>
                  </a:path>
                  <a:path w="62865" h="94614">
                    <a:moveTo>
                      <a:pt x="48768" y="19812"/>
                    </a:moveTo>
                    <a:lnTo>
                      <a:pt x="48768" y="38100"/>
                    </a:lnTo>
                  </a:path>
                  <a:path w="62865" h="94614">
                    <a:moveTo>
                      <a:pt x="55625" y="19812"/>
                    </a:moveTo>
                    <a:lnTo>
                      <a:pt x="55625" y="38100"/>
                    </a:lnTo>
                  </a:path>
                  <a:path w="62865" h="94614">
                    <a:moveTo>
                      <a:pt x="48768" y="38100"/>
                    </a:moveTo>
                    <a:lnTo>
                      <a:pt x="55625" y="38100"/>
                    </a:lnTo>
                  </a:path>
                  <a:path w="62865" h="94614">
                    <a:moveTo>
                      <a:pt x="48768" y="19812"/>
                    </a:moveTo>
                    <a:lnTo>
                      <a:pt x="55625" y="19812"/>
                    </a:lnTo>
                  </a:path>
                  <a:path w="62865" h="94614">
                    <a:moveTo>
                      <a:pt x="55625" y="31242"/>
                    </a:moveTo>
                    <a:lnTo>
                      <a:pt x="62483" y="31242"/>
                    </a:lnTo>
                  </a:path>
                  <a:path w="62865" h="94614">
                    <a:moveTo>
                      <a:pt x="55625" y="26669"/>
                    </a:moveTo>
                    <a:lnTo>
                      <a:pt x="62483" y="266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6" name="object 858">
                <a:extLst>
                  <a:ext uri="{FF2B5EF4-FFF2-40B4-BE49-F238E27FC236}">
                    <a16:creationId xmlns:a16="http://schemas.microsoft.com/office/drawing/2014/main" id="{FEEF2419-007C-42DE-8093-AB0687B7360D}"/>
                  </a:ext>
                </a:extLst>
              </p:cNvPr>
              <p:cNvSpPr/>
              <p:nvPr/>
            </p:nvSpPr>
            <p:spPr>
              <a:xfrm>
                <a:off x="7189851" y="29950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7" name="object 859">
                <a:extLst>
                  <a:ext uri="{FF2B5EF4-FFF2-40B4-BE49-F238E27FC236}">
                    <a16:creationId xmlns:a16="http://schemas.microsoft.com/office/drawing/2014/main" id="{780C0475-3A2D-F5D9-144D-FB81C455B57F}"/>
                  </a:ext>
                </a:extLst>
              </p:cNvPr>
              <p:cNvSpPr/>
              <p:nvPr/>
            </p:nvSpPr>
            <p:spPr>
              <a:xfrm>
                <a:off x="7076693" y="2913888"/>
                <a:ext cx="168910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168909" h="172719">
                    <a:moveTo>
                      <a:pt x="106679" y="81534"/>
                    </a:moveTo>
                    <a:lnTo>
                      <a:pt x="113537" y="81534"/>
                    </a:lnTo>
                  </a:path>
                  <a:path w="168909" h="172719">
                    <a:moveTo>
                      <a:pt x="106679" y="81534"/>
                    </a:moveTo>
                    <a:lnTo>
                      <a:pt x="113537" y="81534"/>
                    </a:lnTo>
                  </a:path>
                  <a:path w="168909" h="172719">
                    <a:moveTo>
                      <a:pt x="106679" y="88392"/>
                    </a:moveTo>
                    <a:lnTo>
                      <a:pt x="113537" y="88392"/>
                    </a:lnTo>
                  </a:path>
                  <a:path w="168909" h="172719">
                    <a:moveTo>
                      <a:pt x="106679" y="88392"/>
                    </a:moveTo>
                    <a:lnTo>
                      <a:pt x="105917" y="89916"/>
                    </a:lnTo>
                  </a:path>
                  <a:path w="168909" h="172719">
                    <a:moveTo>
                      <a:pt x="113537" y="81534"/>
                    </a:moveTo>
                    <a:lnTo>
                      <a:pt x="113537" y="88392"/>
                    </a:lnTo>
                  </a:path>
                  <a:path w="168909" h="172719">
                    <a:moveTo>
                      <a:pt x="106679" y="81534"/>
                    </a:moveTo>
                    <a:lnTo>
                      <a:pt x="106679" y="88392"/>
                    </a:lnTo>
                  </a:path>
                  <a:path w="168909" h="172719">
                    <a:moveTo>
                      <a:pt x="69341" y="127254"/>
                    </a:moveTo>
                    <a:lnTo>
                      <a:pt x="83057" y="127254"/>
                    </a:lnTo>
                  </a:path>
                  <a:path w="168909" h="172719">
                    <a:moveTo>
                      <a:pt x="69341" y="134874"/>
                    </a:moveTo>
                    <a:lnTo>
                      <a:pt x="83057" y="134874"/>
                    </a:lnTo>
                  </a:path>
                  <a:path w="168909" h="172719">
                    <a:moveTo>
                      <a:pt x="69341" y="127254"/>
                    </a:moveTo>
                    <a:lnTo>
                      <a:pt x="69341" y="134874"/>
                    </a:lnTo>
                  </a:path>
                  <a:path w="168909" h="172719">
                    <a:moveTo>
                      <a:pt x="85344" y="90678"/>
                    </a:moveTo>
                    <a:lnTo>
                      <a:pt x="88391" y="90678"/>
                    </a:lnTo>
                  </a:path>
                  <a:path w="168909" h="172719">
                    <a:moveTo>
                      <a:pt x="83057" y="127254"/>
                    </a:moveTo>
                    <a:lnTo>
                      <a:pt x="83057" y="134874"/>
                    </a:lnTo>
                  </a:path>
                  <a:path w="168909" h="172719">
                    <a:moveTo>
                      <a:pt x="85344" y="171450"/>
                    </a:moveTo>
                    <a:lnTo>
                      <a:pt x="88391" y="171450"/>
                    </a:lnTo>
                  </a:path>
                  <a:path w="168909" h="172719">
                    <a:moveTo>
                      <a:pt x="85344" y="171450"/>
                    </a:moveTo>
                    <a:lnTo>
                      <a:pt x="85344" y="90678"/>
                    </a:lnTo>
                  </a:path>
                  <a:path w="168909" h="172719">
                    <a:moveTo>
                      <a:pt x="88391" y="172212"/>
                    </a:moveTo>
                    <a:lnTo>
                      <a:pt x="88391" y="89916"/>
                    </a:lnTo>
                  </a:path>
                  <a:path w="168909" h="172719">
                    <a:moveTo>
                      <a:pt x="120396" y="86106"/>
                    </a:moveTo>
                    <a:lnTo>
                      <a:pt x="113537" y="86106"/>
                    </a:lnTo>
                  </a:path>
                  <a:path w="168909" h="172719">
                    <a:moveTo>
                      <a:pt x="120396" y="67818"/>
                    </a:moveTo>
                    <a:lnTo>
                      <a:pt x="113537" y="67818"/>
                    </a:lnTo>
                  </a:path>
                  <a:path w="168909" h="172719">
                    <a:moveTo>
                      <a:pt x="113537" y="88392"/>
                    </a:moveTo>
                    <a:lnTo>
                      <a:pt x="114300" y="89916"/>
                    </a:lnTo>
                  </a:path>
                  <a:path w="168909" h="172719">
                    <a:moveTo>
                      <a:pt x="88391" y="89916"/>
                    </a:moveTo>
                    <a:lnTo>
                      <a:pt x="119633" y="89916"/>
                    </a:lnTo>
                  </a:path>
                  <a:path w="168909" h="172719">
                    <a:moveTo>
                      <a:pt x="88391" y="172212"/>
                    </a:moveTo>
                    <a:lnTo>
                      <a:pt x="119633" y="172212"/>
                    </a:lnTo>
                  </a:path>
                  <a:path w="168909" h="172719">
                    <a:moveTo>
                      <a:pt x="9144" y="12192"/>
                    </a:moveTo>
                    <a:lnTo>
                      <a:pt x="9144" y="24384"/>
                    </a:lnTo>
                  </a:path>
                  <a:path w="168909" h="172719">
                    <a:moveTo>
                      <a:pt x="1524" y="12192"/>
                    </a:moveTo>
                    <a:lnTo>
                      <a:pt x="1524" y="24384"/>
                    </a:lnTo>
                  </a:path>
                  <a:path w="168909" h="172719">
                    <a:moveTo>
                      <a:pt x="761" y="9144"/>
                    </a:moveTo>
                    <a:lnTo>
                      <a:pt x="761" y="2286"/>
                    </a:lnTo>
                  </a:path>
                  <a:path w="168909" h="172719">
                    <a:moveTo>
                      <a:pt x="11429" y="24384"/>
                    </a:moveTo>
                    <a:lnTo>
                      <a:pt x="9144" y="24384"/>
                    </a:lnTo>
                  </a:path>
                  <a:path w="168909" h="172719">
                    <a:moveTo>
                      <a:pt x="0" y="9144"/>
                    </a:moveTo>
                    <a:lnTo>
                      <a:pt x="11429" y="9144"/>
                    </a:lnTo>
                  </a:path>
                  <a:path w="168909" h="172719">
                    <a:moveTo>
                      <a:pt x="11429" y="2286"/>
                    </a:moveTo>
                    <a:lnTo>
                      <a:pt x="11429" y="24384"/>
                    </a:lnTo>
                  </a:path>
                  <a:path w="168909" h="172719">
                    <a:moveTo>
                      <a:pt x="10667" y="9144"/>
                    </a:moveTo>
                    <a:lnTo>
                      <a:pt x="10667" y="2286"/>
                    </a:lnTo>
                  </a:path>
                  <a:path w="168909" h="172719">
                    <a:moveTo>
                      <a:pt x="0" y="2286"/>
                    </a:moveTo>
                    <a:lnTo>
                      <a:pt x="0" y="24384"/>
                    </a:lnTo>
                  </a:path>
                  <a:path w="168909" h="172719">
                    <a:moveTo>
                      <a:pt x="1524" y="24384"/>
                    </a:moveTo>
                    <a:lnTo>
                      <a:pt x="0" y="24384"/>
                    </a:lnTo>
                  </a:path>
                  <a:path w="168909" h="172719">
                    <a:moveTo>
                      <a:pt x="0" y="12192"/>
                    </a:moveTo>
                    <a:lnTo>
                      <a:pt x="11429" y="12192"/>
                    </a:lnTo>
                  </a:path>
                  <a:path w="168909" h="172719">
                    <a:moveTo>
                      <a:pt x="163067" y="152400"/>
                    </a:moveTo>
                    <a:lnTo>
                      <a:pt x="168401" y="152400"/>
                    </a:lnTo>
                  </a:path>
                  <a:path w="168909" h="172719">
                    <a:moveTo>
                      <a:pt x="163067" y="108966"/>
                    </a:moveTo>
                    <a:lnTo>
                      <a:pt x="168401" y="108966"/>
                    </a:lnTo>
                  </a:path>
                  <a:path w="168909" h="172719">
                    <a:moveTo>
                      <a:pt x="16001" y="2286"/>
                    </a:moveTo>
                    <a:lnTo>
                      <a:pt x="17525" y="2286"/>
                    </a:lnTo>
                  </a:path>
                  <a:path w="168909" h="172719">
                    <a:moveTo>
                      <a:pt x="22859" y="2286"/>
                    </a:moveTo>
                    <a:lnTo>
                      <a:pt x="28955" y="2286"/>
                    </a:lnTo>
                  </a:path>
                  <a:path w="168909" h="172719">
                    <a:moveTo>
                      <a:pt x="29717" y="762"/>
                    </a:moveTo>
                    <a:lnTo>
                      <a:pt x="28955" y="0"/>
                    </a:lnTo>
                    <a:lnTo>
                      <a:pt x="28955" y="762"/>
                    </a:lnTo>
                  </a:path>
                  <a:path w="168909" h="172719">
                    <a:moveTo>
                      <a:pt x="29717" y="762"/>
                    </a:moveTo>
                    <a:lnTo>
                      <a:pt x="28955" y="0"/>
                    </a:lnTo>
                    <a:lnTo>
                      <a:pt x="28955" y="762"/>
                    </a:lnTo>
                  </a:path>
                  <a:path w="168909" h="172719">
                    <a:moveTo>
                      <a:pt x="31241" y="762"/>
                    </a:moveTo>
                    <a:lnTo>
                      <a:pt x="31241" y="0"/>
                    </a:lnTo>
                  </a:path>
                  <a:path w="168909" h="172719">
                    <a:moveTo>
                      <a:pt x="30479" y="0"/>
                    </a:moveTo>
                    <a:lnTo>
                      <a:pt x="29717" y="0"/>
                    </a:lnTo>
                    <a:lnTo>
                      <a:pt x="29717" y="762"/>
                    </a:lnTo>
                  </a:path>
                  <a:path w="168909" h="172719">
                    <a:moveTo>
                      <a:pt x="30479" y="0"/>
                    </a:moveTo>
                    <a:lnTo>
                      <a:pt x="29717" y="0"/>
                    </a:lnTo>
                    <a:lnTo>
                      <a:pt x="29717" y="762"/>
                    </a:lnTo>
                  </a:path>
                  <a:path w="168909" h="172719">
                    <a:moveTo>
                      <a:pt x="28194" y="762"/>
                    </a:moveTo>
                    <a:lnTo>
                      <a:pt x="28194" y="0"/>
                    </a:lnTo>
                  </a:path>
                  <a:path w="168909" h="172719">
                    <a:moveTo>
                      <a:pt x="28194" y="762"/>
                    </a:moveTo>
                    <a:lnTo>
                      <a:pt x="28194" y="0"/>
                    </a:lnTo>
                  </a:path>
                  <a:path w="168909" h="172719">
                    <a:moveTo>
                      <a:pt x="30479" y="0"/>
                    </a:moveTo>
                    <a:lnTo>
                      <a:pt x="32765" y="0"/>
                    </a:lnTo>
                  </a:path>
                  <a:path w="168909" h="172719">
                    <a:moveTo>
                      <a:pt x="30479" y="0"/>
                    </a:moveTo>
                    <a:lnTo>
                      <a:pt x="32765" y="0"/>
                    </a:lnTo>
                  </a:path>
                  <a:path w="168909" h="172719">
                    <a:moveTo>
                      <a:pt x="22859" y="0"/>
                    </a:moveTo>
                    <a:lnTo>
                      <a:pt x="22859" y="762"/>
                    </a:lnTo>
                  </a:path>
                  <a:path w="168909" h="172719">
                    <a:moveTo>
                      <a:pt x="22859" y="0"/>
                    </a:moveTo>
                    <a:lnTo>
                      <a:pt x="22859" y="762"/>
                    </a:lnTo>
                  </a:path>
                  <a:path w="168909" h="172719">
                    <a:moveTo>
                      <a:pt x="20574" y="762"/>
                    </a:moveTo>
                    <a:lnTo>
                      <a:pt x="20574" y="0"/>
                    </a:lnTo>
                  </a:path>
                  <a:path w="168909" h="172719">
                    <a:moveTo>
                      <a:pt x="22098" y="762"/>
                    </a:moveTo>
                    <a:lnTo>
                      <a:pt x="22098" y="0"/>
                    </a:lnTo>
                    <a:lnTo>
                      <a:pt x="22098" y="762"/>
                    </a:lnTo>
                  </a:path>
                  <a:path w="168909" h="172719">
                    <a:moveTo>
                      <a:pt x="22098" y="762"/>
                    </a:moveTo>
                    <a:lnTo>
                      <a:pt x="22098" y="0"/>
                    </a:lnTo>
                    <a:lnTo>
                      <a:pt x="22098" y="762"/>
                    </a:lnTo>
                  </a:path>
                  <a:path w="168909" h="172719">
                    <a:moveTo>
                      <a:pt x="21335" y="762"/>
                    </a:moveTo>
                    <a:lnTo>
                      <a:pt x="21335" y="0"/>
                    </a:lnTo>
                  </a:path>
                  <a:path w="168909" h="172719">
                    <a:moveTo>
                      <a:pt x="21335" y="762"/>
                    </a:moveTo>
                    <a:lnTo>
                      <a:pt x="21335" y="0"/>
                    </a:lnTo>
                  </a:path>
                  <a:path w="168909" h="172719">
                    <a:moveTo>
                      <a:pt x="19050" y="0"/>
                    </a:moveTo>
                    <a:lnTo>
                      <a:pt x="16001" y="0"/>
                    </a:lnTo>
                  </a:path>
                  <a:path w="168909" h="172719">
                    <a:moveTo>
                      <a:pt x="20574" y="762"/>
                    </a:moveTo>
                    <a:lnTo>
                      <a:pt x="17525" y="762"/>
                    </a:lnTo>
                  </a:path>
                  <a:path w="168909" h="172719">
                    <a:moveTo>
                      <a:pt x="19050" y="0"/>
                    </a:moveTo>
                    <a:lnTo>
                      <a:pt x="21335" y="0"/>
                    </a:lnTo>
                  </a:path>
                  <a:path w="168909" h="172719">
                    <a:moveTo>
                      <a:pt x="19050" y="0"/>
                    </a:moveTo>
                    <a:lnTo>
                      <a:pt x="21335" y="0"/>
                    </a:lnTo>
                  </a:path>
                  <a:path w="168909" h="172719">
                    <a:moveTo>
                      <a:pt x="22859" y="0"/>
                    </a:moveTo>
                    <a:lnTo>
                      <a:pt x="2819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8" name="object 860">
                <a:extLst>
                  <a:ext uri="{FF2B5EF4-FFF2-40B4-BE49-F238E27FC236}">
                    <a16:creationId xmlns:a16="http://schemas.microsoft.com/office/drawing/2014/main" id="{892430EE-BDC4-1112-5650-06D720F5C213}"/>
                  </a:ext>
                </a:extLst>
              </p:cNvPr>
              <p:cNvSpPr/>
              <p:nvPr/>
            </p:nvSpPr>
            <p:spPr>
              <a:xfrm>
                <a:off x="7106031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69" name="object 861">
                <a:extLst>
                  <a:ext uri="{FF2B5EF4-FFF2-40B4-BE49-F238E27FC236}">
                    <a16:creationId xmlns:a16="http://schemas.microsoft.com/office/drawing/2014/main" id="{D5E85E0B-CC68-6AED-3BFB-83027C2DA0C3}"/>
                  </a:ext>
                </a:extLst>
              </p:cNvPr>
              <p:cNvSpPr/>
              <p:nvPr/>
            </p:nvSpPr>
            <p:spPr>
              <a:xfrm>
                <a:off x="7092695" y="2902458"/>
                <a:ext cx="60706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607059" h="180975">
                    <a:moveTo>
                      <a:pt x="12192" y="13716"/>
                    </a:moveTo>
                    <a:lnTo>
                      <a:pt x="12953" y="13716"/>
                    </a:lnTo>
                  </a:path>
                  <a:path w="607059" h="180975">
                    <a:moveTo>
                      <a:pt x="12192" y="13716"/>
                    </a:moveTo>
                    <a:lnTo>
                      <a:pt x="12953" y="13716"/>
                    </a:lnTo>
                  </a:path>
                  <a:path w="607059" h="180975">
                    <a:moveTo>
                      <a:pt x="5333" y="13716"/>
                    </a:moveTo>
                    <a:lnTo>
                      <a:pt x="6096" y="13716"/>
                    </a:lnTo>
                  </a:path>
                  <a:path w="607059" h="180975">
                    <a:moveTo>
                      <a:pt x="5333" y="13716"/>
                    </a:moveTo>
                    <a:lnTo>
                      <a:pt x="6857" y="13716"/>
                    </a:lnTo>
                  </a:path>
                  <a:path w="607059" h="180975">
                    <a:moveTo>
                      <a:pt x="6096" y="13716"/>
                    </a:moveTo>
                    <a:lnTo>
                      <a:pt x="6857" y="13716"/>
                    </a:lnTo>
                  </a:path>
                  <a:path w="607059" h="180975">
                    <a:moveTo>
                      <a:pt x="6857" y="13716"/>
                    </a:moveTo>
                    <a:lnTo>
                      <a:pt x="6857" y="12192"/>
                    </a:lnTo>
                  </a:path>
                  <a:path w="607059" h="180975">
                    <a:moveTo>
                      <a:pt x="6857" y="13716"/>
                    </a:moveTo>
                    <a:lnTo>
                      <a:pt x="6857" y="12192"/>
                    </a:lnTo>
                  </a:path>
                  <a:path w="607059" h="180975">
                    <a:moveTo>
                      <a:pt x="6096" y="12192"/>
                    </a:moveTo>
                    <a:lnTo>
                      <a:pt x="6096" y="13716"/>
                    </a:lnTo>
                  </a:path>
                  <a:path w="607059" h="180975">
                    <a:moveTo>
                      <a:pt x="6096" y="13716"/>
                    </a:moveTo>
                    <a:lnTo>
                      <a:pt x="6096" y="12192"/>
                    </a:lnTo>
                  </a:path>
                  <a:path w="607059" h="180975">
                    <a:moveTo>
                      <a:pt x="5333" y="12192"/>
                    </a:moveTo>
                    <a:lnTo>
                      <a:pt x="5333" y="13716"/>
                    </a:lnTo>
                  </a:path>
                  <a:path w="607059" h="180975">
                    <a:moveTo>
                      <a:pt x="6096" y="12192"/>
                    </a:moveTo>
                    <a:lnTo>
                      <a:pt x="6096" y="13716"/>
                    </a:lnTo>
                  </a:path>
                  <a:path w="607059" h="180975">
                    <a:moveTo>
                      <a:pt x="6096" y="13716"/>
                    </a:moveTo>
                    <a:lnTo>
                      <a:pt x="6096" y="12192"/>
                    </a:lnTo>
                  </a:path>
                  <a:path w="607059" h="180975">
                    <a:moveTo>
                      <a:pt x="5333" y="12192"/>
                    </a:moveTo>
                    <a:lnTo>
                      <a:pt x="5333" y="13716"/>
                    </a:lnTo>
                  </a:path>
                  <a:path w="607059" h="180975">
                    <a:moveTo>
                      <a:pt x="12192" y="12192"/>
                    </a:moveTo>
                    <a:lnTo>
                      <a:pt x="12192" y="13716"/>
                    </a:lnTo>
                  </a:path>
                  <a:path w="607059" h="180975">
                    <a:moveTo>
                      <a:pt x="12953" y="13716"/>
                    </a:moveTo>
                    <a:lnTo>
                      <a:pt x="12953" y="12192"/>
                    </a:lnTo>
                  </a:path>
                  <a:path w="607059" h="180975">
                    <a:moveTo>
                      <a:pt x="12192" y="12192"/>
                    </a:moveTo>
                    <a:lnTo>
                      <a:pt x="12192" y="13716"/>
                    </a:lnTo>
                  </a:path>
                  <a:path w="607059" h="180975">
                    <a:moveTo>
                      <a:pt x="12953" y="13716"/>
                    </a:moveTo>
                    <a:lnTo>
                      <a:pt x="12953" y="12192"/>
                    </a:lnTo>
                  </a:path>
                  <a:path w="607059" h="180975">
                    <a:moveTo>
                      <a:pt x="13715" y="12192"/>
                    </a:moveTo>
                    <a:lnTo>
                      <a:pt x="13715" y="13716"/>
                    </a:lnTo>
                  </a:path>
                  <a:path w="607059" h="180975">
                    <a:moveTo>
                      <a:pt x="13715" y="12192"/>
                    </a:moveTo>
                    <a:lnTo>
                      <a:pt x="13715" y="13716"/>
                    </a:lnTo>
                  </a:path>
                  <a:path w="607059" h="180975">
                    <a:moveTo>
                      <a:pt x="13715" y="13716"/>
                    </a:moveTo>
                    <a:lnTo>
                      <a:pt x="13715" y="12192"/>
                    </a:lnTo>
                  </a:path>
                  <a:path w="607059" h="180975">
                    <a:moveTo>
                      <a:pt x="13715" y="13716"/>
                    </a:moveTo>
                    <a:lnTo>
                      <a:pt x="13715" y="12192"/>
                    </a:lnTo>
                  </a:path>
                  <a:path w="607059" h="180975">
                    <a:moveTo>
                      <a:pt x="1524" y="12192"/>
                    </a:moveTo>
                    <a:lnTo>
                      <a:pt x="1524" y="13716"/>
                    </a:lnTo>
                  </a:path>
                  <a:path w="607059" h="180975">
                    <a:moveTo>
                      <a:pt x="0" y="13716"/>
                    </a:moveTo>
                    <a:lnTo>
                      <a:pt x="0" y="0"/>
                    </a:lnTo>
                  </a:path>
                  <a:path w="607059" h="180975">
                    <a:moveTo>
                      <a:pt x="16763" y="2286"/>
                    </a:moveTo>
                    <a:lnTo>
                      <a:pt x="16763" y="11430"/>
                    </a:lnTo>
                  </a:path>
                  <a:path w="607059" h="180975">
                    <a:moveTo>
                      <a:pt x="16763" y="2286"/>
                    </a:moveTo>
                    <a:lnTo>
                      <a:pt x="16763" y="11430"/>
                    </a:lnTo>
                  </a:path>
                  <a:path w="607059" h="180975">
                    <a:moveTo>
                      <a:pt x="3048" y="2286"/>
                    </a:moveTo>
                    <a:lnTo>
                      <a:pt x="3048" y="11430"/>
                    </a:lnTo>
                  </a:path>
                  <a:path w="607059" h="180975">
                    <a:moveTo>
                      <a:pt x="3048" y="2286"/>
                    </a:moveTo>
                    <a:lnTo>
                      <a:pt x="3048" y="11430"/>
                    </a:lnTo>
                  </a:path>
                  <a:path w="607059" h="180975">
                    <a:moveTo>
                      <a:pt x="185927" y="156972"/>
                    </a:moveTo>
                    <a:lnTo>
                      <a:pt x="220979" y="156972"/>
                    </a:lnTo>
                  </a:path>
                  <a:path w="607059" h="180975">
                    <a:moveTo>
                      <a:pt x="185927" y="128016"/>
                    </a:moveTo>
                    <a:lnTo>
                      <a:pt x="220979" y="128016"/>
                    </a:lnTo>
                  </a:path>
                  <a:path w="607059" h="180975">
                    <a:moveTo>
                      <a:pt x="606551" y="128016"/>
                    </a:moveTo>
                    <a:lnTo>
                      <a:pt x="581405" y="128016"/>
                    </a:lnTo>
                  </a:path>
                  <a:path w="607059" h="180975">
                    <a:moveTo>
                      <a:pt x="606551" y="156972"/>
                    </a:moveTo>
                    <a:lnTo>
                      <a:pt x="581405" y="156972"/>
                    </a:lnTo>
                  </a:path>
                  <a:path w="607059" h="180975">
                    <a:moveTo>
                      <a:pt x="536448" y="59436"/>
                    </a:moveTo>
                    <a:lnTo>
                      <a:pt x="537972" y="59436"/>
                    </a:lnTo>
                  </a:path>
                  <a:path w="607059" h="180975">
                    <a:moveTo>
                      <a:pt x="539496" y="131064"/>
                    </a:moveTo>
                    <a:lnTo>
                      <a:pt x="539496" y="153924"/>
                    </a:lnTo>
                  </a:path>
                  <a:path w="607059" h="180975">
                    <a:moveTo>
                      <a:pt x="539496" y="128778"/>
                    </a:moveTo>
                    <a:lnTo>
                      <a:pt x="539496" y="131064"/>
                    </a:lnTo>
                  </a:path>
                  <a:path w="607059" h="180975">
                    <a:moveTo>
                      <a:pt x="536448" y="127254"/>
                    </a:moveTo>
                    <a:lnTo>
                      <a:pt x="537972" y="127254"/>
                    </a:lnTo>
                  </a:path>
                  <a:path w="607059" h="180975">
                    <a:moveTo>
                      <a:pt x="537972" y="128016"/>
                    </a:moveTo>
                    <a:lnTo>
                      <a:pt x="539496" y="128778"/>
                    </a:lnTo>
                  </a:path>
                  <a:path w="607059" h="180975">
                    <a:moveTo>
                      <a:pt x="537972" y="59436"/>
                    </a:moveTo>
                    <a:lnTo>
                      <a:pt x="537972" y="128778"/>
                    </a:lnTo>
                  </a:path>
                  <a:path w="607059" h="180975">
                    <a:moveTo>
                      <a:pt x="536448" y="59436"/>
                    </a:moveTo>
                    <a:lnTo>
                      <a:pt x="536448" y="128778"/>
                    </a:lnTo>
                  </a:path>
                  <a:path w="607059" h="180975">
                    <a:moveTo>
                      <a:pt x="514350" y="59436"/>
                    </a:moveTo>
                    <a:lnTo>
                      <a:pt x="515874" y="59436"/>
                    </a:lnTo>
                  </a:path>
                  <a:path w="607059" h="180975">
                    <a:moveTo>
                      <a:pt x="512825" y="128778"/>
                    </a:moveTo>
                    <a:lnTo>
                      <a:pt x="512825" y="153924"/>
                    </a:lnTo>
                  </a:path>
                  <a:path w="607059" h="180975">
                    <a:moveTo>
                      <a:pt x="514350" y="128016"/>
                    </a:moveTo>
                    <a:lnTo>
                      <a:pt x="512825" y="128778"/>
                    </a:lnTo>
                  </a:path>
                  <a:path w="607059" h="180975">
                    <a:moveTo>
                      <a:pt x="514350" y="127254"/>
                    </a:moveTo>
                    <a:lnTo>
                      <a:pt x="515874" y="127254"/>
                    </a:lnTo>
                  </a:path>
                  <a:path w="607059" h="180975">
                    <a:moveTo>
                      <a:pt x="515874" y="59436"/>
                    </a:moveTo>
                    <a:lnTo>
                      <a:pt x="515874" y="128778"/>
                    </a:lnTo>
                  </a:path>
                  <a:path w="607059" h="180975">
                    <a:moveTo>
                      <a:pt x="514350" y="59436"/>
                    </a:moveTo>
                    <a:lnTo>
                      <a:pt x="514350" y="128778"/>
                    </a:lnTo>
                  </a:path>
                  <a:path w="607059" h="180975">
                    <a:moveTo>
                      <a:pt x="512825" y="128778"/>
                    </a:moveTo>
                    <a:lnTo>
                      <a:pt x="539496" y="128778"/>
                    </a:lnTo>
                  </a:path>
                  <a:path w="607059" h="180975">
                    <a:moveTo>
                      <a:pt x="512825" y="153924"/>
                    </a:moveTo>
                    <a:lnTo>
                      <a:pt x="539496" y="153924"/>
                    </a:lnTo>
                  </a:path>
                  <a:path w="607059" h="180975">
                    <a:moveTo>
                      <a:pt x="512825" y="131064"/>
                    </a:moveTo>
                    <a:lnTo>
                      <a:pt x="539496" y="131064"/>
                    </a:lnTo>
                  </a:path>
                  <a:path w="607059" h="180975">
                    <a:moveTo>
                      <a:pt x="563118" y="79248"/>
                    </a:moveTo>
                    <a:lnTo>
                      <a:pt x="563118" y="97536"/>
                    </a:lnTo>
                  </a:path>
                  <a:path w="607059" h="180975">
                    <a:moveTo>
                      <a:pt x="569976" y="79248"/>
                    </a:moveTo>
                    <a:lnTo>
                      <a:pt x="569976" y="97536"/>
                    </a:lnTo>
                  </a:path>
                  <a:path w="607059" h="180975">
                    <a:moveTo>
                      <a:pt x="549401" y="79248"/>
                    </a:moveTo>
                    <a:lnTo>
                      <a:pt x="549401" y="97536"/>
                    </a:lnTo>
                  </a:path>
                  <a:path w="607059" h="180975">
                    <a:moveTo>
                      <a:pt x="556259" y="79248"/>
                    </a:moveTo>
                    <a:lnTo>
                      <a:pt x="556259" y="97536"/>
                    </a:lnTo>
                  </a:path>
                  <a:path w="607059" h="180975">
                    <a:moveTo>
                      <a:pt x="549401" y="97536"/>
                    </a:moveTo>
                    <a:lnTo>
                      <a:pt x="556259" y="97536"/>
                    </a:lnTo>
                  </a:path>
                  <a:path w="607059" h="180975">
                    <a:moveTo>
                      <a:pt x="569976" y="97536"/>
                    </a:moveTo>
                    <a:lnTo>
                      <a:pt x="563118" y="97536"/>
                    </a:lnTo>
                  </a:path>
                  <a:path w="607059" h="180975">
                    <a:moveTo>
                      <a:pt x="549401" y="79248"/>
                    </a:moveTo>
                    <a:lnTo>
                      <a:pt x="556259" y="79248"/>
                    </a:lnTo>
                  </a:path>
                  <a:path w="607059" h="180975">
                    <a:moveTo>
                      <a:pt x="569976" y="79248"/>
                    </a:moveTo>
                    <a:lnTo>
                      <a:pt x="563118" y="79248"/>
                    </a:lnTo>
                  </a:path>
                  <a:path w="607059" h="180975">
                    <a:moveTo>
                      <a:pt x="556259" y="90678"/>
                    </a:moveTo>
                    <a:lnTo>
                      <a:pt x="563118" y="90678"/>
                    </a:lnTo>
                  </a:path>
                  <a:path w="607059" h="180975">
                    <a:moveTo>
                      <a:pt x="556259" y="86106"/>
                    </a:moveTo>
                    <a:lnTo>
                      <a:pt x="563118" y="86106"/>
                    </a:lnTo>
                  </a:path>
                  <a:path w="607059" h="180975">
                    <a:moveTo>
                      <a:pt x="576833" y="180594"/>
                    </a:moveTo>
                    <a:lnTo>
                      <a:pt x="576833" y="104393"/>
                    </a:lnTo>
                  </a:path>
                  <a:path w="607059" h="180975">
                    <a:moveTo>
                      <a:pt x="605027" y="142494"/>
                    </a:moveTo>
                    <a:lnTo>
                      <a:pt x="601218" y="133350"/>
                    </a:lnTo>
                    <a:lnTo>
                      <a:pt x="592074" y="129540"/>
                    </a:lnTo>
                    <a:lnTo>
                      <a:pt x="583692" y="133350"/>
                    </a:lnTo>
                    <a:lnTo>
                      <a:pt x="579120" y="142494"/>
                    </a:lnTo>
                    <a:lnTo>
                      <a:pt x="583692" y="151637"/>
                    </a:lnTo>
                    <a:lnTo>
                      <a:pt x="592074" y="155448"/>
                    </a:lnTo>
                    <a:lnTo>
                      <a:pt x="601218" y="151637"/>
                    </a:lnTo>
                    <a:lnTo>
                      <a:pt x="605027" y="142494"/>
                    </a:lnTo>
                    <a:close/>
                  </a:path>
                  <a:path w="607059" h="180975">
                    <a:moveTo>
                      <a:pt x="578357" y="122681"/>
                    </a:moveTo>
                    <a:lnTo>
                      <a:pt x="578357" y="161544"/>
                    </a:lnTo>
                  </a:path>
                  <a:path w="607059" h="180975">
                    <a:moveTo>
                      <a:pt x="579881" y="160019"/>
                    </a:moveTo>
                    <a:lnTo>
                      <a:pt x="579881" y="160781"/>
                    </a:lnTo>
                  </a:path>
                  <a:path w="607059" h="180975">
                    <a:moveTo>
                      <a:pt x="579881" y="160781"/>
                    </a:moveTo>
                    <a:lnTo>
                      <a:pt x="581405" y="160781"/>
                    </a:lnTo>
                  </a:path>
                  <a:path w="607059" h="180975">
                    <a:moveTo>
                      <a:pt x="578357" y="160019"/>
                    </a:moveTo>
                    <a:lnTo>
                      <a:pt x="579881" y="160019"/>
                    </a:lnTo>
                  </a:path>
                  <a:path w="607059" h="180975">
                    <a:moveTo>
                      <a:pt x="579881" y="123443"/>
                    </a:moveTo>
                    <a:lnTo>
                      <a:pt x="581405" y="12344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0" name="object 862">
                <a:extLst>
                  <a:ext uri="{FF2B5EF4-FFF2-40B4-BE49-F238E27FC236}">
                    <a16:creationId xmlns:a16="http://schemas.microsoft.com/office/drawing/2014/main" id="{4A0048C4-4B01-9DD8-807A-7DBABB999A74}"/>
                  </a:ext>
                </a:extLst>
              </p:cNvPr>
              <p:cNvSpPr/>
              <p:nvPr/>
            </p:nvSpPr>
            <p:spPr>
              <a:xfrm>
                <a:off x="7672196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1" name="object 863">
                <a:extLst>
                  <a:ext uri="{FF2B5EF4-FFF2-40B4-BE49-F238E27FC236}">
                    <a16:creationId xmlns:a16="http://schemas.microsoft.com/office/drawing/2014/main" id="{A679BB9B-4AC5-9B93-A99F-B73956173337}"/>
                  </a:ext>
                </a:extLst>
              </p:cNvPr>
              <p:cNvSpPr/>
              <p:nvPr/>
            </p:nvSpPr>
            <p:spPr>
              <a:xfrm>
                <a:off x="7627619" y="2995422"/>
                <a:ext cx="64135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64134" h="90805">
                    <a:moveTo>
                      <a:pt x="43433" y="31241"/>
                    </a:moveTo>
                    <a:lnTo>
                      <a:pt x="43433" y="32003"/>
                    </a:lnTo>
                  </a:path>
                  <a:path w="64134" h="90805">
                    <a:moveTo>
                      <a:pt x="43433" y="32003"/>
                    </a:moveTo>
                    <a:lnTo>
                      <a:pt x="44957" y="32003"/>
                    </a:lnTo>
                  </a:path>
                  <a:path w="64134" h="90805">
                    <a:moveTo>
                      <a:pt x="44957" y="32003"/>
                    </a:moveTo>
                    <a:lnTo>
                      <a:pt x="44957" y="30479"/>
                    </a:lnTo>
                  </a:path>
                  <a:path w="64134" h="90805">
                    <a:moveTo>
                      <a:pt x="46481" y="67817"/>
                    </a:moveTo>
                    <a:lnTo>
                      <a:pt x="46481" y="55625"/>
                    </a:lnTo>
                  </a:path>
                  <a:path w="64134" h="90805">
                    <a:moveTo>
                      <a:pt x="46481" y="43433"/>
                    </a:moveTo>
                    <a:lnTo>
                      <a:pt x="46481" y="30479"/>
                    </a:lnTo>
                  </a:path>
                  <a:path w="64134" h="90805">
                    <a:moveTo>
                      <a:pt x="44957" y="67817"/>
                    </a:moveTo>
                    <a:lnTo>
                      <a:pt x="44957" y="54101"/>
                    </a:lnTo>
                  </a:path>
                  <a:path w="64134" h="90805">
                    <a:moveTo>
                      <a:pt x="44957" y="45719"/>
                    </a:moveTo>
                    <a:lnTo>
                      <a:pt x="44957" y="30479"/>
                    </a:lnTo>
                  </a:path>
                  <a:path w="64134" h="90805">
                    <a:moveTo>
                      <a:pt x="43433" y="29717"/>
                    </a:moveTo>
                    <a:lnTo>
                      <a:pt x="41909" y="27431"/>
                    </a:lnTo>
                  </a:path>
                  <a:path w="64134" h="90805">
                    <a:moveTo>
                      <a:pt x="43433" y="68579"/>
                    </a:moveTo>
                    <a:lnTo>
                      <a:pt x="41909" y="70865"/>
                    </a:lnTo>
                  </a:path>
                  <a:path w="64134" h="90805">
                    <a:moveTo>
                      <a:pt x="64007" y="49529"/>
                    </a:moveTo>
                    <a:lnTo>
                      <a:pt x="62483" y="44957"/>
                    </a:lnTo>
                    <a:lnTo>
                      <a:pt x="57150" y="42671"/>
                    </a:lnTo>
                    <a:lnTo>
                      <a:pt x="52577" y="44957"/>
                    </a:lnTo>
                    <a:lnTo>
                      <a:pt x="51053" y="49529"/>
                    </a:lnTo>
                    <a:lnTo>
                      <a:pt x="52577" y="54101"/>
                    </a:lnTo>
                    <a:lnTo>
                      <a:pt x="57150" y="56387"/>
                    </a:lnTo>
                    <a:lnTo>
                      <a:pt x="62483" y="54101"/>
                    </a:lnTo>
                    <a:lnTo>
                      <a:pt x="64007" y="49529"/>
                    </a:lnTo>
                    <a:close/>
                  </a:path>
                  <a:path w="64134" h="90805">
                    <a:moveTo>
                      <a:pt x="38100" y="11429"/>
                    </a:moveTo>
                    <a:lnTo>
                      <a:pt x="38100" y="87629"/>
                    </a:lnTo>
                  </a:path>
                  <a:path w="64134" h="90805">
                    <a:moveTo>
                      <a:pt x="34289" y="90677"/>
                    </a:moveTo>
                    <a:lnTo>
                      <a:pt x="34289" y="8381"/>
                    </a:lnTo>
                  </a:path>
                  <a:path w="64134" h="90805">
                    <a:moveTo>
                      <a:pt x="3048" y="90677"/>
                    </a:moveTo>
                    <a:lnTo>
                      <a:pt x="3048" y="8381"/>
                    </a:lnTo>
                  </a:path>
                  <a:path w="64134" h="90805">
                    <a:moveTo>
                      <a:pt x="0" y="89915"/>
                    </a:moveTo>
                    <a:lnTo>
                      <a:pt x="0" y="9143"/>
                    </a:lnTo>
                  </a:path>
                  <a:path w="64134" h="90805">
                    <a:moveTo>
                      <a:pt x="34289" y="90677"/>
                    </a:moveTo>
                    <a:lnTo>
                      <a:pt x="38100" y="87629"/>
                    </a:lnTo>
                  </a:path>
                  <a:path w="64134" h="90805">
                    <a:moveTo>
                      <a:pt x="3048" y="90677"/>
                    </a:moveTo>
                    <a:lnTo>
                      <a:pt x="34289" y="90677"/>
                    </a:lnTo>
                  </a:path>
                  <a:path w="64134" h="90805">
                    <a:moveTo>
                      <a:pt x="0" y="89915"/>
                    </a:moveTo>
                    <a:lnTo>
                      <a:pt x="3048" y="89915"/>
                    </a:lnTo>
                  </a:path>
                  <a:path w="64134" h="90805">
                    <a:moveTo>
                      <a:pt x="21335" y="0"/>
                    </a:moveTo>
                    <a:lnTo>
                      <a:pt x="21335" y="6857"/>
                    </a:lnTo>
                  </a:path>
                  <a:path w="64134" h="90805">
                    <a:moveTo>
                      <a:pt x="28194" y="0"/>
                    </a:moveTo>
                    <a:lnTo>
                      <a:pt x="28194" y="6857"/>
                    </a:lnTo>
                  </a:path>
                  <a:path w="64134" h="90805">
                    <a:moveTo>
                      <a:pt x="21335" y="6857"/>
                    </a:moveTo>
                    <a:lnTo>
                      <a:pt x="20574" y="8381"/>
                    </a:lnTo>
                  </a:path>
                  <a:path w="64134" h="90805">
                    <a:moveTo>
                      <a:pt x="21335" y="6857"/>
                    </a:moveTo>
                    <a:lnTo>
                      <a:pt x="28194" y="6857"/>
                    </a:lnTo>
                  </a:path>
                  <a:path w="64134" h="90805">
                    <a:moveTo>
                      <a:pt x="34289" y="8381"/>
                    </a:moveTo>
                    <a:lnTo>
                      <a:pt x="38100" y="11429"/>
                    </a:lnTo>
                  </a:path>
                  <a:path w="64134" h="90805">
                    <a:moveTo>
                      <a:pt x="3048" y="8381"/>
                    </a:moveTo>
                    <a:lnTo>
                      <a:pt x="34289" y="8381"/>
                    </a:lnTo>
                  </a:path>
                  <a:path w="64134" h="90805">
                    <a:moveTo>
                      <a:pt x="0" y="9143"/>
                    </a:moveTo>
                    <a:lnTo>
                      <a:pt x="3048" y="9143"/>
                    </a:lnTo>
                  </a:path>
                  <a:path w="64134" h="90805">
                    <a:moveTo>
                      <a:pt x="21335" y="0"/>
                    </a:moveTo>
                    <a:lnTo>
                      <a:pt x="28194" y="0"/>
                    </a:lnTo>
                  </a:path>
                  <a:path w="64134" h="90805">
                    <a:moveTo>
                      <a:pt x="21335" y="0"/>
                    </a:moveTo>
                    <a:lnTo>
                      <a:pt x="28194" y="0"/>
                    </a:lnTo>
                  </a:path>
                  <a:path w="64134" h="90805">
                    <a:moveTo>
                      <a:pt x="21335" y="0"/>
                    </a:moveTo>
                    <a:lnTo>
                      <a:pt x="2209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2" name="object 864">
                <a:extLst>
                  <a:ext uri="{FF2B5EF4-FFF2-40B4-BE49-F238E27FC236}">
                    <a16:creationId xmlns:a16="http://schemas.microsoft.com/office/drawing/2014/main" id="{D889C2BC-F9AD-3789-6DDB-B4725B81ECB5}"/>
                  </a:ext>
                </a:extLst>
              </p:cNvPr>
              <p:cNvSpPr/>
              <p:nvPr/>
            </p:nvSpPr>
            <p:spPr>
              <a:xfrm>
                <a:off x="7655432" y="29950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3" name="object 865">
                <a:extLst>
                  <a:ext uri="{FF2B5EF4-FFF2-40B4-BE49-F238E27FC236}">
                    <a16:creationId xmlns:a16="http://schemas.microsoft.com/office/drawing/2014/main" id="{7574B381-0094-2B1D-0308-FA8E4A2CE2E7}"/>
                  </a:ext>
                </a:extLst>
              </p:cNvPr>
              <p:cNvSpPr/>
              <p:nvPr/>
            </p:nvSpPr>
            <p:spPr>
              <a:xfrm>
                <a:off x="7438643" y="2902458"/>
                <a:ext cx="47244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472440" h="180975">
                    <a:moveTo>
                      <a:pt x="186689" y="138684"/>
                    </a:moveTo>
                    <a:lnTo>
                      <a:pt x="186689" y="146304"/>
                    </a:lnTo>
                  </a:path>
                  <a:path w="472440" h="180975">
                    <a:moveTo>
                      <a:pt x="217170" y="99822"/>
                    </a:moveTo>
                    <a:lnTo>
                      <a:pt x="217931" y="101346"/>
                    </a:lnTo>
                  </a:path>
                  <a:path w="472440" h="180975">
                    <a:moveTo>
                      <a:pt x="227075" y="104393"/>
                    </a:moveTo>
                    <a:lnTo>
                      <a:pt x="230885" y="104393"/>
                    </a:lnTo>
                  </a:path>
                  <a:path w="472440" h="180975">
                    <a:moveTo>
                      <a:pt x="227075" y="180594"/>
                    </a:moveTo>
                    <a:lnTo>
                      <a:pt x="230885" y="180594"/>
                    </a:lnTo>
                  </a:path>
                  <a:path w="472440" h="180975">
                    <a:moveTo>
                      <a:pt x="172974" y="138684"/>
                    </a:moveTo>
                    <a:lnTo>
                      <a:pt x="172974" y="146304"/>
                    </a:lnTo>
                  </a:path>
                  <a:path w="472440" h="180975">
                    <a:moveTo>
                      <a:pt x="172974" y="146304"/>
                    </a:moveTo>
                    <a:lnTo>
                      <a:pt x="186689" y="146304"/>
                    </a:lnTo>
                  </a:path>
                  <a:path w="472440" h="180975">
                    <a:moveTo>
                      <a:pt x="172974" y="138684"/>
                    </a:moveTo>
                    <a:lnTo>
                      <a:pt x="186689" y="138684"/>
                    </a:lnTo>
                  </a:path>
                  <a:path w="472440" h="180975">
                    <a:moveTo>
                      <a:pt x="8381" y="125730"/>
                    </a:moveTo>
                    <a:lnTo>
                      <a:pt x="8381" y="124206"/>
                    </a:lnTo>
                    <a:lnTo>
                      <a:pt x="7620" y="122681"/>
                    </a:lnTo>
                    <a:lnTo>
                      <a:pt x="6857" y="121919"/>
                    </a:lnTo>
                    <a:lnTo>
                      <a:pt x="4572" y="121919"/>
                    </a:lnTo>
                    <a:lnTo>
                      <a:pt x="3048" y="122681"/>
                    </a:lnTo>
                    <a:lnTo>
                      <a:pt x="1524" y="125730"/>
                    </a:lnTo>
                    <a:lnTo>
                      <a:pt x="761" y="128016"/>
                    </a:lnTo>
                    <a:lnTo>
                      <a:pt x="0" y="131825"/>
                    </a:lnTo>
                    <a:lnTo>
                      <a:pt x="0" y="136398"/>
                    </a:lnTo>
                    <a:lnTo>
                      <a:pt x="761" y="137922"/>
                    </a:lnTo>
                    <a:lnTo>
                      <a:pt x="1524" y="138684"/>
                    </a:lnTo>
                    <a:lnTo>
                      <a:pt x="3048" y="138684"/>
                    </a:lnTo>
                    <a:lnTo>
                      <a:pt x="4572" y="137922"/>
                    </a:lnTo>
                    <a:lnTo>
                      <a:pt x="6096" y="136398"/>
                    </a:lnTo>
                    <a:lnTo>
                      <a:pt x="6857" y="134112"/>
                    </a:lnTo>
                  </a:path>
                  <a:path w="472440" h="180975">
                    <a:moveTo>
                      <a:pt x="16763" y="127254"/>
                    </a:moveTo>
                    <a:lnTo>
                      <a:pt x="14477" y="138684"/>
                    </a:lnTo>
                  </a:path>
                  <a:path w="472440" h="180975">
                    <a:moveTo>
                      <a:pt x="16001" y="129540"/>
                    </a:moveTo>
                    <a:lnTo>
                      <a:pt x="16001" y="128016"/>
                    </a:lnTo>
                    <a:lnTo>
                      <a:pt x="14477" y="127254"/>
                    </a:lnTo>
                    <a:lnTo>
                      <a:pt x="12953" y="127254"/>
                    </a:lnTo>
                    <a:lnTo>
                      <a:pt x="10667" y="129540"/>
                    </a:lnTo>
                    <a:lnTo>
                      <a:pt x="9905" y="131825"/>
                    </a:lnTo>
                    <a:lnTo>
                      <a:pt x="9905" y="136398"/>
                    </a:lnTo>
                    <a:lnTo>
                      <a:pt x="10667" y="137922"/>
                    </a:lnTo>
                    <a:lnTo>
                      <a:pt x="11429" y="138684"/>
                    </a:lnTo>
                    <a:lnTo>
                      <a:pt x="12953" y="138684"/>
                    </a:lnTo>
                    <a:lnTo>
                      <a:pt x="15239" y="136398"/>
                    </a:lnTo>
                  </a:path>
                  <a:path w="472440" h="180975">
                    <a:moveTo>
                      <a:pt x="19811" y="127254"/>
                    </a:moveTo>
                    <a:lnTo>
                      <a:pt x="20574" y="138684"/>
                    </a:lnTo>
                    <a:lnTo>
                      <a:pt x="25146" y="127254"/>
                    </a:lnTo>
                  </a:path>
                  <a:path w="472440" h="180975">
                    <a:moveTo>
                      <a:pt x="28955" y="122681"/>
                    </a:moveTo>
                    <a:lnTo>
                      <a:pt x="28955" y="123443"/>
                    </a:lnTo>
                    <a:lnTo>
                      <a:pt x="29717" y="122681"/>
                    </a:lnTo>
                    <a:lnTo>
                      <a:pt x="28955" y="121919"/>
                    </a:lnTo>
                    <a:lnTo>
                      <a:pt x="28955" y="122681"/>
                    </a:lnTo>
                    <a:close/>
                  </a:path>
                  <a:path w="472440" h="180975">
                    <a:moveTo>
                      <a:pt x="28194" y="128016"/>
                    </a:moveTo>
                    <a:lnTo>
                      <a:pt x="26670" y="138684"/>
                    </a:lnTo>
                  </a:path>
                  <a:path w="472440" h="180975">
                    <a:moveTo>
                      <a:pt x="33527" y="121919"/>
                    </a:moveTo>
                    <a:lnTo>
                      <a:pt x="31241" y="135636"/>
                    </a:lnTo>
                    <a:lnTo>
                      <a:pt x="31241" y="137922"/>
                    </a:lnTo>
                    <a:lnTo>
                      <a:pt x="32003" y="138684"/>
                    </a:lnTo>
                    <a:lnTo>
                      <a:pt x="32765" y="138684"/>
                    </a:lnTo>
                  </a:path>
                  <a:path w="472440" h="180975">
                    <a:moveTo>
                      <a:pt x="31241" y="127254"/>
                    </a:moveTo>
                    <a:lnTo>
                      <a:pt x="34289" y="127254"/>
                    </a:lnTo>
                  </a:path>
                  <a:path w="472440" h="180975">
                    <a:moveTo>
                      <a:pt x="37337" y="127254"/>
                    </a:moveTo>
                    <a:lnTo>
                      <a:pt x="38100" y="138684"/>
                    </a:lnTo>
                    <a:lnTo>
                      <a:pt x="42672" y="127254"/>
                    </a:lnTo>
                  </a:path>
                  <a:path w="472440" h="180975">
                    <a:moveTo>
                      <a:pt x="38100" y="138684"/>
                    </a:moveTo>
                    <a:lnTo>
                      <a:pt x="36575" y="141731"/>
                    </a:lnTo>
                    <a:lnTo>
                      <a:pt x="35051" y="143256"/>
                    </a:lnTo>
                    <a:lnTo>
                      <a:pt x="33527" y="144018"/>
                    </a:lnTo>
                  </a:path>
                  <a:path w="472440" h="180975">
                    <a:moveTo>
                      <a:pt x="61722" y="124206"/>
                    </a:moveTo>
                    <a:lnTo>
                      <a:pt x="61722" y="122681"/>
                    </a:lnTo>
                    <a:lnTo>
                      <a:pt x="60198" y="121919"/>
                    </a:lnTo>
                    <a:lnTo>
                      <a:pt x="59435" y="121919"/>
                    </a:lnTo>
                    <a:lnTo>
                      <a:pt x="57911" y="122681"/>
                    </a:lnTo>
                    <a:lnTo>
                      <a:pt x="56387" y="124968"/>
                    </a:lnTo>
                    <a:lnTo>
                      <a:pt x="55625" y="128778"/>
                    </a:lnTo>
                    <a:lnTo>
                      <a:pt x="54863" y="132587"/>
                    </a:lnTo>
                    <a:lnTo>
                      <a:pt x="54863" y="137922"/>
                    </a:lnTo>
                    <a:lnTo>
                      <a:pt x="56387" y="138684"/>
                    </a:lnTo>
                    <a:lnTo>
                      <a:pt x="57150" y="138684"/>
                    </a:lnTo>
                    <a:lnTo>
                      <a:pt x="58674" y="137922"/>
                    </a:lnTo>
                    <a:lnTo>
                      <a:pt x="60198" y="136398"/>
                    </a:lnTo>
                    <a:lnTo>
                      <a:pt x="60959" y="133350"/>
                    </a:lnTo>
                    <a:lnTo>
                      <a:pt x="60959" y="130302"/>
                    </a:lnTo>
                    <a:lnTo>
                      <a:pt x="60198" y="128778"/>
                    </a:lnTo>
                    <a:lnTo>
                      <a:pt x="58674" y="128016"/>
                    </a:lnTo>
                    <a:lnTo>
                      <a:pt x="56387" y="128778"/>
                    </a:lnTo>
                    <a:lnTo>
                      <a:pt x="55625" y="130302"/>
                    </a:lnTo>
                    <a:lnTo>
                      <a:pt x="54863" y="132587"/>
                    </a:lnTo>
                  </a:path>
                  <a:path w="472440" h="180975">
                    <a:moveTo>
                      <a:pt x="450341" y="0"/>
                    </a:moveTo>
                    <a:lnTo>
                      <a:pt x="47243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4" name="object 866">
                <a:extLst>
                  <a:ext uri="{FF2B5EF4-FFF2-40B4-BE49-F238E27FC236}">
                    <a16:creationId xmlns:a16="http://schemas.microsoft.com/office/drawing/2014/main" id="{A1FD1C66-8A5A-A5B2-E2AF-EA305ED9A561}"/>
                  </a:ext>
                </a:extLst>
              </p:cNvPr>
              <p:cNvSpPr/>
              <p:nvPr/>
            </p:nvSpPr>
            <p:spPr>
              <a:xfrm>
                <a:off x="7914513" y="2904362"/>
                <a:ext cx="1143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11429" h="1269">
                    <a:moveTo>
                      <a:pt x="11417" y="381"/>
                    </a:moveTo>
                    <a:lnTo>
                      <a:pt x="11315" y="114"/>
                    </a:lnTo>
                    <a:lnTo>
                      <a:pt x="11049" y="0"/>
                    </a:lnTo>
                    <a:lnTo>
                      <a:pt x="10769" y="114"/>
                    </a:lnTo>
                    <a:lnTo>
                      <a:pt x="10668" y="381"/>
                    </a:lnTo>
                    <a:lnTo>
                      <a:pt x="10769" y="660"/>
                    </a:lnTo>
                    <a:lnTo>
                      <a:pt x="11049" y="762"/>
                    </a:lnTo>
                    <a:lnTo>
                      <a:pt x="11315" y="660"/>
                    </a:lnTo>
                    <a:lnTo>
                      <a:pt x="11417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5" name="object 867">
                <a:extLst>
                  <a:ext uri="{FF2B5EF4-FFF2-40B4-BE49-F238E27FC236}">
                    <a16:creationId xmlns:a16="http://schemas.microsoft.com/office/drawing/2014/main" id="{2B1FA22B-C473-D0CB-199A-188AE89A068E}"/>
                  </a:ext>
                </a:extLst>
              </p:cNvPr>
              <p:cNvSpPr/>
              <p:nvPr/>
            </p:nvSpPr>
            <p:spPr>
              <a:xfrm>
                <a:off x="7911083" y="2902458"/>
                <a:ext cx="1270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2539">
                    <a:moveTo>
                      <a:pt x="6858" y="2286"/>
                    </a:moveTo>
                    <a:lnTo>
                      <a:pt x="11430" y="2286"/>
                    </a:lnTo>
                  </a:path>
                  <a:path w="12700" h="2539">
                    <a:moveTo>
                      <a:pt x="6096" y="0"/>
                    </a:moveTo>
                    <a:lnTo>
                      <a:pt x="12192" y="0"/>
                    </a:lnTo>
                  </a:path>
                  <a:path w="12700" h="2539">
                    <a:moveTo>
                      <a:pt x="2286" y="2286"/>
                    </a:moveTo>
                    <a:lnTo>
                      <a:pt x="4572" y="2286"/>
                    </a:lnTo>
                  </a:path>
                  <a:path w="12700" h="2539">
                    <a:moveTo>
                      <a:pt x="3810" y="2286"/>
                    </a:moveTo>
                    <a:lnTo>
                      <a:pt x="762" y="2286"/>
                    </a:lnTo>
                  </a:path>
                  <a:path w="12700" h="2539">
                    <a:moveTo>
                      <a:pt x="2286" y="2286"/>
                    </a:moveTo>
                    <a:lnTo>
                      <a:pt x="4572" y="2286"/>
                    </a:lnTo>
                  </a:path>
                  <a:path w="12700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2700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2700" h="2539">
                    <a:moveTo>
                      <a:pt x="0" y="0"/>
                    </a:moveTo>
                    <a:lnTo>
                      <a:pt x="762" y="0"/>
                    </a:lnTo>
                  </a:path>
                  <a:path w="12700" h="2539">
                    <a:moveTo>
                      <a:pt x="4572" y="2286"/>
                    </a:moveTo>
                    <a:lnTo>
                      <a:pt x="4572" y="0"/>
                    </a:lnTo>
                  </a:path>
                  <a:path w="12700" h="2539">
                    <a:moveTo>
                      <a:pt x="5334" y="0"/>
                    </a:moveTo>
                    <a:lnTo>
                      <a:pt x="5334" y="2286"/>
                    </a:lnTo>
                  </a:path>
                  <a:path w="12700" h="2539">
                    <a:moveTo>
                      <a:pt x="6096" y="2286"/>
                    </a:moveTo>
                    <a:lnTo>
                      <a:pt x="6096" y="0"/>
                    </a:lnTo>
                  </a:path>
                  <a:path w="12700" h="2539">
                    <a:moveTo>
                      <a:pt x="6096" y="0"/>
                    </a:moveTo>
                    <a:lnTo>
                      <a:pt x="6096" y="2286"/>
                    </a:lnTo>
                  </a:path>
                  <a:path w="12700" h="2539">
                    <a:moveTo>
                      <a:pt x="4572" y="2286"/>
                    </a:moveTo>
                    <a:lnTo>
                      <a:pt x="4572" y="0"/>
                    </a:lnTo>
                  </a:path>
                  <a:path w="12700" h="2539">
                    <a:moveTo>
                      <a:pt x="5334" y="0"/>
                    </a:moveTo>
                    <a:lnTo>
                      <a:pt x="5334" y="2286"/>
                    </a:lnTo>
                  </a:path>
                  <a:path w="12700" h="2539">
                    <a:moveTo>
                      <a:pt x="5334" y="2286"/>
                    </a:moveTo>
                    <a:lnTo>
                      <a:pt x="5334" y="0"/>
                    </a:lnTo>
                  </a:path>
                  <a:path w="12700" h="2539">
                    <a:moveTo>
                      <a:pt x="6096" y="0"/>
                    </a:moveTo>
                    <a:lnTo>
                      <a:pt x="6096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6" name="object 868">
                <a:extLst>
                  <a:ext uri="{FF2B5EF4-FFF2-40B4-BE49-F238E27FC236}">
                    <a16:creationId xmlns:a16="http://schemas.microsoft.com/office/drawing/2014/main" id="{64EFDBD3-5C43-69A8-4196-03C65FFA8524}"/>
                  </a:ext>
                </a:extLst>
              </p:cNvPr>
              <p:cNvSpPr/>
              <p:nvPr/>
            </p:nvSpPr>
            <p:spPr>
              <a:xfrm>
                <a:off x="7915275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1904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7" name="object 869">
                <a:extLst>
                  <a:ext uri="{FF2B5EF4-FFF2-40B4-BE49-F238E27FC236}">
                    <a16:creationId xmlns:a16="http://schemas.microsoft.com/office/drawing/2014/main" id="{9F311BED-00B4-3E6B-14D0-B8BDACD183C1}"/>
                  </a:ext>
                </a:extLst>
              </p:cNvPr>
              <p:cNvSpPr/>
              <p:nvPr/>
            </p:nvSpPr>
            <p:spPr>
              <a:xfrm>
                <a:off x="7916418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8" name="object 870">
                <a:extLst>
                  <a:ext uri="{FF2B5EF4-FFF2-40B4-BE49-F238E27FC236}">
                    <a16:creationId xmlns:a16="http://schemas.microsoft.com/office/drawing/2014/main" id="{7EDA2F4D-6677-0018-4D82-F4DF9063EC50}"/>
                  </a:ext>
                </a:extLst>
              </p:cNvPr>
              <p:cNvSpPr/>
              <p:nvPr/>
            </p:nvSpPr>
            <p:spPr>
              <a:xfrm>
                <a:off x="7915275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79" name="object 871">
                <a:extLst>
                  <a:ext uri="{FF2B5EF4-FFF2-40B4-BE49-F238E27FC236}">
                    <a16:creationId xmlns:a16="http://schemas.microsoft.com/office/drawing/2014/main" id="{527899F9-8892-5BC2-B974-D307E8BB5A3F}"/>
                  </a:ext>
                </a:extLst>
              </p:cNvPr>
              <p:cNvSpPr/>
              <p:nvPr/>
            </p:nvSpPr>
            <p:spPr>
              <a:xfrm>
                <a:off x="7915656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2539">
                    <a:moveTo>
                      <a:pt x="1524" y="2286"/>
                    </a:moveTo>
                    <a:lnTo>
                      <a:pt x="2286" y="2286"/>
                    </a:lnTo>
                  </a:path>
                  <a:path w="11429" h="2539">
                    <a:moveTo>
                      <a:pt x="1524" y="2286"/>
                    </a:moveTo>
                    <a:lnTo>
                      <a:pt x="2286" y="2286"/>
                    </a:lnTo>
                  </a:path>
                  <a:path w="11429" h="2539">
                    <a:moveTo>
                      <a:pt x="1524" y="0"/>
                    </a:moveTo>
                    <a:lnTo>
                      <a:pt x="0" y="0"/>
                    </a:lnTo>
                  </a:path>
                  <a:path w="11429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29" h="2539">
                    <a:moveTo>
                      <a:pt x="9144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9144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8382" y="0"/>
                    </a:moveTo>
                    <a:lnTo>
                      <a:pt x="8382" y="2286"/>
                    </a:lnTo>
                  </a:path>
                  <a:path w="11429" h="2539">
                    <a:moveTo>
                      <a:pt x="8382" y="0"/>
                    </a:moveTo>
                    <a:lnTo>
                      <a:pt x="8382" y="2286"/>
                    </a:lnTo>
                  </a:path>
                  <a:path w="11429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29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29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6858" y="2286"/>
                    </a:moveTo>
                    <a:lnTo>
                      <a:pt x="685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0" name="object 872">
                <a:extLst>
                  <a:ext uri="{FF2B5EF4-FFF2-40B4-BE49-F238E27FC236}">
                    <a16:creationId xmlns:a16="http://schemas.microsoft.com/office/drawing/2014/main" id="{396D3F79-438E-5BD0-BA3F-AC460246DF4F}"/>
                  </a:ext>
                </a:extLst>
              </p:cNvPr>
              <p:cNvSpPr/>
              <p:nvPr/>
            </p:nvSpPr>
            <p:spPr>
              <a:xfrm>
                <a:off x="7922132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1" name="object 873">
                <a:extLst>
                  <a:ext uri="{FF2B5EF4-FFF2-40B4-BE49-F238E27FC236}">
                    <a16:creationId xmlns:a16="http://schemas.microsoft.com/office/drawing/2014/main" id="{E2F4ADFE-74D5-DC48-F827-32F882EFCEB3}"/>
                  </a:ext>
                </a:extLst>
              </p:cNvPr>
              <p:cNvSpPr/>
              <p:nvPr/>
            </p:nvSpPr>
            <p:spPr>
              <a:xfrm>
                <a:off x="7922514" y="2902458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761" y="2286"/>
                    </a:moveTo>
                    <a:lnTo>
                      <a:pt x="2285" y="2286"/>
                    </a:lnTo>
                  </a:path>
                  <a:path w="2540" h="2539">
                    <a:moveTo>
                      <a:pt x="1524" y="2286"/>
                    </a:moveTo>
                    <a:lnTo>
                      <a:pt x="2285" y="2286"/>
                    </a:lnTo>
                  </a:path>
                  <a:path w="2540" h="2539">
                    <a:moveTo>
                      <a:pt x="761" y="2286"/>
                    </a:moveTo>
                    <a:lnTo>
                      <a:pt x="1524" y="2286"/>
                    </a:lnTo>
                  </a:path>
                  <a:path w="2540" h="2539">
                    <a:moveTo>
                      <a:pt x="761" y="0"/>
                    </a:moveTo>
                    <a:lnTo>
                      <a:pt x="0" y="0"/>
                    </a:lnTo>
                  </a:path>
                  <a:path w="2540" h="2539">
                    <a:moveTo>
                      <a:pt x="761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2" name="object 874">
                <a:extLst>
                  <a:ext uri="{FF2B5EF4-FFF2-40B4-BE49-F238E27FC236}">
                    <a16:creationId xmlns:a16="http://schemas.microsoft.com/office/drawing/2014/main" id="{AFD9D713-6DCE-7AFB-C3C4-930DA704AB1D}"/>
                  </a:ext>
                </a:extLst>
              </p:cNvPr>
              <p:cNvSpPr/>
              <p:nvPr/>
            </p:nvSpPr>
            <p:spPr>
              <a:xfrm>
                <a:off x="7923656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3" name="object 875">
                <a:extLst>
                  <a:ext uri="{FF2B5EF4-FFF2-40B4-BE49-F238E27FC236}">
                    <a16:creationId xmlns:a16="http://schemas.microsoft.com/office/drawing/2014/main" id="{A9600853-ECF9-5AF2-8733-8425097C4B62}"/>
                  </a:ext>
                </a:extLst>
              </p:cNvPr>
              <p:cNvSpPr/>
              <p:nvPr/>
            </p:nvSpPr>
            <p:spPr>
              <a:xfrm>
                <a:off x="7875269" y="2902458"/>
                <a:ext cx="762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2539">
                    <a:moveTo>
                      <a:pt x="2285" y="2286"/>
                    </a:moveTo>
                    <a:lnTo>
                      <a:pt x="6857" y="2286"/>
                    </a:lnTo>
                  </a:path>
                  <a:path w="7620" h="2539">
                    <a:moveTo>
                      <a:pt x="1524" y="0"/>
                    </a:moveTo>
                    <a:lnTo>
                      <a:pt x="7620" y="0"/>
                    </a:lnTo>
                  </a:path>
                  <a:path w="7620" h="2539">
                    <a:moveTo>
                      <a:pt x="761" y="0"/>
                    </a:moveTo>
                    <a:lnTo>
                      <a:pt x="0" y="0"/>
                    </a:lnTo>
                  </a:path>
                  <a:path w="7620" h="2539">
                    <a:moveTo>
                      <a:pt x="0" y="2286"/>
                    </a:moveTo>
                    <a:lnTo>
                      <a:pt x="0" y="0"/>
                    </a:lnTo>
                  </a:path>
                  <a:path w="7620" h="2539">
                    <a:moveTo>
                      <a:pt x="2285" y="0"/>
                    </a:moveTo>
                    <a:lnTo>
                      <a:pt x="761" y="0"/>
                    </a:lnTo>
                  </a:path>
                  <a:path w="7620" h="2539">
                    <a:moveTo>
                      <a:pt x="2285" y="0"/>
                    </a:moveTo>
                    <a:lnTo>
                      <a:pt x="76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4" name="object 876">
                <a:extLst>
                  <a:ext uri="{FF2B5EF4-FFF2-40B4-BE49-F238E27FC236}">
                    <a16:creationId xmlns:a16="http://schemas.microsoft.com/office/drawing/2014/main" id="{61E971F3-CE72-EE7E-2C70-C6EB294F5165}"/>
                  </a:ext>
                </a:extLst>
              </p:cNvPr>
              <p:cNvSpPr/>
              <p:nvPr/>
            </p:nvSpPr>
            <p:spPr>
              <a:xfrm>
                <a:off x="7877175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5" name="object 877">
                <a:extLst>
                  <a:ext uri="{FF2B5EF4-FFF2-40B4-BE49-F238E27FC236}">
                    <a16:creationId xmlns:a16="http://schemas.microsoft.com/office/drawing/2014/main" id="{59390343-64C3-89BB-301D-0D72CBECF057}"/>
                  </a:ext>
                </a:extLst>
              </p:cNvPr>
              <p:cNvSpPr/>
              <p:nvPr/>
            </p:nvSpPr>
            <p:spPr>
              <a:xfrm>
                <a:off x="7872983" y="2902458"/>
                <a:ext cx="508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2539">
                    <a:moveTo>
                      <a:pt x="3048" y="2286"/>
                    </a:moveTo>
                    <a:lnTo>
                      <a:pt x="3048" y="0"/>
                    </a:lnTo>
                  </a:path>
                  <a:path w="5079" h="2539">
                    <a:moveTo>
                      <a:pt x="3048" y="2286"/>
                    </a:moveTo>
                    <a:lnTo>
                      <a:pt x="3048" y="0"/>
                    </a:lnTo>
                  </a:path>
                  <a:path w="5079" h="2539">
                    <a:moveTo>
                      <a:pt x="4572" y="0"/>
                    </a:moveTo>
                    <a:lnTo>
                      <a:pt x="4572" y="2286"/>
                    </a:lnTo>
                  </a:path>
                  <a:path w="5079" h="2539">
                    <a:moveTo>
                      <a:pt x="4572" y="0"/>
                    </a:moveTo>
                    <a:lnTo>
                      <a:pt x="4572" y="2286"/>
                    </a:lnTo>
                  </a:path>
                  <a:path w="5079" h="2539">
                    <a:moveTo>
                      <a:pt x="3048" y="0"/>
                    </a:moveTo>
                    <a:lnTo>
                      <a:pt x="2286" y="0"/>
                    </a:lnTo>
                  </a:path>
                  <a:path w="5079" h="2539">
                    <a:moveTo>
                      <a:pt x="2286" y="2286"/>
                    </a:moveTo>
                    <a:lnTo>
                      <a:pt x="2286" y="0"/>
                    </a:lnTo>
                  </a:path>
                  <a:path w="5079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5079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5079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5079" h="2539">
                    <a:moveTo>
                      <a:pt x="2286" y="2286"/>
                    </a:moveTo>
                    <a:lnTo>
                      <a:pt x="0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6" name="object 878">
                <a:extLst>
                  <a:ext uri="{FF2B5EF4-FFF2-40B4-BE49-F238E27FC236}">
                    <a16:creationId xmlns:a16="http://schemas.microsoft.com/office/drawing/2014/main" id="{A405A32D-ED42-D0B3-9EF0-E0DF6F050EEA}"/>
                  </a:ext>
                </a:extLst>
              </p:cNvPr>
              <p:cNvSpPr/>
              <p:nvPr/>
            </p:nvSpPr>
            <p:spPr>
              <a:xfrm>
                <a:off x="7874127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7" name="object 879">
                <a:extLst>
                  <a:ext uri="{FF2B5EF4-FFF2-40B4-BE49-F238E27FC236}">
                    <a16:creationId xmlns:a16="http://schemas.microsoft.com/office/drawing/2014/main" id="{50EDCB3D-EA8C-2560-C26A-E30BAA296061}"/>
                  </a:ext>
                </a:extLst>
              </p:cNvPr>
              <p:cNvSpPr/>
              <p:nvPr/>
            </p:nvSpPr>
            <p:spPr>
              <a:xfrm>
                <a:off x="7882128" y="2902458"/>
                <a:ext cx="571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2539">
                    <a:moveTo>
                      <a:pt x="4572" y="2286"/>
                    </a:moveTo>
                    <a:lnTo>
                      <a:pt x="1524" y="2286"/>
                    </a:lnTo>
                  </a:path>
                  <a:path w="5715" h="2539">
                    <a:moveTo>
                      <a:pt x="2286" y="2286"/>
                    </a:moveTo>
                    <a:lnTo>
                      <a:pt x="5333" y="2286"/>
                    </a:lnTo>
                  </a:path>
                  <a:path w="5715" h="2539">
                    <a:moveTo>
                      <a:pt x="1524" y="0"/>
                    </a:moveTo>
                    <a:lnTo>
                      <a:pt x="0" y="0"/>
                    </a:lnTo>
                  </a:path>
                  <a:path w="5715" h="2539">
                    <a:moveTo>
                      <a:pt x="76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8" name="object 880">
                <a:extLst>
                  <a:ext uri="{FF2B5EF4-FFF2-40B4-BE49-F238E27FC236}">
                    <a16:creationId xmlns:a16="http://schemas.microsoft.com/office/drawing/2014/main" id="{DF23FA4D-5E53-4298-9039-F2DF9B9850E1}"/>
                  </a:ext>
                </a:extLst>
              </p:cNvPr>
              <p:cNvSpPr/>
              <p:nvPr/>
            </p:nvSpPr>
            <p:spPr>
              <a:xfrm>
                <a:off x="788174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89" name="object 881">
                <a:extLst>
                  <a:ext uri="{FF2B5EF4-FFF2-40B4-BE49-F238E27FC236}">
                    <a16:creationId xmlns:a16="http://schemas.microsoft.com/office/drawing/2014/main" id="{EACD7CF6-8592-4DBE-5277-D8BBB82A6006}"/>
                  </a:ext>
                </a:extLst>
              </p:cNvPr>
              <p:cNvSpPr/>
              <p:nvPr/>
            </p:nvSpPr>
            <p:spPr>
              <a:xfrm>
                <a:off x="7882890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0" name="object 882">
                <a:extLst>
                  <a:ext uri="{FF2B5EF4-FFF2-40B4-BE49-F238E27FC236}">
                    <a16:creationId xmlns:a16="http://schemas.microsoft.com/office/drawing/2014/main" id="{F79B26D9-9E7D-E424-087D-5F71B12B9466}"/>
                  </a:ext>
                </a:extLst>
              </p:cNvPr>
              <p:cNvSpPr/>
              <p:nvPr/>
            </p:nvSpPr>
            <p:spPr>
              <a:xfrm>
                <a:off x="7882508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1" name="object 883">
                <a:extLst>
                  <a:ext uri="{FF2B5EF4-FFF2-40B4-BE49-F238E27FC236}">
                    <a16:creationId xmlns:a16="http://schemas.microsoft.com/office/drawing/2014/main" id="{7EBD578F-AED0-0D51-6A27-C4A805746A58}"/>
                  </a:ext>
                </a:extLst>
              </p:cNvPr>
              <p:cNvSpPr/>
              <p:nvPr/>
            </p:nvSpPr>
            <p:spPr>
              <a:xfrm>
                <a:off x="7882128" y="2902458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2286"/>
                    </a:moveTo>
                    <a:lnTo>
                      <a:pt x="0" y="0"/>
                    </a:lnTo>
                  </a:path>
                  <a:path w="1904" h="2539">
                    <a:moveTo>
                      <a:pt x="0" y="2286"/>
                    </a:moveTo>
                    <a:lnTo>
                      <a:pt x="0" y="0"/>
                    </a:lnTo>
                  </a:path>
                  <a:path w="1904" h="2539">
                    <a:moveTo>
                      <a:pt x="1524" y="2286"/>
                    </a:moveTo>
                    <a:lnTo>
                      <a:pt x="1524" y="0"/>
                    </a:lnTo>
                  </a:path>
                  <a:path w="1904" h="2539">
                    <a:moveTo>
                      <a:pt x="762" y="2286"/>
                    </a:moveTo>
                    <a:lnTo>
                      <a:pt x="762" y="0"/>
                    </a:lnTo>
                  </a:path>
                  <a:path w="1904" h="2539">
                    <a:moveTo>
                      <a:pt x="762" y="0"/>
                    </a:moveTo>
                    <a:lnTo>
                      <a:pt x="762" y="2286"/>
                    </a:lnTo>
                  </a:path>
                  <a:path w="1904" h="2539">
                    <a:moveTo>
                      <a:pt x="762" y="0"/>
                    </a:moveTo>
                    <a:lnTo>
                      <a:pt x="762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2" name="object 884">
                <a:extLst>
                  <a:ext uri="{FF2B5EF4-FFF2-40B4-BE49-F238E27FC236}">
                    <a16:creationId xmlns:a16="http://schemas.microsoft.com/office/drawing/2014/main" id="{1844FAD1-1571-0FF9-E8DA-0CB17C2227AE}"/>
                  </a:ext>
                </a:extLst>
              </p:cNvPr>
              <p:cNvSpPr/>
              <p:nvPr/>
            </p:nvSpPr>
            <p:spPr>
              <a:xfrm>
                <a:off x="7883270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3" name="object 885">
                <a:extLst>
                  <a:ext uri="{FF2B5EF4-FFF2-40B4-BE49-F238E27FC236}">
                    <a16:creationId xmlns:a16="http://schemas.microsoft.com/office/drawing/2014/main" id="{3A603595-8B85-B16B-8239-9A47F4E12A95}"/>
                  </a:ext>
                </a:extLst>
              </p:cNvPr>
              <p:cNvSpPr/>
              <p:nvPr/>
            </p:nvSpPr>
            <p:spPr>
              <a:xfrm>
                <a:off x="7779257" y="2902458"/>
                <a:ext cx="109855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w="109854" h="161289">
                    <a:moveTo>
                      <a:pt x="104394" y="0"/>
                    </a:moveTo>
                    <a:lnTo>
                      <a:pt x="104394" y="2286"/>
                    </a:lnTo>
                  </a:path>
                  <a:path w="109854" h="161289">
                    <a:moveTo>
                      <a:pt x="109727" y="0"/>
                    </a:moveTo>
                    <a:lnTo>
                      <a:pt x="108203" y="0"/>
                    </a:lnTo>
                  </a:path>
                  <a:path w="109854" h="161289">
                    <a:moveTo>
                      <a:pt x="108203" y="0"/>
                    </a:moveTo>
                    <a:lnTo>
                      <a:pt x="108203" y="2286"/>
                    </a:lnTo>
                  </a:path>
                  <a:path w="109854" h="161289">
                    <a:moveTo>
                      <a:pt x="107442" y="2286"/>
                    </a:moveTo>
                    <a:lnTo>
                      <a:pt x="109727" y="2286"/>
                    </a:lnTo>
                  </a:path>
                  <a:path w="109854" h="161289">
                    <a:moveTo>
                      <a:pt x="105156" y="2286"/>
                    </a:moveTo>
                    <a:lnTo>
                      <a:pt x="105918" y="2286"/>
                    </a:lnTo>
                  </a:path>
                  <a:path w="109854" h="161289">
                    <a:moveTo>
                      <a:pt x="104394" y="0"/>
                    </a:moveTo>
                    <a:lnTo>
                      <a:pt x="104394" y="2286"/>
                    </a:lnTo>
                  </a:path>
                  <a:path w="109854" h="161289">
                    <a:moveTo>
                      <a:pt x="107442" y="2286"/>
                    </a:moveTo>
                    <a:lnTo>
                      <a:pt x="104394" y="2286"/>
                    </a:lnTo>
                  </a:path>
                  <a:path w="109854" h="161289">
                    <a:moveTo>
                      <a:pt x="39624" y="128778"/>
                    </a:moveTo>
                    <a:lnTo>
                      <a:pt x="66294" y="128778"/>
                    </a:lnTo>
                  </a:path>
                  <a:path w="109854" h="161289">
                    <a:moveTo>
                      <a:pt x="39624" y="153924"/>
                    </a:moveTo>
                    <a:lnTo>
                      <a:pt x="66294" y="153924"/>
                    </a:lnTo>
                  </a:path>
                  <a:path w="109854" h="161289">
                    <a:moveTo>
                      <a:pt x="39624" y="131064"/>
                    </a:moveTo>
                    <a:lnTo>
                      <a:pt x="66294" y="131064"/>
                    </a:lnTo>
                  </a:path>
                  <a:path w="109854" h="161289">
                    <a:moveTo>
                      <a:pt x="44958" y="138684"/>
                    </a:moveTo>
                    <a:lnTo>
                      <a:pt x="58674" y="138684"/>
                    </a:lnTo>
                  </a:path>
                  <a:path w="109854" h="161289">
                    <a:moveTo>
                      <a:pt x="44958" y="146304"/>
                    </a:moveTo>
                    <a:lnTo>
                      <a:pt x="58674" y="146304"/>
                    </a:lnTo>
                  </a:path>
                  <a:path w="109854" h="161289">
                    <a:moveTo>
                      <a:pt x="42672" y="38100"/>
                    </a:moveTo>
                    <a:lnTo>
                      <a:pt x="40386" y="38100"/>
                    </a:lnTo>
                  </a:path>
                  <a:path w="109854" h="161289">
                    <a:moveTo>
                      <a:pt x="40386" y="59436"/>
                    </a:moveTo>
                    <a:lnTo>
                      <a:pt x="42672" y="59436"/>
                    </a:lnTo>
                  </a:path>
                  <a:path w="109854" h="161289">
                    <a:moveTo>
                      <a:pt x="39624" y="128778"/>
                    </a:moveTo>
                    <a:lnTo>
                      <a:pt x="39624" y="153924"/>
                    </a:lnTo>
                  </a:path>
                  <a:path w="109854" h="161289">
                    <a:moveTo>
                      <a:pt x="40386" y="128016"/>
                    </a:moveTo>
                    <a:lnTo>
                      <a:pt x="39624" y="128778"/>
                    </a:lnTo>
                  </a:path>
                  <a:path w="109854" h="161289">
                    <a:moveTo>
                      <a:pt x="40386" y="127254"/>
                    </a:moveTo>
                    <a:lnTo>
                      <a:pt x="42672" y="127254"/>
                    </a:lnTo>
                  </a:path>
                  <a:path w="109854" h="161289">
                    <a:moveTo>
                      <a:pt x="42672" y="59436"/>
                    </a:moveTo>
                    <a:lnTo>
                      <a:pt x="42672" y="128778"/>
                    </a:lnTo>
                  </a:path>
                  <a:path w="109854" h="161289">
                    <a:moveTo>
                      <a:pt x="40386" y="59436"/>
                    </a:moveTo>
                    <a:lnTo>
                      <a:pt x="40386" y="128778"/>
                    </a:lnTo>
                  </a:path>
                  <a:path w="109854" h="161289">
                    <a:moveTo>
                      <a:pt x="40386" y="59436"/>
                    </a:moveTo>
                    <a:lnTo>
                      <a:pt x="40386" y="38100"/>
                    </a:lnTo>
                  </a:path>
                  <a:path w="109854" h="161289">
                    <a:moveTo>
                      <a:pt x="42672" y="59436"/>
                    </a:moveTo>
                    <a:lnTo>
                      <a:pt x="42672" y="38100"/>
                    </a:lnTo>
                  </a:path>
                  <a:path w="109854" h="161289">
                    <a:moveTo>
                      <a:pt x="1524" y="123443"/>
                    </a:moveTo>
                    <a:lnTo>
                      <a:pt x="1524" y="160781"/>
                    </a:lnTo>
                  </a:path>
                  <a:path w="109854" h="161289">
                    <a:moveTo>
                      <a:pt x="3048" y="123443"/>
                    </a:moveTo>
                    <a:lnTo>
                      <a:pt x="3048" y="160781"/>
                    </a:lnTo>
                  </a:path>
                  <a:path w="109854" h="161289">
                    <a:moveTo>
                      <a:pt x="4572" y="160019"/>
                    </a:moveTo>
                    <a:lnTo>
                      <a:pt x="3810" y="160019"/>
                    </a:lnTo>
                  </a:path>
                  <a:path w="109854" h="161289">
                    <a:moveTo>
                      <a:pt x="0" y="156972"/>
                    </a:moveTo>
                    <a:lnTo>
                      <a:pt x="1524" y="156972"/>
                    </a:lnTo>
                  </a:path>
                  <a:path w="109854" h="161289">
                    <a:moveTo>
                      <a:pt x="3048" y="160781"/>
                    </a:moveTo>
                    <a:lnTo>
                      <a:pt x="1524" y="160781"/>
                    </a:lnTo>
                  </a:path>
                  <a:path w="109854" h="161289">
                    <a:moveTo>
                      <a:pt x="3810" y="160019"/>
                    </a:moveTo>
                    <a:lnTo>
                      <a:pt x="3048" y="16078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4" name="object 886">
                <a:extLst>
                  <a:ext uri="{FF2B5EF4-FFF2-40B4-BE49-F238E27FC236}">
                    <a16:creationId xmlns:a16="http://schemas.microsoft.com/office/drawing/2014/main" id="{F3BADFEF-05A7-4D64-372E-E0508C2EF7A5}"/>
                  </a:ext>
                </a:extLst>
              </p:cNvPr>
              <p:cNvSpPr/>
              <p:nvPr/>
            </p:nvSpPr>
            <p:spPr>
              <a:xfrm>
                <a:off x="7782686" y="30620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5" name="object 887">
                <a:extLst>
                  <a:ext uri="{FF2B5EF4-FFF2-40B4-BE49-F238E27FC236}">
                    <a16:creationId xmlns:a16="http://schemas.microsoft.com/office/drawing/2014/main" id="{CF38EDC2-23B3-8B5B-E873-DF29FB144BA6}"/>
                  </a:ext>
                </a:extLst>
              </p:cNvPr>
              <p:cNvSpPr/>
              <p:nvPr/>
            </p:nvSpPr>
            <p:spPr>
              <a:xfrm>
                <a:off x="7779257" y="3025902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3048" y="0"/>
                    </a:moveTo>
                    <a:lnTo>
                      <a:pt x="1524" y="0"/>
                    </a:lnTo>
                  </a:path>
                  <a:path w="5079" h="5080">
                    <a:moveTo>
                      <a:pt x="4572" y="1523"/>
                    </a:moveTo>
                    <a:lnTo>
                      <a:pt x="3810" y="1523"/>
                    </a:lnTo>
                  </a:path>
                  <a:path w="5079" h="5080">
                    <a:moveTo>
                      <a:pt x="0" y="4571"/>
                    </a:moveTo>
                    <a:lnTo>
                      <a:pt x="1524" y="457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6" name="object 888">
                <a:extLst>
                  <a:ext uri="{FF2B5EF4-FFF2-40B4-BE49-F238E27FC236}">
                    <a16:creationId xmlns:a16="http://schemas.microsoft.com/office/drawing/2014/main" id="{31E59547-9721-8170-5427-61ECE38C6E75}"/>
                  </a:ext>
                </a:extLst>
              </p:cNvPr>
              <p:cNvSpPr/>
              <p:nvPr/>
            </p:nvSpPr>
            <p:spPr>
              <a:xfrm>
                <a:off x="7782686" y="30270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7" name="object 889">
                <a:extLst>
                  <a:ext uri="{FF2B5EF4-FFF2-40B4-BE49-F238E27FC236}">
                    <a16:creationId xmlns:a16="http://schemas.microsoft.com/office/drawing/2014/main" id="{FA9D5019-0449-A1F0-1D17-0E616142BCD1}"/>
                  </a:ext>
                </a:extLst>
              </p:cNvPr>
              <p:cNvSpPr/>
              <p:nvPr/>
            </p:nvSpPr>
            <p:spPr>
              <a:xfrm>
                <a:off x="7782306" y="2914650"/>
                <a:ext cx="185420" cy="170815"/>
              </a:xfrm>
              <a:custGeom>
                <a:avLst/>
                <a:gdLst/>
                <a:ahLst/>
                <a:cxnLst/>
                <a:rect l="l" t="t" r="r" b="b"/>
                <a:pathLst>
                  <a:path w="185420" h="170814">
                    <a:moveTo>
                      <a:pt x="762" y="112775"/>
                    </a:moveTo>
                    <a:lnTo>
                      <a:pt x="0" y="111251"/>
                    </a:lnTo>
                  </a:path>
                  <a:path w="185420" h="170814">
                    <a:moveTo>
                      <a:pt x="1524" y="89915"/>
                    </a:moveTo>
                    <a:lnTo>
                      <a:pt x="1524" y="170687"/>
                    </a:lnTo>
                  </a:path>
                  <a:path w="185420" h="170814">
                    <a:moveTo>
                      <a:pt x="1524" y="89915"/>
                    </a:moveTo>
                    <a:lnTo>
                      <a:pt x="4572" y="89915"/>
                    </a:lnTo>
                  </a:path>
                  <a:path w="185420" h="170814">
                    <a:moveTo>
                      <a:pt x="1524" y="170687"/>
                    </a:moveTo>
                    <a:lnTo>
                      <a:pt x="4572" y="170687"/>
                    </a:lnTo>
                  </a:path>
                  <a:path w="185420" h="170814">
                    <a:moveTo>
                      <a:pt x="4572" y="89915"/>
                    </a:moveTo>
                    <a:lnTo>
                      <a:pt x="4572" y="170687"/>
                    </a:lnTo>
                  </a:path>
                  <a:path w="185420" h="170814">
                    <a:moveTo>
                      <a:pt x="41910" y="126491"/>
                    </a:moveTo>
                    <a:lnTo>
                      <a:pt x="41910" y="134111"/>
                    </a:lnTo>
                  </a:path>
                  <a:path w="185420" h="170814">
                    <a:moveTo>
                      <a:pt x="61722" y="25907"/>
                    </a:moveTo>
                    <a:lnTo>
                      <a:pt x="59436" y="25907"/>
                    </a:lnTo>
                  </a:path>
                  <a:path w="185420" h="170814">
                    <a:moveTo>
                      <a:pt x="59436" y="47243"/>
                    </a:moveTo>
                    <a:lnTo>
                      <a:pt x="61722" y="47243"/>
                    </a:lnTo>
                  </a:path>
                  <a:path w="185420" h="170814">
                    <a:moveTo>
                      <a:pt x="63246" y="118871"/>
                    </a:moveTo>
                    <a:lnTo>
                      <a:pt x="63246" y="141731"/>
                    </a:lnTo>
                  </a:path>
                  <a:path w="185420" h="170814">
                    <a:moveTo>
                      <a:pt x="63246" y="116585"/>
                    </a:moveTo>
                    <a:lnTo>
                      <a:pt x="63246" y="118871"/>
                    </a:lnTo>
                  </a:path>
                  <a:path w="185420" h="170814">
                    <a:moveTo>
                      <a:pt x="59436" y="115061"/>
                    </a:moveTo>
                    <a:lnTo>
                      <a:pt x="61722" y="115061"/>
                    </a:lnTo>
                  </a:path>
                  <a:path w="185420" h="170814">
                    <a:moveTo>
                      <a:pt x="61722" y="115823"/>
                    </a:moveTo>
                    <a:lnTo>
                      <a:pt x="62484" y="116585"/>
                    </a:lnTo>
                  </a:path>
                  <a:path w="185420" h="170814">
                    <a:moveTo>
                      <a:pt x="59436" y="47243"/>
                    </a:moveTo>
                    <a:lnTo>
                      <a:pt x="59436" y="116585"/>
                    </a:lnTo>
                  </a:path>
                  <a:path w="185420" h="170814">
                    <a:moveTo>
                      <a:pt x="61722" y="47243"/>
                    </a:moveTo>
                    <a:lnTo>
                      <a:pt x="61722" y="116585"/>
                    </a:lnTo>
                  </a:path>
                  <a:path w="185420" h="170814">
                    <a:moveTo>
                      <a:pt x="59436" y="47243"/>
                    </a:moveTo>
                    <a:lnTo>
                      <a:pt x="59436" y="25907"/>
                    </a:lnTo>
                  </a:path>
                  <a:path w="185420" h="170814">
                    <a:moveTo>
                      <a:pt x="61722" y="47243"/>
                    </a:moveTo>
                    <a:lnTo>
                      <a:pt x="61722" y="25907"/>
                    </a:lnTo>
                  </a:path>
                  <a:path w="185420" h="170814">
                    <a:moveTo>
                      <a:pt x="55625" y="126491"/>
                    </a:moveTo>
                    <a:lnTo>
                      <a:pt x="55625" y="134111"/>
                    </a:lnTo>
                  </a:path>
                  <a:path w="185420" h="170814">
                    <a:moveTo>
                      <a:pt x="130301" y="113537"/>
                    </a:moveTo>
                    <a:lnTo>
                      <a:pt x="130301" y="112013"/>
                    </a:lnTo>
                    <a:lnTo>
                      <a:pt x="129540" y="110489"/>
                    </a:lnTo>
                    <a:lnTo>
                      <a:pt x="128777" y="109727"/>
                    </a:lnTo>
                    <a:lnTo>
                      <a:pt x="127253" y="109727"/>
                    </a:lnTo>
                    <a:lnTo>
                      <a:pt x="121920" y="119633"/>
                    </a:lnTo>
                    <a:lnTo>
                      <a:pt x="121920" y="121919"/>
                    </a:lnTo>
                    <a:lnTo>
                      <a:pt x="122682" y="124205"/>
                    </a:lnTo>
                    <a:lnTo>
                      <a:pt x="123444" y="125729"/>
                    </a:lnTo>
                    <a:lnTo>
                      <a:pt x="124205" y="126491"/>
                    </a:lnTo>
                    <a:lnTo>
                      <a:pt x="125729" y="126491"/>
                    </a:lnTo>
                    <a:lnTo>
                      <a:pt x="127253" y="125729"/>
                    </a:lnTo>
                    <a:lnTo>
                      <a:pt x="128777" y="124205"/>
                    </a:lnTo>
                    <a:lnTo>
                      <a:pt x="128777" y="121919"/>
                    </a:lnTo>
                  </a:path>
                  <a:path w="185420" h="170814">
                    <a:moveTo>
                      <a:pt x="139446" y="115061"/>
                    </a:moveTo>
                    <a:lnTo>
                      <a:pt x="137160" y="126491"/>
                    </a:lnTo>
                  </a:path>
                  <a:path w="185420" h="170814">
                    <a:moveTo>
                      <a:pt x="138684" y="117347"/>
                    </a:moveTo>
                    <a:lnTo>
                      <a:pt x="137922" y="115823"/>
                    </a:lnTo>
                    <a:lnTo>
                      <a:pt x="137160" y="115061"/>
                    </a:lnTo>
                    <a:lnTo>
                      <a:pt x="135636" y="115061"/>
                    </a:lnTo>
                    <a:lnTo>
                      <a:pt x="134112" y="115823"/>
                    </a:lnTo>
                    <a:lnTo>
                      <a:pt x="133350" y="117347"/>
                    </a:lnTo>
                    <a:lnTo>
                      <a:pt x="132588" y="119633"/>
                    </a:lnTo>
                    <a:lnTo>
                      <a:pt x="131825" y="121157"/>
                    </a:lnTo>
                    <a:lnTo>
                      <a:pt x="131825" y="124205"/>
                    </a:lnTo>
                    <a:lnTo>
                      <a:pt x="132588" y="125729"/>
                    </a:lnTo>
                    <a:lnTo>
                      <a:pt x="133350" y="126491"/>
                    </a:lnTo>
                    <a:lnTo>
                      <a:pt x="134874" y="126491"/>
                    </a:lnTo>
                    <a:lnTo>
                      <a:pt x="136398" y="125729"/>
                    </a:lnTo>
                    <a:lnTo>
                      <a:pt x="137922" y="124205"/>
                    </a:lnTo>
                  </a:path>
                  <a:path w="185420" h="170814">
                    <a:moveTo>
                      <a:pt x="141732" y="115061"/>
                    </a:moveTo>
                    <a:lnTo>
                      <a:pt x="142494" y="126491"/>
                    </a:lnTo>
                    <a:lnTo>
                      <a:pt x="147827" y="115061"/>
                    </a:lnTo>
                  </a:path>
                  <a:path w="185420" h="170814">
                    <a:moveTo>
                      <a:pt x="150875" y="110489"/>
                    </a:moveTo>
                    <a:lnTo>
                      <a:pt x="151638" y="111251"/>
                    </a:lnTo>
                    <a:lnTo>
                      <a:pt x="151638" y="109727"/>
                    </a:lnTo>
                    <a:lnTo>
                      <a:pt x="150875" y="110489"/>
                    </a:lnTo>
                    <a:close/>
                  </a:path>
                  <a:path w="185420" h="170814">
                    <a:moveTo>
                      <a:pt x="150875" y="115823"/>
                    </a:moveTo>
                    <a:lnTo>
                      <a:pt x="148590" y="126491"/>
                    </a:lnTo>
                  </a:path>
                  <a:path w="185420" h="170814">
                    <a:moveTo>
                      <a:pt x="155448" y="109727"/>
                    </a:moveTo>
                    <a:lnTo>
                      <a:pt x="153162" y="123443"/>
                    </a:lnTo>
                    <a:lnTo>
                      <a:pt x="153162" y="125729"/>
                    </a:lnTo>
                    <a:lnTo>
                      <a:pt x="154686" y="126491"/>
                    </a:lnTo>
                    <a:lnTo>
                      <a:pt x="155448" y="126491"/>
                    </a:lnTo>
                  </a:path>
                  <a:path w="185420" h="170814">
                    <a:moveTo>
                      <a:pt x="153162" y="115061"/>
                    </a:moveTo>
                    <a:lnTo>
                      <a:pt x="156972" y="115061"/>
                    </a:lnTo>
                  </a:path>
                  <a:path w="185420" h="170814">
                    <a:moveTo>
                      <a:pt x="159258" y="115061"/>
                    </a:moveTo>
                    <a:lnTo>
                      <a:pt x="160020" y="126491"/>
                    </a:lnTo>
                    <a:lnTo>
                      <a:pt x="164592" y="115061"/>
                    </a:lnTo>
                  </a:path>
                  <a:path w="185420" h="170814">
                    <a:moveTo>
                      <a:pt x="160020" y="126491"/>
                    </a:moveTo>
                    <a:lnTo>
                      <a:pt x="158496" y="129539"/>
                    </a:lnTo>
                    <a:lnTo>
                      <a:pt x="156972" y="131063"/>
                    </a:lnTo>
                    <a:lnTo>
                      <a:pt x="156210" y="131825"/>
                    </a:lnTo>
                    <a:lnTo>
                      <a:pt x="155448" y="131825"/>
                    </a:lnTo>
                  </a:path>
                  <a:path w="185420" h="170814">
                    <a:moveTo>
                      <a:pt x="177546" y="126491"/>
                    </a:moveTo>
                    <a:lnTo>
                      <a:pt x="185166" y="109727"/>
                    </a:lnTo>
                    <a:lnTo>
                      <a:pt x="178308" y="109727"/>
                    </a:lnTo>
                  </a:path>
                  <a:path w="185420" h="170814">
                    <a:moveTo>
                      <a:pt x="121158" y="11429"/>
                    </a:moveTo>
                    <a:lnTo>
                      <a:pt x="121158" y="23621"/>
                    </a:lnTo>
                  </a:path>
                  <a:path w="185420" h="170814">
                    <a:moveTo>
                      <a:pt x="113538" y="11429"/>
                    </a:moveTo>
                    <a:lnTo>
                      <a:pt x="113538" y="23621"/>
                    </a:lnTo>
                  </a:path>
                  <a:path w="185420" h="170814">
                    <a:moveTo>
                      <a:pt x="112775" y="8381"/>
                    </a:moveTo>
                    <a:lnTo>
                      <a:pt x="112775" y="1523"/>
                    </a:lnTo>
                  </a:path>
                  <a:path w="185420" h="170814">
                    <a:moveTo>
                      <a:pt x="123444" y="23621"/>
                    </a:moveTo>
                    <a:lnTo>
                      <a:pt x="121158" y="23621"/>
                    </a:lnTo>
                  </a:path>
                  <a:path w="185420" h="170814">
                    <a:moveTo>
                      <a:pt x="112014" y="8381"/>
                    </a:moveTo>
                    <a:lnTo>
                      <a:pt x="123444" y="8381"/>
                    </a:lnTo>
                  </a:path>
                  <a:path w="185420" h="170814">
                    <a:moveTo>
                      <a:pt x="123444" y="1523"/>
                    </a:moveTo>
                    <a:lnTo>
                      <a:pt x="123444" y="23621"/>
                    </a:lnTo>
                  </a:path>
                  <a:path w="185420" h="170814">
                    <a:moveTo>
                      <a:pt x="122682" y="8381"/>
                    </a:moveTo>
                    <a:lnTo>
                      <a:pt x="122682" y="1523"/>
                    </a:lnTo>
                  </a:path>
                  <a:path w="185420" h="170814">
                    <a:moveTo>
                      <a:pt x="112014" y="1523"/>
                    </a:moveTo>
                    <a:lnTo>
                      <a:pt x="112014" y="23621"/>
                    </a:lnTo>
                  </a:path>
                  <a:path w="185420" h="170814">
                    <a:moveTo>
                      <a:pt x="113538" y="23621"/>
                    </a:moveTo>
                    <a:lnTo>
                      <a:pt x="112014" y="23621"/>
                    </a:lnTo>
                  </a:path>
                  <a:path w="185420" h="170814">
                    <a:moveTo>
                      <a:pt x="112014" y="11429"/>
                    </a:moveTo>
                    <a:lnTo>
                      <a:pt x="123444" y="11429"/>
                    </a:lnTo>
                  </a:path>
                  <a:path w="185420" h="170814">
                    <a:moveTo>
                      <a:pt x="106679" y="1523"/>
                    </a:moveTo>
                    <a:lnTo>
                      <a:pt x="128777" y="1523"/>
                    </a:lnTo>
                  </a:path>
                  <a:path w="185420" h="170814">
                    <a:moveTo>
                      <a:pt x="134874" y="1523"/>
                    </a:moveTo>
                    <a:lnTo>
                      <a:pt x="140970" y="1523"/>
                    </a:lnTo>
                  </a:path>
                  <a:path w="185420" h="170814">
                    <a:moveTo>
                      <a:pt x="128777" y="1523"/>
                    </a:moveTo>
                    <a:lnTo>
                      <a:pt x="129540" y="1523"/>
                    </a:lnTo>
                  </a:path>
                  <a:path w="185420" h="170814">
                    <a:moveTo>
                      <a:pt x="129540" y="0"/>
                    </a:moveTo>
                    <a:lnTo>
                      <a:pt x="129540" y="1523"/>
                    </a:lnTo>
                  </a:path>
                  <a:path w="185420" h="170814">
                    <a:moveTo>
                      <a:pt x="141732" y="1523"/>
                    </a:moveTo>
                    <a:lnTo>
                      <a:pt x="141732" y="0"/>
                    </a:lnTo>
                  </a:path>
                  <a:path w="185420" h="170814">
                    <a:moveTo>
                      <a:pt x="141732" y="1523"/>
                    </a:moveTo>
                    <a:lnTo>
                      <a:pt x="141732" y="0"/>
                    </a:lnTo>
                  </a:path>
                  <a:path w="185420" h="170814">
                    <a:moveTo>
                      <a:pt x="141732" y="0"/>
                    </a:moveTo>
                    <a:lnTo>
                      <a:pt x="141732" y="1523"/>
                    </a:lnTo>
                  </a:path>
                  <a:path w="185420" h="170814">
                    <a:moveTo>
                      <a:pt x="141732" y="0"/>
                    </a:moveTo>
                    <a:lnTo>
                      <a:pt x="141732" y="1523"/>
                    </a:lnTo>
                  </a:path>
                  <a:path w="185420" h="170814">
                    <a:moveTo>
                      <a:pt x="140970" y="1523"/>
                    </a:moveTo>
                    <a:lnTo>
                      <a:pt x="140970" y="0"/>
                    </a:lnTo>
                  </a:path>
                  <a:path w="185420" h="170814">
                    <a:moveTo>
                      <a:pt x="140208" y="0"/>
                    </a:moveTo>
                    <a:lnTo>
                      <a:pt x="140208" y="1523"/>
                    </a:lnTo>
                  </a:path>
                  <a:path w="185420" h="170814">
                    <a:moveTo>
                      <a:pt x="140970" y="1523"/>
                    </a:moveTo>
                    <a:lnTo>
                      <a:pt x="140970" y="0"/>
                    </a:lnTo>
                  </a:path>
                  <a:path w="185420" h="170814">
                    <a:moveTo>
                      <a:pt x="140208" y="0"/>
                    </a:moveTo>
                    <a:lnTo>
                      <a:pt x="140208" y="1523"/>
                    </a:lnTo>
                  </a:path>
                  <a:path w="185420" h="170814">
                    <a:moveTo>
                      <a:pt x="133350" y="0"/>
                    </a:moveTo>
                    <a:lnTo>
                      <a:pt x="133350" y="1523"/>
                    </a:lnTo>
                  </a:path>
                  <a:path w="185420" h="170814">
                    <a:moveTo>
                      <a:pt x="134112" y="1523"/>
                    </a:moveTo>
                    <a:lnTo>
                      <a:pt x="134112" y="0"/>
                    </a:lnTo>
                  </a:path>
                  <a:path w="185420" h="170814">
                    <a:moveTo>
                      <a:pt x="134112" y="0"/>
                    </a:moveTo>
                    <a:lnTo>
                      <a:pt x="134112" y="1523"/>
                    </a:lnTo>
                  </a:path>
                  <a:path w="185420" h="170814">
                    <a:moveTo>
                      <a:pt x="133350" y="0"/>
                    </a:moveTo>
                    <a:lnTo>
                      <a:pt x="133350" y="1523"/>
                    </a:lnTo>
                  </a:path>
                  <a:path w="185420" h="170814">
                    <a:moveTo>
                      <a:pt x="134112" y="1523"/>
                    </a:moveTo>
                    <a:lnTo>
                      <a:pt x="134112" y="0"/>
                    </a:lnTo>
                  </a:path>
                  <a:path w="185420" h="170814">
                    <a:moveTo>
                      <a:pt x="134874" y="0"/>
                    </a:moveTo>
                    <a:lnTo>
                      <a:pt x="134874" y="1523"/>
                    </a:lnTo>
                  </a:path>
                  <a:path w="185420" h="170814">
                    <a:moveTo>
                      <a:pt x="134874" y="1523"/>
                    </a:moveTo>
                    <a:lnTo>
                      <a:pt x="134874" y="0"/>
                    </a:lnTo>
                  </a:path>
                  <a:path w="185420" h="170814">
                    <a:moveTo>
                      <a:pt x="134874" y="1523"/>
                    </a:moveTo>
                    <a:lnTo>
                      <a:pt x="13487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8" name="object 890">
                <a:extLst>
                  <a:ext uri="{FF2B5EF4-FFF2-40B4-BE49-F238E27FC236}">
                    <a16:creationId xmlns:a16="http://schemas.microsoft.com/office/drawing/2014/main" id="{C62C92FE-C218-91C3-2434-E56FBD642C11}"/>
                  </a:ext>
                </a:extLst>
              </p:cNvPr>
              <p:cNvSpPr/>
              <p:nvPr/>
            </p:nvSpPr>
            <p:spPr>
              <a:xfrm>
                <a:off x="7916798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299" name="object 891">
                <a:extLst>
                  <a:ext uri="{FF2B5EF4-FFF2-40B4-BE49-F238E27FC236}">
                    <a16:creationId xmlns:a16="http://schemas.microsoft.com/office/drawing/2014/main" id="{FAAA317F-AA49-FF9A-BF37-EC783BE2F673}"/>
                  </a:ext>
                </a:extLst>
              </p:cNvPr>
              <p:cNvSpPr/>
              <p:nvPr/>
            </p:nvSpPr>
            <p:spPr>
              <a:xfrm>
                <a:off x="7915656" y="2916174"/>
                <a:ext cx="76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">
                    <a:moveTo>
                      <a:pt x="762" y="0"/>
                    </a:moveTo>
                    <a:lnTo>
                      <a:pt x="1524" y="0"/>
                    </a:lnTo>
                  </a:path>
                  <a:path w="7620">
                    <a:moveTo>
                      <a:pt x="0" y="0"/>
                    </a:moveTo>
                    <a:lnTo>
                      <a:pt x="762" y="0"/>
                    </a:lnTo>
                  </a:path>
                  <a:path w="7620">
                    <a:moveTo>
                      <a:pt x="0" y="0"/>
                    </a:moveTo>
                    <a:lnTo>
                      <a:pt x="762" y="0"/>
                    </a:lnTo>
                  </a:path>
                  <a:path w="7620">
                    <a:moveTo>
                      <a:pt x="6858" y="0"/>
                    </a:moveTo>
                    <a:lnTo>
                      <a:pt x="7620" y="0"/>
                    </a:lnTo>
                  </a:path>
                  <a:path w="7620">
                    <a:moveTo>
                      <a:pt x="6858" y="0"/>
                    </a:moveTo>
                    <a:lnTo>
                      <a:pt x="762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0" name="object 892">
                <a:extLst>
                  <a:ext uri="{FF2B5EF4-FFF2-40B4-BE49-F238E27FC236}">
                    <a16:creationId xmlns:a16="http://schemas.microsoft.com/office/drawing/2014/main" id="{EB34751A-F11E-CFDA-0B7F-012F5B8B8FC6}"/>
                  </a:ext>
                </a:extLst>
              </p:cNvPr>
              <p:cNvSpPr/>
              <p:nvPr/>
            </p:nvSpPr>
            <p:spPr>
              <a:xfrm>
                <a:off x="7923656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1" name="object 893">
                <a:extLst>
                  <a:ext uri="{FF2B5EF4-FFF2-40B4-BE49-F238E27FC236}">
                    <a16:creationId xmlns:a16="http://schemas.microsoft.com/office/drawing/2014/main" id="{FB96B715-21E7-FFA5-24F4-E02D7827A43E}"/>
                  </a:ext>
                </a:extLst>
              </p:cNvPr>
              <p:cNvSpPr/>
              <p:nvPr/>
            </p:nvSpPr>
            <p:spPr>
              <a:xfrm>
                <a:off x="7872983" y="2913888"/>
                <a:ext cx="5461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54609" h="2539">
                    <a:moveTo>
                      <a:pt x="44958" y="0"/>
                    </a:moveTo>
                    <a:lnTo>
                      <a:pt x="49530" y="0"/>
                    </a:lnTo>
                  </a:path>
                  <a:path w="54609" h="2539">
                    <a:moveTo>
                      <a:pt x="40386" y="0"/>
                    </a:moveTo>
                    <a:lnTo>
                      <a:pt x="42672" y="0"/>
                    </a:lnTo>
                  </a:path>
                  <a:path w="54609" h="2539">
                    <a:moveTo>
                      <a:pt x="40386" y="0"/>
                    </a:moveTo>
                    <a:lnTo>
                      <a:pt x="42672" y="0"/>
                    </a:lnTo>
                  </a:path>
                  <a:path w="54609" h="2539">
                    <a:moveTo>
                      <a:pt x="41910" y="762"/>
                    </a:moveTo>
                    <a:lnTo>
                      <a:pt x="38862" y="762"/>
                    </a:lnTo>
                  </a:path>
                  <a:path w="54609" h="2539">
                    <a:moveTo>
                      <a:pt x="40386" y="0"/>
                    </a:moveTo>
                    <a:lnTo>
                      <a:pt x="38100" y="0"/>
                    </a:lnTo>
                  </a:path>
                  <a:path w="54609" h="2539">
                    <a:moveTo>
                      <a:pt x="42672" y="762"/>
                    </a:moveTo>
                    <a:lnTo>
                      <a:pt x="42672" y="0"/>
                    </a:lnTo>
                  </a:path>
                  <a:path w="54609" h="2539">
                    <a:moveTo>
                      <a:pt x="42672" y="762"/>
                    </a:moveTo>
                    <a:lnTo>
                      <a:pt x="42672" y="0"/>
                    </a:lnTo>
                  </a:path>
                  <a:path w="54609" h="2539">
                    <a:moveTo>
                      <a:pt x="43434" y="762"/>
                    </a:moveTo>
                    <a:lnTo>
                      <a:pt x="43434" y="0"/>
                    </a:lnTo>
                    <a:lnTo>
                      <a:pt x="43434" y="762"/>
                    </a:lnTo>
                  </a:path>
                  <a:path w="54609" h="2539">
                    <a:moveTo>
                      <a:pt x="44196" y="762"/>
                    </a:moveTo>
                    <a:lnTo>
                      <a:pt x="43434" y="0"/>
                    </a:lnTo>
                    <a:lnTo>
                      <a:pt x="43434" y="762"/>
                    </a:lnTo>
                  </a:path>
                  <a:path w="54609" h="2539">
                    <a:moveTo>
                      <a:pt x="41910" y="762"/>
                    </a:moveTo>
                    <a:lnTo>
                      <a:pt x="41910" y="0"/>
                    </a:lnTo>
                  </a:path>
                  <a:path w="54609" h="2539">
                    <a:moveTo>
                      <a:pt x="44958" y="0"/>
                    </a:moveTo>
                    <a:lnTo>
                      <a:pt x="44196" y="0"/>
                    </a:lnTo>
                    <a:lnTo>
                      <a:pt x="44196" y="762"/>
                    </a:lnTo>
                  </a:path>
                  <a:path w="54609" h="2539">
                    <a:moveTo>
                      <a:pt x="44958" y="0"/>
                    </a:moveTo>
                    <a:lnTo>
                      <a:pt x="44196" y="0"/>
                    </a:lnTo>
                    <a:lnTo>
                      <a:pt x="44196" y="762"/>
                    </a:lnTo>
                  </a:path>
                  <a:path w="54609" h="2539">
                    <a:moveTo>
                      <a:pt x="51816" y="0"/>
                    </a:moveTo>
                    <a:lnTo>
                      <a:pt x="54101" y="0"/>
                    </a:lnTo>
                  </a:path>
                  <a:path w="54609" h="2539">
                    <a:moveTo>
                      <a:pt x="51816" y="0"/>
                    </a:moveTo>
                    <a:lnTo>
                      <a:pt x="54101" y="0"/>
                    </a:lnTo>
                  </a:path>
                  <a:path w="54609" h="2539">
                    <a:moveTo>
                      <a:pt x="49530" y="762"/>
                    </a:moveTo>
                    <a:lnTo>
                      <a:pt x="49530" y="0"/>
                    </a:lnTo>
                  </a:path>
                  <a:path w="54609" h="2539">
                    <a:moveTo>
                      <a:pt x="49530" y="762"/>
                    </a:moveTo>
                    <a:lnTo>
                      <a:pt x="49530" y="0"/>
                    </a:lnTo>
                  </a:path>
                  <a:path w="54609" h="2539">
                    <a:moveTo>
                      <a:pt x="51816" y="0"/>
                    </a:moveTo>
                    <a:lnTo>
                      <a:pt x="51054" y="0"/>
                    </a:lnTo>
                    <a:lnTo>
                      <a:pt x="51054" y="762"/>
                    </a:lnTo>
                  </a:path>
                  <a:path w="54609" h="2539">
                    <a:moveTo>
                      <a:pt x="51816" y="0"/>
                    </a:moveTo>
                    <a:lnTo>
                      <a:pt x="51054" y="0"/>
                    </a:lnTo>
                    <a:lnTo>
                      <a:pt x="51054" y="762"/>
                    </a:lnTo>
                  </a:path>
                  <a:path w="54609" h="2539">
                    <a:moveTo>
                      <a:pt x="52577" y="762"/>
                    </a:moveTo>
                    <a:lnTo>
                      <a:pt x="52577" y="0"/>
                    </a:lnTo>
                  </a:path>
                  <a:path w="54609" h="2539">
                    <a:moveTo>
                      <a:pt x="51054" y="762"/>
                    </a:moveTo>
                    <a:lnTo>
                      <a:pt x="50292" y="0"/>
                    </a:lnTo>
                    <a:lnTo>
                      <a:pt x="50292" y="762"/>
                    </a:lnTo>
                  </a:path>
                  <a:path w="54609" h="2539">
                    <a:moveTo>
                      <a:pt x="51054" y="762"/>
                    </a:moveTo>
                    <a:lnTo>
                      <a:pt x="51054" y="0"/>
                    </a:lnTo>
                    <a:lnTo>
                      <a:pt x="50292" y="0"/>
                    </a:lnTo>
                    <a:lnTo>
                      <a:pt x="50292" y="762"/>
                    </a:lnTo>
                  </a:path>
                  <a:path w="54609" h="2539">
                    <a:moveTo>
                      <a:pt x="4572" y="0"/>
                    </a:moveTo>
                    <a:lnTo>
                      <a:pt x="9144" y="0"/>
                    </a:lnTo>
                  </a:path>
                  <a:path w="54609" h="2539">
                    <a:moveTo>
                      <a:pt x="3810" y="2286"/>
                    </a:moveTo>
                    <a:lnTo>
                      <a:pt x="9906" y="2286"/>
                    </a:lnTo>
                  </a:path>
                  <a:path w="54609" h="2539">
                    <a:moveTo>
                      <a:pt x="2286" y="762"/>
                    </a:moveTo>
                    <a:lnTo>
                      <a:pt x="2286" y="0"/>
                    </a:lnTo>
                  </a:path>
                  <a:path w="54609" h="2539">
                    <a:moveTo>
                      <a:pt x="2286" y="762"/>
                    </a:moveTo>
                    <a:lnTo>
                      <a:pt x="2286" y="0"/>
                    </a:lnTo>
                  </a:path>
                  <a:path w="54609" h="2539">
                    <a:moveTo>
                      <a:pt x="2286" y="2286"/>
                    </a:moveTo>
                    <a:lnTo>
                      <a:pt x="3048" y="2286"/>
                    </a:lnTo>
                  </a:path>
                  <a:path w="54609" h="2539">
                    <a:moveTo>
                      <a:pt x="2286" y="762"/>
                    </a:moveTo>
                    <a:lnTo>
                      <a:pt x="2286" y="2286"/>
                    </a:lnTo>
                  </a:path>
                  <a:path w="54609" h="2539">
                    <a:moveTo>
                      <a:pt x="4572" y="0"/>
                    </a:moveTo>
                    <a:lnTo>
                      <a:pt x="4572" y="762"/>
                    </a:lnTo>
                  </a:path>
                  <a:path w="54609" h="2539">
                    <a:moveTo>
                      <a:pt x="4572" y="0"/>
                    </a:moveTo>
                    <a:lnTo>
                      <a:pt x="4572" y="762"/>
                    </a:lnTo>
                  </a:path>
                  <a:path w="54609" h="2539">
                    <a:moveTo>
                      <a:pt x="3048" y="762"/>
                    </a:moveTo>
                    <a:lnTo>
                      <a:pt x="3048" y="0"/>
                    </a:lnTo>
                    <a:lnTo>
                      <a:pt x="3048" y="762"/>
                    </a:lnTo>
                  </a:path>
                  <a:path w="54609" h="2539">
                    <a:moveTo>
                      <a:pt x="3048" y="762"/>
                    </a:moveTo>
                    <a:lnTo>
                      <a:pt x="3048" y="0"/>
                    </a:lnTo>
                    <a:lnTo>
                      <a:pt x="3048" y="762"/>
                    </a:lnTo>
                  </a:path>
                  <a:path w="54609" h="2539">
                    <a:moveTo>
                      <a:pt x="3048" y="2286"/>
                    </a:moveTo>
                    <a:lnTo>
                      <a:pt x="4572" y="2286"/>
                    </a:lnTo>
                  </a:path>
                  <a:path w="54609" h="2539">
                    <a:moveTo>
                      <a:pt x="3048" y="2286"/>
                    </a:moveTo>
                    <a:lnTo>
                      <a:pt x="4572" y="2286"/>
                    </a:lnTo>
                  </a:path>
                  <a:path w="54609" h="2539">
                    <a:moveTo>
                      <a:pt x="2286" y="2286"/>
                    </a:moveTo>
                    <a:lnTo>
                      <a:pt x="3048" y="2286"/>
                    </a:lnTo>
                  </a:path>
                  <a:path w="54609" h="2539">
                    <a:moveTo>
                      <a:pt x="3048" y="2286"/>
                    </a:moveTo>
                    <a:lnTo>
                      <a:pt x="3048" y="762"/>
                    </a:lnTo>
                  </a:path>
                  <a:path w="54609" h="2539">
                    <a:moveTo>
                      <a:pt x="3048" y="762"/>
                    </a:moveTo>
                    <a:lnTo>
                      <a:pt x="3048" y="2286"/>
                    </a:lnTo>
                  </a:path>
                  <a:path w="54609" h="2539">
                    <a:moveTo>
                      <a:pt x="2286" y="762"/>
                    </a:moveTo>
                    <a:lnTo>
                      <a:pt x="2286" y="2286"/>
                    </a:lnTo>
                  </a:path>
                  <a:path w="54609" h="2539">
                    <a:moveTo>
                      <a:pt x="3048" y="2286"/>
                    </a:moveTo>
                    <a:lnTo>
                      <a:pt x="3048" y="762"/>
                    </a:lnTo>
                  </a:path>
                  <a:path w="54609" h="2539">
                    <a:moveTo>
                      <a:pt x="3048" y="762"/>
                    </a:moveTo>
                    <a:lnTo>
                      <a:pt x="3048" y="2286"/>
                    </a:lnTo>
                  </a:path>
                  <a:path w="54609" h="2539">
                    <a:moveTo>
                      <a:pt x="4572" y="2286"/>
                    </a:moveTo>
                    <a:lnTo>
                      <a:pt x="4572" y="762"/>
                    </a:lnTo>
                  </a:path>
                  <a:path w="54609" h="2539">
                    <a:moveTo>
                      <a:pt x="4572" y="2286"/>
                    </a:moveTo>
                    <a:lnTo>
                      <a:pt x="4572" y="762"/>
                    </a:lnTo>
                  </a:path>
                  <a:path w="54609" h="2539">
                    <a:moveTo>
                      <a:pt x="1524" y="762"/>
                    </a:moveTo>
                    <a:lnTo>
                      <a:pt x="1524" y="0"/>
                    </a:lnTo>
                  </a:path>
                  <a:path w="54609" h="2539">
                    <a:moveTo>
                      <a:pt x="2286" y="0"/>
                    </a:moveTo>
                    <a:lnTo>
                      <a:pt x="0" y="0"/>
                    </a:lnTo>
                  </a:path>
                  <a:path w="54609" h="2539">
                    <a:moveTo>
                      <a:pt x="2286" y="0"/>
                    </a:moveTo>
                    <a:lnTo>
                      <a:pt x="0" y="0"/>
                    </a:lnTo>
                  </a:path>
                  <a:path w="54609" h="2539">
                    <a:moveTo>
                      <a:pt x="13716" y="0"/>
                    </a:moveTo>
                    <a:lnTo>
                      <a:pt x="10668" y="0"/>
                    </a:lnTo>
                  </a:path>
                  <a:path w="54609" h="2539">
                    <a:moveTo>
                      <a:pt x="13716" y="0"/>
                    </a:moveTo>
                    <a:lnTo>
                      <a:pt x="10668" y="0"/>
                    </a:lnTo>
                  </a:path>
                  <a:path w="54609" h="2539">
                    <a:moveTo>
                      <a:pt x="11430" y="762"/>
                    </a:moveTo>
                    <a:lnTo>
                      <a:pt x="14477" y="762"/>
                    </a:lnTo>
                  </a:path>
                  <a:path w="54609" h="2539">
                    <a:moveTo>
                      <a:pt x="9144" y="762"/>
                    </a:moveTo>
                    <a:lnTo>
                      <a:pt x="9144" y="0"/>
                    </a:lnTo>
                  </a:path>
                  <a:path w="54609" h="2539">
                    <a:moveTo>
                      <a:pt x="9144" y="762"/>
                    </a:moveTo>
                    <a:lnTo>
                      <a:pt x="9144" y="0"/>
                    </a:lnTo>
                  </a:path>
                  <a:path w="54609" h="2539">
                    <a:moveTo>
                      <a:pt x="10668" y="0"/>
                    </a:moveTo>
                    <a:lnTo>
                      <a:pt x="10668" y="762"/>
                    </a:lnTo>
                  </a:path>
                  <a:path w="54609" h="2539">
                    <a:moveTo>
                      <a:pt x="9906" y="762"/>
                    </a:moveTo>
                    <a:lnTo>
                      <a:pt x="9906" y="0"/>
                    </a:lnTo>
                    <a:lnTo>
                      <a:pt x="9906" y="762"/>
                    </a:lnTo>
                  </a:path>
                  <a:path w="54609" h="2539">
                    <a:moveTo>
                      <a:pt x="10668" y="762"/>
                    </a:moveTo>
                    <a:lnTo>
                      <a:pt x="9906" y="0"/>
                    </a:lnTo>
                    <a:lnTo>
                      <a:pt x="9906" y="762"/>
                    </a:lnTo>
                  </a:path>
                  <a:path w="54609" h="2539">
                    <a:moveTo>
                      <a:pt x="10668" y="0"/>
                    </a:moveTo>
                    <a:lnTo>
                      <a:pt x="10668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2" name="object 894">
                <a:extLst>
                  <a:ext uri="{FF2B5EF4-FFF2-40B4-BE49-F238E27FC236}">
                    <a16:creationId xmlns:a16="http://schemas.microsoft.com/office/drawing/2014/main" id="{B8CAF5D6-BCC1-35A1-D929-CFB47368C9E2}"/>
                  </a:ext>
                </a:extLst>
              </p:cNvPr>
              <p:cNvSpPr/>
              <p:nvPr/>
            </p:nvSpPr>
            <p:spPr>
              <a:xfrm>
                <a:off x="7883270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3" name="object 895">
                <a:extLst>
                  <a:ext uri="{FF2B5EF4-FFF2-40B4-BE49-F238E27FC236}">
                    <a16:creationId xmlns:a16="http://schemas.microsoft.com/office/drawing/2014/main" id="{893746F6-5657-53EC-03C3-7761BEB4FA2D}"/>
                  </a:ext>
                </a:extLst>
              </p:cNvPr>
              <p:cNvSpPr/>
              <p:nvPr/>
            </p:nvSpPr>
            <p:spPr>
              <a:xfrm>
                <a:off x="7699247" y="2902458"/>
                <a:ext cx="1447800" cy="551180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551179">
                    <a:moveTo>
                      <a:pt x="183642" y="13716"/>
                    </a:moveTo>
                    <a:lnTo>
                      <a:pt x="184403" y="13716"/>
                    </a:lnTo>
                  </a:path>
                  <a:path w="1447800" h="551179">
                    <a:moveTo>
                      <a:pt x="182879" y="13716"/>
                    </a:moveTo>
                    <a:lnTo>
                      <a:pt x="183642" y="13716"/>
                    </a:lnTo>
                  </a:path>
                  <a:path w="1447800" h="551179">
                    <a:moveTo>
                      <a:pt x="182879" y="13716"/>
                    </a:moveTo>
                    <a:lnTo>
                      <a:pt x="183642" y="13716"/>
                    </a:lnTo>
                  </a:path>
                  <a:path w="1447800" h="551179">
                    <a:moveTo>
                      <a:pt x="182879" y="12192"/>
                    </a:moveTo>
                    <a:lnTo>
                      <a:pt x="182879" y="13716"/>
                    </a:lnTo>
                  </a:path>
                  <a:path w="1447800" h="551179">
                    <a:moveTo>
                      <a:pt x="182879" y="12192"/>
                    </a:moveTo>
                    <a:lnTo>
                      <a:pt x="182879" y="13716"/>
                    </a:lnTo>
                  </a:path>
                  <a:path w="1447800" h="551179">
                    <a:moveTo>
                      <a:pt x="183642" y="12192"/>
                    </a:moveTo>
                    <a:lnTo>
                      <a:pt x="183642" y="13716"/>
                    </a:lnTo>
                  </a:path>
                  <a:path w="1447800" h="551179">
                    <a:moveTo>
                      <a:pt x="184403" y="12192"/>
                    </a:moveTo>
                    <a:lnTo>
                      <a:pt x="184403" y="13716"/>
                    </a:lnTo>
                  </a:path>
                  <a:path w="1447800" h="551179">
                    <a:moveTo>
                      <a:pt x="183642" y="13716"/>
                    </a:moveTo>
                    <a:lnTo>
                      <a:pt x="183642" y="12192"/>
                    </a:lnTo>
                  </a:path>
                  <a:path w="1447800" h="551179">
                    <a:moveTo>
                      <a:pt x="183642" y="13716"/>
                    </a:moveTo>
                    <a:lnTo>
                      <a:pt x="183642" y="12192"/>
                    </a:lnTo>
                  </a:path>
                  <a:path w="1447800" h="551179">
                    <a:moveTo>
                      <a:pt x="184403" y="13716"/>
                    </a:moveTo>
                    <a:lnTo>
                      <a:pt x="184403" y="12192"/>
                    </a:lnTo>
                  </a:path>
                  <a:path w="1447800" h="551179">
                    <a:moveTo>
                      <a:pt x="184403" y="13716"/>
                    </a:moveTo>
                    <a:lnTo>
                      <a:pt x="184403" y="12192"/>
                    </a:lnTo>
                  </a:path>
                  <a:path w="1447800" h="551179">
                    <a:moveTo>
                      <a:pt x="185166" y="12192"/>
                    </a:moveTo>
                    <a:lnTo>
                      <a:pt x="185166" y="11430"/>
                    </a:lnTo>
                  </a:path>
                  <a:path w="1447800" h="551179">
                    <a:moveTo>
                      <a:pt x="188213" y="12192"/>
                    </a:moveTo>
                    <a:lnTo>
                      <a:pt x="188213" y="13716"/>
                    </a:lnTo>
                  </a:path>
                  <a:path w="1447800" h="551179">
                    <a:moveTo>
                      <a:pt x="187451" y="11430"/>
                    </a:moveTo>
                    <a:lnTo>
                      <a:pt x="189737" y="11430"/>
                    </a:lnTo>
                  </a:path>
                  <a:path w="1447800" h="551179">
                    <a:moveTo>
                      <a:pt x="189737" y="13716"/>
                    </a:moveTo>
                    <a:lnTo>
                      <a:pt x="188213" y="13716"/>
                    </a:lnTo>
                  </a:path>
                  <a:path w="1447800" h="551179">
                    <a:moveTo>
                      <a:pt x="44957" y="116586"/>
                    </a:moveTo>
                    <a:lnTo>
                      <a:pt x="44957" y="168402"/>
                    </a:lnTo>
                  </a:path>
                  <a:path w="1447800" h="551179">
                    <a:moveTo>
                      <a:pt x="38100" y="120396"/>
                    </a:moveTo>
                    <a:lnTo>
                      <a:pt x="33527" y="120396"/>
                    </a:lnTo>
                  </a:path>
                  <a:path w="1447800" h="551179">
                    <a:moveTo>
                      <a:pt x="33527" y="120396"/>
                    </a:moveTo>
                    <a:lnTo>
                      <a:pt x="33527" y="163830"/>
                    </a:lnTo>
                  </a:path>
                  <a:path w="1447800" h="551179">
                    <a:moveTo>
                      <a:pt x="38100" y="163830"/>
                    </a:moveTo>
                    <a:lnTo>
                      <a:pt x="33527" y="163830"/>
                    </a:lnTo>
                  </a:path>
                  <a:path w="1447800" h="551179">
                    <a:moveTo>
                      <a:pt x="31242" y="125730"/>
                    </a:moveTo>
                    <a:lnTo>
                      <a:pt x="31242" y="159258"/>
                    </a:lnTo>
                  </a:path>
                  <a:path w="1447800" h="551179">
                    <a:moveTo>
                      <a:pt x="38100" y="168402"/>
                    </a:moveTo>
                    <a:lnTo>
                      <a:pt x="38100" y="116586"/>
                    </a:lnTo>
                  </a:path>
                  <a:path w="1447800" h="551179">
                    <a:moveTo>
                      <a:pt x="0" y="116586"/>
                    </a:moveTo>
                    <a:lnTo>
                      <a:pt x="0" y="168402"/>
                    </a:lnTo>
                  </a:path>
                  <a:path w="1447800" h="551179">
                    <a:moveTo>
                      <a:pt x="0" y="168402"/>
                    </a:moveTo>
                    <a:lnTo>
                      <a:pt x="6096" y="168402"/>
                    </a:lnTo>
                  </a:path>
                  <a:path w="1447800" h="551179">
                    <a:moveTo>
                      <a:pt x="0" y="116586"/>
                    </a:moveTo>
                    <a:lnTo>
                      <a:pt x="6096" y="116586"/>
                    </a:lnTo>
                  </a:path>
                  <a:path w="1447800" h="551179">
                    <a:moveTo>
                      <a:pt x="13716" y="125730"/>
                    </a:moveTo>
                    <a:lnTo>
                      <a:pt x="13716" y="159258"/>
                    </a:lnTo>
                  </a:path>
                  <a:path w="1447800" h="551179">
                    <a:moveTo>
                      <a:pt x="11429" y="120396"/>
                    </a:moveTo>
                    <a:lnTo>
                      <a:pt x="11429" y="163830"/>
                    </a:lnTo>
                  </a:path>
                  <a:path w="1447800" h="551179">
                    <a:moveTo>
                      <a:pt x="6096" y="163830"/>
                    </a:moveTo>
                    <a:lnTo>
                      <a:pt x="11429" y="163830"/>
                    </a:lnTo>
                  </a:path>
                  <a:path w="1447800" h="551179">
                    <a:moveTo>
                      <a:pt x="6096" y="120396"/>
                    </a:moveTo>
                    <a:lnTo>
                      <a:pt x="11429" y="120396"/>
                    </a:lnTo>
                  </a:path>
                  <a:path w="1447800" h="551179">
                    <a:moveTo>
                      <a:pt x="6096" y="116586"/>
                    </a:moveTo>
                    <a:lnTo>
                      <a:pt x="6096" y="168402"/>
                    </a:lnTo>
                  </a:path>
                  <a:path w="1447800" h="551179">
                    <a:moveTo>
                      <a:pt x="11429" y="129540"/>
                    </a:moveTo>
                    <a:lnTo>
                      <a:pt x="33527" y="129540"/>
                    </a:lnTo>
                  </a:path>
                  <a:path w="1447800" h="551179">
                    <a:moveTo>
                      <a:pt x="13716" y="125730"/>
                    </a:moveTo>
                    <a:lnTo>
                      <a:pt x="31242" y="125730"/>
                    </a:lnTo>
                  </a:path>
                  <a:path w="1447800" h="551179">
                    <a:moveTo>
                      <a:pt x="11429" y="155448"/>
                    </a:moveTo>
                    <a:lnTo>
                      <a:pt x="33527" y="155448"/>
                    </a:lnTo>
                  </a:path>
                  <a:path w="1447800" h="551179">
                    <a:moveTo>
                      <a:pt x="13716" y="159258"/>
                    </a:moveTo>
                    <a:lnTo>
                      <a:pt x="31242" y="159258"/>
                    </a:lnTo>
                  </a:path>
                  <a:path w="1447800" h="551179">
                    <a:moveTo>
                      <a:pt x="44957" y="116586"/>
                    </a:moveTo>
                    <a:lnTo>
                      <a:pt x="38100" y="116586"/>
                    </a:lnTo>
                  </a:path>
                  <a:path w="1447800" h="551179">
                    <a:moveTo>
                      <a:pt x="44957" y="168402"/>
                    </a:moveTo>
                    <a:lnTo>
                      <a:pt x="38100" y="168402"/>
                    </a:lnTo>
                  </a:path>
                  <a:path w="1447800" h="551179">
                    <a:moveTo>
                      <a:pt x="44957" y="128016"/>
                    </a:moveTo>
                    <a:lnTo>
                      <a:pt x="80009" y="128016"/>
                    </a:lnTo>
                  </a:path>
                  <a:path w="1447800" h="551179">
                    <a:moveTo>
                      <a:pt x="44957" y="156972"/>
                    </a:moveTo>
                    <a:lnTo>
                      <a:pt x="80009" y="156972"/>
                    </a:lnTo>
                  </a:path>
                  <a:path w="1447800" h="551179">
                    <a:moveTo>
                      <a:pt x="211835" y="13716"/>
                    </a:moveTo>
                    <a:lnTo>
                      <a:pt x="211835" y="0"/>
                    </a:lnTo>
                  </a:path>
                  <a:path w="1447800" h="551179">
                    <a:moveTo>
                      <a:pt x="189737" y="13716"/>
                    </a:moveTo>
                    <a:lnTo>
                      <a:pt x="189737" y="0"/>
                    </a:lnTo>
                  </a:path>
                  <a:path w="1447800" h="551179">
                    <a:moveTo>
                      <a:pt x="227837" y="2286"/>
                    </a:moveTo>
                    <a:lnTo>
                      <a:pt x="227837" y="11430"/>
                    </a:lnTo>
                  </a:path>
                  <a:path w="1447800" h="551179">
                    <a:moveTo>
                      <a:pt x="227837" y="2286"/>
                    </a:moveTo>
                    <a:lnTo>
                      <a:pt x="227837" y="11430"/>
                    </a:lnTo>
                  </a:path>
                  <a:path w="1447800" h="551179">
                    <a:moveTo>
                      <a:pt x="214122" y="2286"/>
                    </a:moveTo>
                    <a:lnTo>
                      <a:pt x="214122" y="11430"/>
                    </a:lnTo>
                  </a:path>
                  <a:path w="1447800" h="551179">
                    <a:moveTo>
                      <a:pt x="214122" y="2286"/>
                    </a:moveTo>
                    <a:lnTo>
                      <a:pt x="214122" y="11430"/>
                    </a:lnTo>
                  </a:path>
                  <a:path w="1447800" h="551179">
                    <a:moveTo>
                      <a:pt x="187451" y="2286"/>
                    </a:moveTo>
                    <a:lnTo>
                      <a:pt x="187451" y="11430"/>
                    </a:lnTo>
                  </a:path>
                  <a:path w="1447800" h="551179">
                    <a:moveTo>
                      <a:pt x="187451" y="2286"/>
                    </a:moveTo>
                    <a:lnTo>
                      <a:pt x="187451" y="11430"/>
                    </a:lnTo>
                  </a:path>
                  <a:path w="1447800" h="551179">
                    <a:moveTo>
                      <a:pt x="173735" y="2286"/>
                    </a:moveTo>
                    <a:lnTo>
                      <a:pt x="173735" y="11430"/>
                    </a:lnTo>
                  </a:path>
                  <a:path w="1447800" h="551179">
                    <a:moveTo>
                      <a:pt x="173735" y="2286"/>
                    </a:moveTo>
                    <a:lnTo>
                      <a:pt x="173735" y="11430"/>
                    </a:lnTo>
                  </a:path>
                  <a:path w="1447800" h="551179">
                    <a:moveTo>
                      <a:pt x="1280159" y="470153"/>
                    </a:moveTo>
                    <a:lnTo>
                      <a:pt x="1275587" y="472439"/>
                    </a:lnTo>
                    <a:lnTo>
                      <a:pt x="1273302" y="477012"/>
                    </a:lnTo>
                    <a:lnTo>
                      <a:pt x="1272540" y="481583"/>
                    </a:lnTo>
                    <a:lnTo>
                      <a:pt x="1273302" y="486155"/>
                    </a:lnTo>
                    <a:lnTo>
                      <a:pt x="1275587" y="488441"/>
                    </a:lnTo>
                    <a:lnTo>
                      <a:pt x="1280922" y="489965"/>
                    </a:lnTo>
                    <a:lnTo>
                      <a:pt x="1283970" y="492251"/>
                    </a:lnTo>
                    <a:lnTo>
                      <a:pt x="1286255" y="496824"/>
                    </a:lnTo>
                    <a:lnTo>
                      <a:pt x="1286255" y="501395"/>
                    </a:lnTo>
                    <a:lnTo>
                      <a:pt x="1285494" y="508253"/>
                    </a:lnTo>
                    <a:lnTo>
                      <a:pt x="1283207" y="512825"/>
                    </a:lnTo>
                    <a:lnTo>
                      <a:pt x="1281683" y="515112"/>
                    </a:lnTo>
                    <a:lnTo>
                      <a:pt x="1277111" y="517397"/>
                    </a:lnTo>
                    <a:lnTo>
                      <a:pt x="1271777" y="517397"/>
                    </a:lnTo>
                    <a:lnTo>
                      <a:pt x="1267968" y="515112"/>
                    </a:lnTo>
                    <a:lnTo>
                      <a:pt x="1267205" y="512825"/>
                    </a:lnTo>
                    <a:lnTo>
                      <a:pt x="1266444" y="508253"/>
                    </a:lnTo>
                    <a:lnTo>
                      <a:pt x="1267968" y="501395"/>
                    </a:lnTo>
                    <a:lnTo>
                      <a:pt x="1270253" y="496824"/>
                    </a:lnTo>
                    <a:lnTo>
                      <a:pt x="1273302" y="492251"/>
                    </a:lnTo>
                    <a:lnTo>
                      <a:pt x="1277874" y="489965"/>
                    </a:lnTo>
                    <a:lnTo>
                      <a:pt x="1283970" y="488441"/>
                    </a:lnTo>
                    <a:lnTo>
                      <a:pt x="1287018" y="486155"/>
                    </a:lnTo>
                    <a:lnTo>
                      <a:pt x="1289303" y="481583"/>
                    </a:lnTo>
                    <a:lnTo>
                      <a:pt x="1290066" y="477012"/>
                    </a:lnTo>
                    <a:lnTo>
                      <a:pt x="1289303" y="472439"/>
                    </a:lnTo>
                    <a:lnTo>
                      <a:pt x="1285494" y="470153"/>
                    </a:lnTo>
                    <a:lnTo>
                      <a:pt x="1280159" y="470153"/>
                    </a:lnTo>
                    <a:close/>
                  </a:path>
                  <a:path w="1447800" h="551179">
                    <a:moveTo>
                      <a:pt x="1316735" y="470153"/>
                    </a:moveTo>
                    <a:lnTo>
                      <a:pt x="1303020" y="470153"/>
                    </a:lnTo>
                    <a:lnTo>
                      <a:pt x="1297685" y="489965"/>
                    </a:lnTo>
                    <a:lnTo>
                      <a:pt x="1299972" y="488441"/>
                    </a:lnTo>
                    <a:lnTo>
                      <a:pt x="1304544" y="486155"/>
                    </a:lnTo>
                    <a:lnTo>
                      <a:pt x="1308353" y="486155"/>
                    </a:lnTo>
                    <a:lnTo>
                      <a:pt x="1312163" y="488441"/>
                    </a:lnTo>
                    <a:lnTo>
                      <a:pt x="1313687" y="492251"/>
                    </a:lnTo>
                    <a:lnTo>
                      <a:pt x="1314450" y="499109"/>
                    </a:lnTo>
                    <a:lnTo>
                      <a:pt x="1313687" y="503681"/>
                    </a:lnTo>
                    <a:lnTo>
                      <a:pt x="1310640" y="510539"/>
                    </a:lnTo>
                    <a:lnTo>
                      <a:pt x="1306829" y="515112"/>
                    </a:lnTo>
                    <a:lnTo>
                      <a:pt x="1303020" y="517397"/>
                    </a:lnTo>
                    <a:lnTo>
                      <a:pt x="1298448" y="517397"/>
                    </a:lnTo>
                    <a:lnTo>
                      <a:pt x="1295400" y="515112"/>
                    </a:lnTo>
                    <a:lnTo>
                      <a:pt x="1293876" y="512825"/>
                    </a:lnTo>
                    <a:lnTo>
                      <a:pt x="1293876" y="508253"/>
                    </a:lnTo>
                  </a:path>
                  <a:path w="1447800" h="551179">
                    <a:moveTo>
                      <a:pt x="1335785" y="470153"/>
                    </a:moveTo>
                    <a:lnTo>
                      <a:pt x="1322070" y="508253"/>
                    </a:lnTo>
                    <a:lnTo>
                      <a:pt x="1323594" y="515112"/>
                    </a:lnTo>
                    <a:lnTo>
                      <a:pt x="1327403" y="517397"/>
                    </a:lnTo>
                    <a:lnTo>
                      <a:pt x="1329690" y="517397"/>
                    </a:lnTo>
                    <a:lnTo>
                      <a:pt x="1343405" y="479297"/>
                    </a:lnTo>
                    <a:lnTo>
                      <a:pt x="1341881" y="472439"/>
                    </a:lnTo>
                    <a:lnTo>
                      <a:pt x="1338072" y="470153"/>
                    </a:lnTo>
                    <a:lnTo>
                      <a:pt x="1335785" y="470153"/>
                    </a:lnTo>
                    <a:close/>
                  </a:path>
                  <a:path w="1447800" h="551179">
                    <a:moveTo>
                      <a:pt x="1161287" y="268223"/>
                    </a:moveTo>
                    <a:lnTo>
                      <a:pt x="1161287" y="550926"/>
                    </a:lnTo>
                  </a:path>
                  <a:path w="1447800" h="551179">
                    <a:moveTo>
                      <a:pt x="1447800" y="268223"/>
                    </a:moveTo>
                    <a:lnTo>
                      <a:pt x="1447800" y="550926"/>
                    </a:lnTo>
                  </a:path>
                  <a:path w="1447800" h="551179">
                    <a:moveTo>
                      <a:pt x="1195577" y="537971"/>
                    </a:moveTo>
                    <a:lnTo>
                      <a:pt x="1414272" y="53797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4" name="object 896">
                <a:extLst>
                  <a:ext uri="{FF2B5EF4-FFF2-40B4-BE49-F238E27FC236}">
                    <a16:creationId xmlns:a16="http://schemas.microsoft.com/office/drawing/2014/main" id="{880949C8-E288-D803-027A-D1B8AA0FED01}"/>
                  </a:ext>
                </a:extLst>
              </p:cNvPr>
              <p:cNvSpPr/>
              <p:nvPr/>
            </p:nvSpPr>
            <p:spPr>
              <a:xfrm>
                <a:off x="8827007" y="343433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29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5" name="object 897">
                <a:extLst>
                  <a:ext uri="{FF2B5EF4-FFF2-40B4-BE49-F238E27FC236}">
                    <a16:creationId xmlns:a16="http://schemas.microsoft.com/office/drawing/2014/main" id="{E6801527-2102-F173-C50F-A61268B58963}"/>
                  </a:ext>
                </a:extLst>
              </p:cNvPr>
              <p:cNvSpPr/>
              <p:nvPr/>
            </p:nvSpPr>
            <p:spPr>
              <a:xfrm>
                <a:off x="8827007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29">
                    <a:moveTo>
                      <a:pt x="0" y="0"/>
                    </a:moveTo>
                    <a:lnTo>
                      <a:pt x="0" y="11429"/>
                    </a:lnTo>
                    <a:lnTo>
                      <a:pt x="33527" y="6095"/>
                    </a:lnTo>
                    <a:lnTo>
                      <a:pt x="0" y="0"/>
                    </a:lnTo>
                    <a:close/>
                  </a:path>
                  <a:path w="34290" h="11429">
                    <a:moveTo>
                      <a:pt x="33527" y="6095"/>
                    </a:moveTo>
                    <a:lnTo>
                      <a:pt x="34290" y="60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6" name="object 898">
                <a:extLst>
                  <a:ext uri="{FF2B5EF4-FFF2-40B4-BE49-F238E27FC236}">
                    <a16:creationId xmlns:a16="http://schemas.microsoft.com/office/drawing/2014/main" id="{0005D303-5BBC-D94B-4D93-E83D4FC84ED8}"/>
                  </a:ext>
                </a:extLst>
              </p:cNvPr>
              <p:cNvSpPr/>
              <p:nvPr/>
            </p:nvSpPr>
            <p:spPr>
              <a:xfrm>
                <a:off x="8860535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29">
                    <a:moveTo>
                      <a:pt x="34290" y="11429"/>
                    </a:moveTo>
                    <a:lnTo>
                      <a:pt x="34290" y="0"/>
                    </a:lnTo>
                    <a:lnTo>
                      <a:pt x="0" y="6095"/>
                    </a:lnTo>
                    <a:lnTo>
                      <a:pt x="34290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7" name="object 899">
                <a:extLst>
                  <a:ext uri="{FF2B5EF4-FFF2-40B4-BE49-F238E27FC236}">
                    <a16:creationId xmlns:a16="http://schemas.microsoft.com/office/drawing/2014/main" id="{3EA0F9FF-0C67-9056-48CD-C6C33E899C38}"/>
                  </a:ext>
                </a:extLst>
              </p:cNvPr>
              <p:cNvSpPr/>
              <p:nvPr/>
            </p:nvSpPr>
            <p:spPr>
              <a:xfrm>
                <a:off x="8860535" y="3434334"/>
                <a:ext cx="287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11429">
                    <a:moveTo>
                      <a:pt x="34290" y="0"/>
                    </a:moveTo>
                    <a:lnTo>
                      <a:pt x="34290" y="11429"/>
                    </a:lnTo>
                    <a:lnTo>
                      <a:pt x="0" y="6095"/>
                    </a:lnTo>
                    <a:lnTo>
                      <a:pt x="34290" y="0"/>
                    </a:lnTo>
                    <a:close/>
                  </a:path>
                  <a:path w="287654" h="11429">
                    <a:moveTo>
                      <a:pt x="286512" y="6095"/>
                    </a:moveTo>
                    <a:lnTo>
                      <a:pt x="287274" y="60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8" name="object 900">
                <a:extLst>
                  <a:ext uri="{FF2B5EF4-FFF2-40B4-BE49-F238E27FC236}">
                    <a16:creationId xmlns:a16="http://schemas.microsoft.com/office/drawing/2014/main" id="{EFB32542-4631-07F7-C125-A1331B598869}"/>
                  </a:ext>
                </a:extLst>
              </p:cNvPr>
              <p:cNvSpPr/>
              <p:nvPr/>
            </p:nvSpPr>
            <p:spPr>
              <a:xfrm>
                <a:off x="9113519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29">
                    <a:moveTo>
                      <a:pt x="34289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89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09" name="object 901">
                <a:extLst>
                  <a:ext uri="{FF2B5EF4-FFF2-40B4-BE49-F238E27FC236}">
                    <a16:creationId xmlns:a16="http://schemas.microsoft.com/office/drawing/2014/main" id="{25880495-39BB-7042-84A5-547581AC9D89}"/>
                  </a:ext>
                </a:extLst>
              </p:cNvPr>
              <p:cNvSpPr/>
              <p:nvPr/>
            </p:nvSpPr>
            <p:spPr>
              <a:xfrm>
                <a:off x="9113519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29">
                    <a:moveTo>
                      <a:pt x="0" y="0"/>
                    </a:moveTo>
                    <a:lnTo>
                      <a:pt x="0" y="11429"/>
                    </a:lnTo>
                    <a:lnTo>
                      <a:pt x="34289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0" name="object 902">
                <a:extLst>
                  <a:ext uri="{FF2B5EF4-FFF2-40B4-BE49-F238E27FC236}">
                    <a16:creationId xmlns:a16="http://schemas.microsoft.com/office/drawing/2014/main" id="{95B4BE41-86ED-A250-E87E-176935AD8AE1}"/>
                  </a:ext>
                </a:extLst>
              </p:cNvPr>
              <p:cNvSpPr/>
              <p:nvPr/>
            </p:nvSpPr>
            <p:spPr>
              <a:xfrm>
                <a:off x="9147809" y="343433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29">
                    <a:moveTo>
                      <a:pt x="33528" y="11429"/>
                    </a:moveTo>
                    <a:lnTo>
                      <a:pt x="33528" y="0"/>
                    </a:lnTo>
                    <a:lnTo>
                      <a:pt x="0" y="6095"/>
                    </a:lnTo>
                    <a:lnTo>
                      <a:pt x="33528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1" name="object 903">
                <a:extLst>
                  <a:ext uri="{FF2B5EF4-FFF2-40B4-BE49-F238E27FC236}">
                    <a16:creationId xmlns:a16="http://schemas.microsoft.com/office/drawing/2014/main" id="{31DF6176-CC5D-96FD-209F-F9AB2849EFD5}"/>
                  </a:ext>
                </a:extLst>
              </p:cNvPr>
              <p:cNvSpPr/>
              <p:nvPr/>
            </p:nvSpPr>
            <p:spPr>
              <a:xfrm>
                <a:off x="8252459" y="3019044"/>
                <a:ext cx="929005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929004" h="426720">
                    <a:moveTo>
                      <a:pt x="928878" y="415289"/>
                    </a:moveTo>
                    <a:lnTo>
                      <a:pt x="928878" y="426719"/>
                    </a:lnTo>
                    <a:lnTo>
                      <a:pt x="895350" y="421385"/>
                    </a:lnTo>
                    <a:lnTo>
                      <a:pt x="928878" y="415289"/>
                    </a:lnTo>
                    <a:close/>
                  </a:path>
                  <a:path w="929004" h="426720">
                    <a:moveTo>
                      <a:pt x="377190" y="51816"/>
                    </a:moveTo>
                    <a:lnTo>
                      <a:pt x="383286" y="51816"/>
                    </a:lnTo>
                  </a:path>
                  <a:path w="929004" h="426720">
                    <a:moveTo>
                      <a:pt x="377190" y="0"/>
                    </a:moveTo>
                    <a:lnTo>
                      <a:pt x="383286" y="0"/>
                    </a:lnTo>
                  </a:path>
                  <a:path w="929004" h="426720">
                    <a:moveTo>
                      <a:pt x="0" y="66293"/>
                    </a:moveTo>
                    <a:lnTo>
                      <a:pt x="102108" y="66293"/>
                    </a:lnTo>
                  </a:path>
                  <a:path w="929004" h="426720">
                    <a:moveTo>
                      <a:pt x="135636" y="66293"/>
                    </a:moveTo>
                    <a:lnTo>
                      <a:pt x="136398" y="6629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2" name="object 904">
                <a:extLst>
                  <a:ext uri="{FF2B5EF4-FFF2-40B4-BE49-F238E27FC236}">
                    <a16:creationId xmlns:a16="http://schemas.microsoft.com/office/drawing/2014/main" id="{55271FF0-B276-B37E-CECE-39AA73CE5A4A}"/>
                  </a:ext>
                </a:extLst>
              </p:cNvPr>
              <p:cNvSpPr/>
              <p:nvPr/>
            </p:nvSpPr>
            <p:spPr>
              <a:xfrm>
                <a:off x="8422005" y="308495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3" name="object 905">
                <a:extLst>
                  <a:ext uri="{FF2B5EF4-FFF2-40B4-BE49-F238E27FC236}">
                    <a16:creationId xmlns:a16="http://schemas.microsoft.com/office/drawing/2014/main" id="{94FD9142-33DB-B030-8A83-1EF5C1B3AFFA}"/>
                  </a:ext>
                </a:extLst>
              </p:cNvPr>
              <p:cNvSpPr/>
              <p:nvPr/>
            </p:nvSpPr>
            <p:spPr>
              <a:xfrm>
                <a:off x="8252459" y="3004566"/>
                <a:ext cx="306070" cy="81280"/>
              </a:xfrm>
              <a:custGeom>
                <a:avLst/>
                <a:gdLst/>
                <a:ahLst/>
                <a:cxnLst/>
                <a:rect l="l" t="t" r="r" b="b"/>
                <a:pathLst>
                  <a:path w="306070" h="81280">
                    <a:moveTo>
                      <a:pt x="203454" y="80771"/>
                    </a:moveTo>
                    <a:lnTo>
                      <a:pt x="305562" y="80771"/>
                    </a:lnTo>
                  </a:path>
                  <a:path w="306070" h="81280">
                    <a:moveTo>
                      <a:pt x="0" y="0"/>
                    </a:moveTo>
                    <a:lnTo>
                      <a:pt x="102108" y="0"/>
                    </a:lnTo>
                  </a:path>
                  <a:path w="306070" h="81280">
                    <a:moveTo>
                      <a:pt x="135636" y="0"/>
                    </a:moveTo>
                    <a:lnTo>
                      <a:pt x="13639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4" name="object 906">
                <a:extLst>
                  <a:ext uri="{FF2B5EF4-FFF2-40B4-BE49-F238E27FC236}">
                    <a16:creationId xmlns:a16="http://schemas.microsoft.com/office/drawing/2014/main" id="{3B9B5DA2-18B2-A1DE-0AC2-54C15F43797C}"/>
                  </a:ext>
                </a:extLst>
              </p:cNvPr>
              <p:cNvSpPr/>
              <p:nvPr/>
            </p:nvSpPr>
            <p:spPr>
              <a:xfrm>
                <a:off x="8422005" y="30041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5" name="object 907">
                <a:extLst>
                  <a:ext uri="{FF2B5EF4-FFF2-40B4-BE49-F238E27FC236}">
                    <a16:creationId xmlns:a16="http://schemas.microsoft.com/office/drawing/2014/main" id="{4E07FB3B-5A42-E0A2-CF66-05DFDDDD1D2A}"/>
                  </a:ext>
                </a:extLst>
              </p:cNvPr>
              <p:cNvSpPr/>
              <p:nvPr/>
            </p:nvSpPr>
            <p:spPr>
              <a:xfrm>
                <a:off x="8127492" y="2961894"/>
                <a:ext cx="445770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445770" h="94614">
                    <a:moveTo>
                      <a:pt x="328422" y="42672"/>
                    </a:moveTo>
                    <a:lnTo>
                      <a:pt x="430529" y="42672"/>
                    </a:lnTo>
                  </a:path>
                  <a:path w="445770" h="94614">
                    <a:moveTo>
                      <a:pt x="445769" y="31242"/>
                    </a:moveTo>
                    <a:lnTo>
                      <a:pt x="0" y="31242"/>
                    </a:lnTo>
                  </a:path>
                  <a:path w="445770" h="94614">
                    <a:moveTo>
                      <a:pt x="445769" y="26669"/>
                    </a:moveTo>
                    <a:lnTo>
                      <a:pt x="0" y="26669"/>
                    </a:lnTo>
                  </a:path>
                  <a:path w="445770" h="94614">
                    <a:moveTo>
                      <a:pt x="180593" y="0"/>
                    </a:moveTo>
                    <a:lnTo>
                      <a:pt x="182879" y="0"/>
                    </a:lnTo>
                  </a:path>
                  <a:path w="445770" h="94614">
                    <a:moveTo>
                      <a:pt x="184403" y="71628"/>
                    </a:moveTo>
                    <a:lnTo>
                      <a:pt x="184403" y="94487"/>
                    </a:lnTo>
                  </a:path>
                  <a:path w="445770" h="94614">
                    <a:moveTo>
                      <a:pt x="184403" y="69342"/>
                    </a:moveTo>
                    <a:lnTo>
                      <a:pt x="184403" y="71628"/>
                    </a:lnTo>
                  </a:path>
                  <a:path w="445770" h="94614">
                    <a:moveTo>
                      <a:pt x="180593" y="67818"/>
                    </a:moveTo>
                    <a:lnTo>
                      <a:pt x="182879" y="67818"/>
                    </a:lnTo>
                  </a:path>
                  <a:path w="445770" h="94614">
                    <a:moveTo>
                      <a:pt x="182879" y="68580"/>
                    </a:moveTo>
                    <a:lnTo>
                      <a:pt x="183641" y="69342"/>
                    </a:lnTo>
                  </a:path>
                  <a:path w="445770" h="94614">
                    <a:moveTo>
                      <a:pt x="182879" y="0"/>
                    </a:moveTo>
                    <a:lnTo>
                      <a:pt x="182879" y="69342"/>
                    </a:lnTo>
                  </a:path>
                  <a:path w="445770" h="94614">
                    <a:moveTo>
                      <a:pt x="180593" y="0"/>
                    </a:moveTo>
                    <a:lnTo>
                      <a:pt x="180593" y="69342"/>
                    </a:lnTo>
                  </a:path>
                  <a:path w="445770" h="94614">
                    <a:moveTo>
                      <a:pt x="158496" y="0"/>
                    </a:moveTo>
                    <a:lnTo>
                      <a:pt x="160019" y="0"/>
                    </a:lnTo>
                  </a:path>
                  <a:path w="445770" h="94614">
                    <a:moveTo>
                      <a:pt x="156972" y="69342"/>
                    </a:moveTo>
                    <a:lnTo>
                      <a:pt x="156972" y="94487"/>
                    </a:lnTo>
                  </a:path>
                  <a:path w="445770" h="94614">
                    <a:moveTo>
                      <a:pt x="158496" y="68580"/>
                    </a:moveTo>
                    <a:lnTo>
                      <a:pt x="157733" y="69342"/>
                    </a:lnTo>
                  </a:path>
                  <a:path w="445770" h="94614">
                    <a:moveTo>
                      <a:pt x="158496" y="67818"/>
                    </a:moveTo>
                    <a:lnTo>
                      <a:pt x="160019" y="67818"/>
                    </a:lnTo>
                  </a:path>
                  <a:path w="445770" h="94614">
                    <a:moveTo>
                      <a:pt x="160019" y="0"/>
                    </a:moveTo>
                    <a:lnTo>
                      <a:pt x="160019" y="69342"/>
                    </a:lnTo>
                  </a:path>
                  <a:path w="445770" h="94614">
                    <a:moveTo>
                      <a:pt x="158496" y="0"/>
                    </a:moveTo>
                    <a:lnTo>
                      <a:pt x="158496" y="69342"/>
                    </a:lnTo>
                  </a:path>
                  <a:path w="445770" h="94614">
                    <a:moveTo>
                      <a:pt x="156972" y="69342"/>
                    </a:moveTo>
                    <a:lnTo>
                      <a:pt x="184403" y="69342"/>
                    </a:lnTo>
                  </a:path>
                  <a:path w="445770" h="94614">
                    <a:moveTo>
                      <a:pt x="156972" y="94487"/>
                    </a:moveTo>
                    <a:lnTo>
                      <a:pt x="184403" y="94487"/>
                    </a:lnTo>
                  </a:path>
                  <a:path w="445770" h="94614">
                    <a:moveTo>
                      <a:pt x="156972" y="71628"/>
                    </a:moveTo>
                    <a:lnTo>
                      <a:pt x="184403" y="71628"/>
                    </a:lnTo>
                  </a:path>
                  <a:path w="445770" h="94614">
                    <a:moveTo>
                      <a:pt x="176022" y="79248"/>
                    </a:moveTo>
                    <a:lnTo>
                      <a:pt x="176022" y="86868"/>
                    </a:lnTo>
                  </a:path>
                  <a:path w="445770" h="94614">
                    <a:moveTo>
                      <a:pt x="162305" y="79248"/>
                    </a:moveTo>
                    <a:lnTo>
                      <a:pt x="162305" y="86868"/>
                    </a:lnTo>
                  </a:path>
                  <a:path w="445770" h="94614">
                    <a:moveTo>
                      <a:pt x="162305" y="86868"/>
                    </a:moveTo>
                    <a:lnTo>
                      <a:pt x="176022" y="86868"/>
                    </a:lnTo>
                  </a:path>
                  <a:path w="445770" h="94614">
                    <a:moveTo>
                      <a:pt x="162305" y="79248"/>
                    </a:moveTo>
                    <a:lnTo>
                      <a:pt x="176022" y="7924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316" name="object 908">
                <a:extLst>
                  <a:ext uri="{FF2B5EF4-FFF2-40B4-BE49-F238E27FC236}">
                    <a16:creationId xmlns:a16="http://schemas.microsoft.com/office/drawing/2014/main" id="{B5209775-7FEA-A989-5870-B431D36AEFEC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8071484" y="2961513"/>
                <a:ext cx="181355" cy="124967"/>
              </a:xfrm>
              <a:prstGeom prst="rect">
                <a:avLst/>
              </a:prstGeom>
            </p:spPr>
          </p:pic>
          <p:sp>
            <p:nvSpPr>
              <p:cNvPr id="2317" name="object 909">
                <a:extLst>
                  <a:ext uri="{FF2B5EF4-FFF2-40B4-BE49-F238E27FC236}">
                    <a16:creationId xmlns:a16="http://schemas.microsoft.com/office/drawing/2014/main" id="{E318E8AE-B6C2-DC96-4914-2F1F28A53463}"/>
                  </a:ext>
                </a:extLst>
              </p:cNvPr>
              <p:cNvSpPr/>
              <p:nvPr/>
            </p:nvSpPr>
            <p:spPr>
              <a:xfrm>
                <a:off x="8537447" y="2940558"/>
                <a:ext cx="9271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92709" h="146050">
                    <a:moveTo>
                      <a:pt x="91440" y="104393"/>
                    </a:moveTo>
                    <a:lnTo>
                      <a:pt x="87629" y="95250"/>
                    </a:lnTo>
                    <a:lnTo>
                      <a:pt x="78485" y="91440"/>
                    </a:lnTo>
                    <a:lnTo>
                      <a:pt x="69342" y="95250"/>
                    </a:lnTo>
                    <a:lnTo>
                      <a:pt x="65531" y="104393"/>
                    </a:lnTo>
                    <a:lnTo>
                      <a:pt x="69342" y="113537"/>
                    </a:lnTo>
                    <a:lnTo>
                      <a:pt x="78485" y="117348"/>
                    </a:lnTo>
                    <a:lnTo>
                      <a:pt x="87629" y="113537"/>
                    </a:lnTo>
                    <a:lnTo>
                      <a:pt x="91440" y="104393"/>
                    </a:lnTo>
                    <a:close/>
                  </a:path>
                  <a:path w="92709" h="146050">
                    <a:moveTo>
                      <a:pt x="92201" y="89916"/>
                    </a:moveTo>
                    <a:lnTo>
                      <a:pt x="67055" y="89916"/>
                    </a:lnTo>
                  </a:path>
                  <a:path w="92709" h="146050">
                    <a:moveTo>
                      <a:pt x="92201" y="118872"/>
                    </a:moveTo>
                    <a:lnTo>
                      <a:pt x="67055" y="118872"/>
                    </a:lnTo>
                  </a:path>
                  <a:path w="92709" h="146050">
                    <a:moveTo>
                      <a:pt x="85344" y="104393"/>
                    </a:moveTo>
                    <a:lnTo>
                      <a:pt x="83057" y="99822"/>
                    </a:lnTo>
                    <a:lnTo>
                      <a:pt x="78485" y="97536"/>
                    </a:lnTo>
                    <a:lnTo>
                      <a:pt x="73913" y="99822"/>
                    </a:lnTo>
                    <a:lnTo>
                      <a:pt x="71627" y="104393"/>
                    </a:lnTo>
                    <a:lnTo>
                      <a:pt x="73913" y="108966"/>
                    </a:lnTo>
                    <a:lnTo>
                      <a:pt x="78485" y="111252"/>
                    </a:lnTo>
                    <a:lnTo>
                      <a:pt x="83057" y="108966"/>
                    </a:lnTo>
                    <a:lnTo>
                      <a:pt x="85344" y="104393"/>
                    </a:lnTo>
                    <a:close/>
                  </a:path>
                  <a:path w="92709" h="146050">
                    <a:moveTo>
                      <a:pt x="25907" y="0"/>
                    </a:moveTo>
                    <a:lnTo>
                      <a:pt x="23622" y="0"/>
                    </a:lnTo>
                  </a:path>
                  <a:path w="92709" h="146050">
                    <a:moveTo>
                      <a:pt x="25907" y="0"/>
                    </a:moveTo>
                    <a:lnTo>
                      <a:pt x="23622" y="0"/>
                    </a:lnTo>
                  </a:path>
                  <a:path w="92709" h="146050">
                    <a:moveTo>
                      <a:pt x="3048" y="0"/>
                    </a:moveTo>
                    <a:lnTo>
                      <a:pt x="1524" y="0"/>
                    </a:lnTo>
                  </a:path>
                  <a:path w="92709" h="146050">
                    <a:moveTo>
                      <a:pt x="3048" y="0"/>
                    </a:moveTo>
                    <a:lnTo>
                      <a:pt x="1524" y="0"/>
                    </a:lnTo>
                  </a:path>
                  <a:path w="92709" h="146050">
                    <a:moveTo>
                      <a:pt x="23622" y="21336"/>
                    </a:moveTo>
                    <a:lnTo>
                      <a:pt x="25907" y="21336"/>
                    </a:lnTo>
                  </a:path>
                  <a:path w="92709" h="146050">
                    <a:moveTo>
                      <a:pt x="23622" y="21336"/>
                    </a:moveTo>
                    <a:lnTo>
                      <a:pt x="25907" y="21336"/>
                    </a:lnTo>
                  </a:path>
                  <a:path w="92709" h="146050">
                    <a:moveTo>
                      <a:pt x="26670" y="92964"/>
                    </a:moveTo>
                    <a:lnTo>
                      <a:pt x="26670" y="115824"/>
                    </a:lnTo>
                  </a:path>
                  <a:path w="92709" h="146050">
                    <a:moveTo>
                      <a:pt x="26670" y="90678"/>
                    </a:moveTo>
                    <a:lnTo>
                      <a:pt x="26670" y="92964"/>
                    </a:lnTo>
                  </a:path>
                  <a:path w="92709" h="146050">
                    <a:moveTo>
                      <a:pt x="23622" y="89154"/>
                    </a:moveTo>
                    <a:lnTo>
                      <a:pt x="25907" y="89154"/>
                    </a:lnTo>
                  </a:path>
                  <a:path w="92709" h="146050">
                    <a:moveTo>
                      <a:pt x="25907" y="89916"/>
                    </a:moveTo>
                    <a:lnTo>
                      <a:pt x="26670" y="90678"/>
                    </a:lnTo>
                  </a:path>
                  <a:path w="92709" h="146050">
                    <a:moveTo>
                      <a:pt x="23622" y="21336"/>
                    </a:moveTo>
                    <a:lnTo>
                      <a:pt x="23622" y="90678"/>
                    </a:lnTo>
                  </a:path>
                  <a:path w="92709" h="146050">
                    <a:moveTo>
                      <a:pt x="25907" y="21336"/>
                    </a:moveTo>
                    <a:lnTo>
                      <a:pt x="25907" y="90678"/>
                    </a:lnTo>
                  </a:path>
                  <a:path w="92709" h="146050">
                    <a:moveTo>
                      <a:pt x="1524" y="21336"/>
                    </a:moveTo>
                    <a:lnTo>
                      <a:pt x="3048" y="21336"/>
                    </a:lnTo>
                  </a:path>
                  <a:path w="92709" h="146050">
                    <a:moveTo>
                      <a:pt x="1524" y="21336"/>
                    </a:moveTo>
                    <a:lnTo>
                      <a:pt x="3048" y="21336"/>
                    </a:lnTo>
                  </a:path>
                  <a:path w="92709" h="146050">
                    <a:moveTo>
                      <a:pt x="0" y="90678"/>
                    </a:moveTo>
                    <a:lnTo>
                      <a:pt x="0" y="115824"/>
                    </a:lnTo>
                  </a:path>
                  <a:path w="92709" h="146050">
                    <a:moveTo>
                      <a:pt x="1524" y="89916"/>
                    </a:moveTo>
                    <a:lnTo>
                      <a:pt x="761" y="90678"/>
                    </a:lnTo>
                  </a:path>
                  <a:path w="92709" h="146050">
                    <a:moveTo>
                      <a:pt x="1524" y="89154"/>
                    </a:moveTo>
                    <a:lnTo>
                      <a:pt x="3048" y="89154"/>
                    </a:lnTo>
                  </a:path>
                  <a:path w="92709" h="146050">
                    <a:moveTo>
                      <a:pt x="3048" y="21336"/>
                    </a:moveTo>
                    <a:lnTo>
                      <a:pt x="3048" y="90678"/>
                    </a:lnTo>
                  </a:path>
                  <a:path w="92709" h="146050">
                    <a:moveTo>
                      <a:pt x="1524" y="21336"/>
                    </a:moveTo>
                    <a:lnTo>
                      <a:pt x="1524" y="90678"/>
                    </a:lnTo>
                  </a:path>
                  <a:path w="92709" h="146050">
                    <a:moveTo>
                      <a:pt x="0" y="90678"/>
                    </a:moveTo>
                    <a:lnTo>
                      <a:pt x="26670" y="90678"/>
                    </a:lnTo>
                  </a:path>
                  <a:path w="92709" h="146050">
                    <a:moveTo>
                      <a:pt x="0" y="115824"/>
                    </a:moveTo>
                    <a:lnTo>
                      <a:pt x="26670" y="115824"/>
                    </a:lnTo>
                  </a:path>
                  <a:path w="92709" h="146050">
                    <a:moveTo>
                      <a:pt x="0" y="92964"/>
                    </a:moveTo>
                    <a:lnTo>
                      <a:pt x="26670" y="92964"/>
                    </a:lnTo>
                  </a:path>
                  <a:path w="92709" h="146050">
                    <a:moveTo>
                      <a:pt x="3048" y="21336"/>
                    </a:moveTo>
                    <a:lnTo>
                      <a:pt x="3048" y="0"/>
                    </a:lnTo>
                  </a:path>
                  <a:path w="92709" h="146050">
                    <a:moveTo>
                      <a:pt x="1524" y="21336"/>
                    </a:moveTo>
                    <a:lnTo>
                      <a:pt x="1524" y="0"/>
                    </a:lnTo>
                  </a:path>
                  <a:path w="92709" h="146050">
                    <a:moveTo>
                      <a:pt x="25907" y="21336"/>
                    </a:moveTo>
                    <a:lnTo>
                      <a:pt x="25907" y="0"/>
                    </a:lnTo>
                  </a:path>
                  <a:path w="92709" h="146050">
                    <a:moveTo>
                      <a:pt x="23622" y="21336"/>
                    </a:moveTo>
                    <a:lnTo>
                      <a:pt x="23622" y="0"/>
                    </a:lnTo>
                  </a:path>
                  <a:path w="92709" h="146050">
                    <a:moveTo>
                      <a:pt x="25907" y="21336"/>
                    </a:moveTo>
                    <a:lnTo>
                      <a:pt x="25907" y="0"/>
                    </a:lnTo>
                  </a:path>
                  <a:path w="92709" h="146050">
                    <a:moveTo>
                      <a:pt x="23622" y="21336"/>
                    </a:moveTo>
                    <a:lnTo>
                      <a:pt x="23622" y="0"/>
                    </a:lnTo>
                  </a:path>
                  <a:path w="92709" h="146050">
                    <a:moveTo>
                      <a:pt x="3048" y="21336"/>
                    </a:moveTo>
                    <a:lnTo>
                      <a:pt x="3048" y="0"/>
                    </a:lnTo>
                  </a:path>
                  <a:path w="92709" h="146050">
                    <a:moveTo>
                      <a:pt x="1524" y="21336"/>
                    </a:moveTo>
                    <a:lnTo>
                      <a:pt x="1524" y="0"/>
                    </a:lnTo>
                  </a:path>
                  <a:path w="92709" h="146050">
                    <a:moveTo>
                      <a:pt x="77724" y="48006"/>
                    </a:moveTo>
                    <a:lnTo>
                      <a:pt x="77724" y="52578"/>
                    </a:lnTo>
                  </a:path>
                  <a:path w="92709" h="146050">
                    <a:moveTo>
                      <a:pt x="49529" y="41148"/>
                    </a:moveTo>
                    <a:lnTo>
                      <a:pt x="49529" y="59436"/>
                    </a:lnTo>
                  </a:path>
                  <a:path w="92709" h="146050">
                    <a:moveTo>
                      <a:pt x="55625" y="41148"/>
                    </a:moveTo>
                    <a:lnTo>
                      <a:pt x="55625" y="59436"/>
                    </a:lnTo>
                  </a:path>
                  <a:path w="92709" h="146050">
                    <a:moveTo>
                      <a:pt x="35813" y="41148"/>
                    </a:moveTo>
                    <a:lnTo>
                      <a:pt x="35813" y="59436"/>
                    </a:lnTo>
                  </a:path>
                  <a:path w="92709" h="146050">
                    <a:moveTo>
                      <a:pt x="42672" y="41148"/>
                    </a:moveTo>
                    <a:lnTo>
                      <a:pt x="42672" y="59436"/>
                    </a:lnTo>
                  </a:path>
                  <a:path w="92709" h="146050">
                    <a:moveTo>
                      <a:pt x="55625" y="59436"/>
                    </a:moveTo>
                    <a:lnTo>
                      <a:pt x="49529" y="59436"/>
                    </a:lnTo>
                  </a:path>
                  <a:path w="92709" h="146050">
                    <a:moveTo>
                      <a:pt x="35813" y="59436"/>
                    </a:moveTo>
                    <a:lnTo>
                      <a:pt x="42672" y="59436"/>
                    </a:lnTo>
                  </a:path>
                  <a:path w="92709" h="146050">
                    <a:moveTo>
                      <a:pt x="35813" y="41148"/>
                    </a:moveTo>
                    <a:lnTo>
                      <a:pt x="42672" y="41148"/>
                    </a:lnTo>
                  </a:path>
                  <a:path w="92709" h="146050">
                    <a:moveTo>
                      <a:pt x="55625" y="41148"/>
                    </a:moveTo>
                    <a:lnTo>
                      <a:pt x="49529" y="41148"/>
                    </a:lnTo>
                  </a:path>
                  <a:path w="92709" h="146050">
                    <a:moveTo>
                      <a:pt x="42672" y="52578"/>
                    </a:moveTo>
                    <a:lnTo>
                      <a:pt x="49529" y="52578"/>
                    </a:lnTo>
                  </a:path>
                  <a:path w="92709" h="146050">
                    <a:moveTo>
                      <a:pt x="42672" y="48006"/>
                    </a:moveTo>
                    <a:lnTo>
                      <a:pt x="49529" y="48006"/>
                    </a:lnTo>
                  </a:path>
                  <a:path w="92709" h="146050">
                    <a:moveTo>
                      <a:pt x="55625" y="48006"/>
                    </a:moveTo>
                    <a:lnTo>
                      <a:pt x="77724" y="48006"/>
                    </a:lnTo>
                  </a:path>
                  <a:path w="92709" h="146050">
                    <a:moveTo>
                      <a:pt x="55625" y="52578"/>
                    </a:moveTo>
                    <a:lnTo>
                      <a:pt x="77724" y="52578"/>
                    </a:lnTo>
                  </a:path>
                  <a:path w="92709" h="146050">
                    <a:moveTo>
                      <a:pt x="63246" y="142494"/>
                    </a:moveTo>
                    <a:lnTo>
                      <a:pt x="63246" y="66293"/>
                    </a:lnTo>
                  </a:path>
                  <a:path w="92709" h="146050">
                    <a:moveTo>
                      <a:pt x="64007" y="84581"/>
                    </a:moveTo>
                    <a:lnTo>
                      <a:pt x="64007" y="123443"/>
                    </a:lnTo>
                  </a:path>
                  <a:path w="92709" h="146050">
                    <a:moveTo>
                      <a:pt x="66294" y="121919"/>
                    </a:moveTo>
                    <a:lnTo>
                      <a:pt x="65531" y="121919"/>
                    </a:lnTo>
                  </a:path>
                  <a:path w="92709" h="146050">
                    <a:moveTo>
                      <a:pt x="66294" y="121919"/>
                    </a:moveTo>
                    <a:lnTo>
                      <a:pt x="66294" y="122681"/>
                    </a:lnTo>
                  </a:path>
                  <a:path w="92709" h="146050">
                    <a:moveTo>
                      <a:pt x="66294" y="122681"/>
                    </a:moveTo>
                    <a:lnTo>
                      <a:pt x="67055" y="122681"/>
                    </a:lnTo>
                  </a:path>
                  <a:path w="92709" h="146050">
                    <a:moveTo>
                      <a:pt x="64770" y="121919"/>
                    </a:moveTo>
                    <a:lnTo>
                      <a:pt x="64007" y="121919"/>
                    </a:lnTo>
                  </a:path>
                  <a:path w="92709" h="146050">
                    <a:moveTo>
                      <a:pt x="64770" y="121919"/>
                    </a:moveTo>
                    <a:lnTo>
                      <a:pt x="65531" y="121919"/>
                    </a:lnTo>
                  </a:path>
                  <a:path w="92709" h="146050">
                    <a:moveTo>
                      <a:pt x="66294" y="85343"/>
                    </a:moveTo>
                    <a:lnTo>
                      <a:pt x="67055" y="85343"/>
                    </a:lnTo>
                  </a:path>
                  <a:path w="92709" h="146050">
                    <a:moveTo>
                      <a:pt x="65531" y="86868"/>
                    </a:moveTo>
                    <a:lnTo>
                      <a:pt x="66294" y="86868"/>
                    </a:lnTo>
                  </a:path>
                  <a:path w="92709" h="146050">
                    <a:moveTo>
                      <a:pt x="64007" y="86106"/>
                    </a:moveTo>
                    <a:lnTo>
                      <a:pt x="64770" y="86868"/>
                    </a:lnTo>
                  </a:path>
                  <a:path w="92709" h="146050">
                    <a:moveTo>
                      <a:pt x="64770" y="86868"/>
                    </a:moveTo>
                    <a:lnTo>
                      <a:pt x="65531" y="86868"/>
                    </a:lnTo>
                  </a:path>
                  <a:path w="92709" h="146050">
                    <a:moveTo>
                      <a:pt x="66294" y="86868"/>
                    </a:moveTo>
                    <a:lnTo>
                      <a:pt x="66294" y="85343"/>
                    </a:lnTo>
                  </a:path>
                  <a:path w="92709" h="146050">
                    <a:moveTo>
                      <a:pt x="67055" y="122681"/>
                    </a:moveTo>
                    <a:lnTo>
                      <a:pt x="67055" y="110490"/>
                    </a:lnTo>
                  </a:path>
                  <a:path w="92709" h="146050">
                    <a:moveTo>
                      <a:pt x="67055" y="98298"/>
                    </a:moveTo>
                    <a:lnTo>
                      <a:pt x="67055" y="85343"/>
                    </a:lnTo>
                  </a:path>
                  <a:path w="92709" h="146050">
                    <a:moveTo>
                      <a:pt x="66294" y="122681"/>
                    </a:moveTo>
                    <a:lnTo>
                      <a:pt x="66294" y="108966"/>
                    </a:lnTo>
                  </a:path>
                  <a:path w="92709" h="146050">
                    <a:moveTo>
                      <a:pt x="66294" y="100584"/>
                    </a:moveTo>
                    <a:lnTo>
                      <a:pt x="66294" y="85343"/>
                    </a:lnTo>
                  </a:path>
                  <a:path w="92709" h="146050">
                    <a:moveTo>
                      <a:pt x="64007" y="84581"/>
                    </a:moveTo>
                    <a:lnTo>
                      <a:pt x="63246" y="82296"/>
                    </a:lnTo>
                  </a:path>
                  <a:path w="92709" h="146050">
                    <a:moveTo>
                      <a:pt x="64007" y="123443"/>
                    </a:moveTo>
                    <a:lnTo>
                      <a:pt x="63246" y="125730"/>
                    </a:lnTo>
                  </a:path>
                  <a:path w="92709" h="146050">
                    <a:moveTo>
                      <a:pt x="58674" y="66293"/>
                    </a:moveTo>
                    <a:lnTo>
                      <a:pt x="58674" y="142494"/>
                    </a:lnTo>
                  </a:path>
                  <a:path w="92709" h="146050">
                    <a:moveTo>
                      <a:pt x="54863" y="145542"/>
                    </a:moveTo>
                    <a:lnTo>
                      <a:pt x="54863" y="63246"/>
                    </a:lnTo>
                  </a:path>
                  <a:path w="92709" h="146050">
                    <a:moveTo>
                      <a:pt x="24383" y="145542"/>
                    </a:moveTo>
                    <a:lnTo>
                      <a:pt x="24383" y="63246"/>
                    </a:lnTo>
                  </a:path>
                  <a:path w="92709" h="146050">
                    <a:moveTo>
                      <a:pt x="20574" y="144780"/>
                    </a:moveTo>
                    <a:lnTo>
                      <a:pt x="20574" y="64008"/>
                    </a:lnTo>
                  </a:path>
                  <a:path w="92709" h="146050">
                    <a:moveTo>
                      <a:pt x="54863" y="145542"/>
                    </a:moveTo>
                    <a:lnTo>
                      <a:pt x="58674" y="142494"/>
                    </a:lnTo>
                  </a:path>
                  <a:path w="92709" h="146050">
                    <a:moveTo>
                      <a:pt x="24383" y="145542"/>
                    </a:moveTo>
                    <a:lnTo>
                      <a:pt x="54863" y="145542"/>
                    </a:lnTo>
                  </a:path>
                  <a:path w="92709" h="146050">
                    <a:moveTo>
                      <a:pt x="20574" y="144780"/>
                    </a:moveTo>
                    <a:lnTo>
                      <a:pt x="24383" y="144780"/>
                    </a:lnTo>
                  </a:path>
                  <a:path w="92709" h="146050">
                    <a:moveTo>
                      <a:pt x="42672" y="54864"/>
                    </a:moveTo>
                    <a:lnTo>
                      <a:pt x="42672" y="61722"/>
                    </a:lnTo>
                  </a:path>
                  <a:path w="92709" h="146050">
                    <a:moveTo>
                      <a:pt x="49529" y="54864"/>
                    </a:moveTo>
                    <a:lnTo>
                      <a:pt x="49529" y="61722"/>
                    </a:lnTo>
                  </a:path>
                  <a:path w="92709" h="146050">
                    <a:moveTo>
                      <a:pt x="42672" y="61722"/>
                    </a:moveTo>
                    <a:lnTo>
                      <a:pt x="41148" y="63246"/>
                    </a:lnTo>
                  </a:path>
                  <a:path w="92709" h="146050">
                    <a:moveTo>
                      <a:pt x="42672" y="61722"/>
                    </a:moveTo>
                    <a:lnTo>
                      <a:pt x="49529" y="61722"/>
                    </a:lnTo>
                  </a:path>
                  <a:path w="92709" h="146050">
                    <a:moveTo>
                      <a:pt x="54863" y="63246"/>
                    </a:moveTo>
                    <a:lnTo>
                      <a:pt x="58674" y="66293"/>
                    </a:lnTo>
                  </a:path>
                  <a:path w="92709" h="146050">
                    <a:moveTo>
                      <a:pt x="24383" y="63246"/>
                    </a:moveTo>
                    <a:lnTo>
                      <a:pt x="54863" y="63246"/>
                    </a:lnTo>
                  </a:path>
                  <a:path w="92709" h="146050">
                    <a:moveTo>
                      <a:pt x="20574" y="64008"/>
                    </a:moveTo>
                    <a:lnTo>
                      <a:pt x="24383" y="64008"/>
                    </a:lnTo>
                  </a:path>
                  <a:path w="92709" h="146050">
                    <a:moveTo>
                      <a:pt x="42672" y="54864"/>
                    </a:moveTo>
                    <a:lnTo>
                      <a:pt x="49529" y="54864"/>
                    </a:lnTo>
                  </a:path>
                  <a:path w="92709" h="146050">
                    <a:moveTo>
                      <a:pt x="42672" y="54864"/>
                    </a:moveTo>
                    <a:lnTo>
                      <a:pt x="48768" y="5486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8" name="object 910">
                <a:extLst>
                  <a:ext uri="{FF2B5EF4-FFF2-40B4-BE49-F238E27FC236}">
                    <a16:creationId xmlns:a16="http://schemas.microsoft.com/office/drawing/2014/main" id="{28A74CDE-304D-43BC-2552-19B02E026C4A}"/>
                  </a:ext>
                </a:extLst>
              </p:cNvPr>
              <p:cNvSpPr/>
              <p:nvPr/>
            </p:nvSpPr>
            <p:spPr>
              <a:xfrm>
                <a:off x="8579739" y="299504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19" name="object 911">
                <a:extLst>
                  <a:ext uri="{FF2B5EF4-FFF2-40B4-BE49-F238E27FC236}">
                    <a16:creationId xmlns:a16="http://schemas.microsoft.com/office/drawing/2014/main" id="{A310500E-FF1A-6E03-A778-C4FDAA83A15B}"/>
                  </a:ext>
                </a:extLst>
              </p:cNvPr>
              <p:cNvSpPr/>
              <p:nvPr/>
            </p:nvSpPr>
            <p:spPr>
              <a:xfrm>
                <a:off x="8370569" y="2995422"/>
                <a:ext cx="79057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790575" h="161925">
                    <a:moveTo>
                      <a:pt x="216407" y="0"/>
                    </a:moveTo>
                    <a:lnTo>
                      <a:pt x="215646" y="0"/>
                    </a:lnTo>
                  </a:path>
                  <a:path w="790575" h="161925">
                    <a:moveTo>
                      <a:pt x="185927" y="45719"/>
                    </a:moveTo>
                    <a:lnTo>
                      <a:pt x="185927" y="53339"/>
                    </a:lnTo>
                  </a:path>
                  <a:path w="790575" h="161925">
                    <a:moveTo>
                      <a:pt x="216407" y="6857"/>
                    </a:moveTo>
                    <a:lnTo>
                      <a:pt x="217170" y="8381"/>
                    </a:lnTo>
                  </a:path>
                  <a:path w="790575" h="161925">
                    <a:moveTo>
                      <a:pt x="172211" y="45719"/>
                    </a:moveTo>
                    <a:lnTo>
                      <a:pt x="172211" y="53339"/>
                    </a:lnTo>
                  </a:path>
                  <a:path w="790575" h="161925">
                    <a:moveTo>
                      <a:pt x="172211" y="53339"/>
                    </a:moveTo>
                    <a:lnTo>
                      <a:pt x="185927" y="53339"/>
                    </a:lnTo>
                  </a:path>
                  <a:path w="790575" h="161925">
                    <a:moveTo>
                      <a:pt x="172211" y="45719"/>
                    </a:moveTo>
                    <a:lnTo>
                      <a:pt x="185927" y="45719"/>
                    </a:lnTo>
                  </a:path>
                  <a:path w="790575" h="161925">
                    <a:moveTo>
                      <a:pt x="225551" y="11429"/>
                    </a:moveTo>
                    <a:lnTo>
                      <a:pt x="230124" y="11429"/>
                    </a:lnTo>
                  </a:path>
                  <a:path w="790575" h="161925">
                    <a:moveTo>
                      <a:pt x="225551" y="87629"/>
                    </a:moveTo>
                    <a:lnTo>
                      <a:pt x="230124" y="87629"/>
                    </a:lnTo>
                  </a:path>
                  <a:path w="790575" h="161925">
                    <a:moveTo>
                      <a:pt x="259079" y="23621"/>
                    </a:moveTo>
                    <a:lnTo>
                      <a:pt x="259079" y="75437"/>
                    </a:lnTo>
                  </a:path>
                  <a:path w="790575" h="161925">
                    <a:moveTo>
                      <a:pt x="8381" y="32765"/>
                    </a:moveTo>
                    <a:lnTo>
                      <a:pt x="8381" y="31241"/>
                    </a:lnTo>
                    <a:lnTo>
                      <a:pt x="7620" y="29717"/>
                    </a:lnTo>
                    <a:lnTo>
                      <a:pt x="6857" y="28955"/>
                    </a:lnTo>
                    <a:lnTo>
                      <a:pt x="4572" y="28955"/>
                    </a:lnTo>
                    <a:lnTo>
                      <a:pt x="0" y="38861"/>
                    </a:lnTo>
                    <a:lnTo>
                      <a:pt x="0" y="43433"/>
                    </a:lnTo>
                    <a:lnTo>
                      <a:pt x="761" y="44957"/>
                    </a:lnTo>
                    <a:lnTo>
                      <a:pt x="1524" y="45719"/>
                    </a:lnTo>
                    <a:lnTo>
                      <a:pt x="3809" y="45719"/>
                    </a:lnTo>
                    <a:lnTo>
                      <a:pt x="5333" y="44957"/>
                    </a:lnTo>
                    <a:lnTo>
                      <a:pt x="6096" y="43433"/>
                    </a:lnTo>
                    <a:lnTo>
                      <a:pt x="6857" y="41147"/>
                    </a:lnTo>
                  </a:path>
                  <a:path w="790575" h="161925">
                    <a:moveTo>
                      <a:pt x="16763" y="34289"/>
                    </a:moveTo>
                    <a:lnTo>
                      <a:pt x="15239" y="45719"/>
                    </a:lnTo>
                  </a:path>
                  <a:path w="790575" h="161925">
                    <a:moveTo>
                      <a:pt x="16763" y="36575"/>
                    </a:moveTo>
                    <a:lnTo>
                      <a:pt x="16001" y="35051"/>
                    </a:lnTo>
                    <a:lnTo>
                      <a:pt x="15239" y="34289"/>
                    </a:lnTo>
                    <a:lnTo>
                      <a:pt x="12953" y="34289"/>
                    </a:lnTo>
                    <a:lnTo>
                      <a:pt x="12191" y="35051"/>
                    </a:lnTo>
                    <a:lnTo>
                      <a:pt x="10668" y="36575"/>
                    </a:lnTo>
                    <a:lnTo>
                      <a:pt x="9905" y="38861"/>
                    </a:lnTo>
                    <a:lnTo>
                      <a:pt x="9905" y="43433"/>
                    </a:lnTo>
                    <a:lnTo>
                      <a:pt x="10668" y="44957"/>
                    </a:lnTo>
                    <a:lnTo>
                      <a:pt x="11429" y="45719"/>
                    </a:lnTo>
                    <a:lnTo>
                      <a:pt x="12953" y="45719"/>
                    </a:lnTo>
                    <a:lnTo>
                      <a:pt x="15239" y="43433"/>
                    </a:lnTo>
                  </a:path>
                  <a:path w="790575" h="161925">
                    <a:moveTo>
                      <a:pt x="19811" y="34289"/>
                    </a:moveTo>
                    <a:lnTo>
                      <a:pt x="20574" y="45719"/>
                    </a:lnTo>
                    <a:lnTo>
                      <a:pt x="25907" y="34289"/>
                    </a:lnTo>
                  </a:path>
                  <a:path w="790575" h="161925">
                    <a:moveTo>
                      <a:pt x="28955" y="29717"/>
                    </a:moveTo>
                    <a:lnTo>
                      <a:pt x="28955" y="30479"/>
                    </a:lnTo>
                    <a:lnTo>
                      <a:pt x="29718" y="29717"/>
                    </a:lnTo>
                    <a:lnTo>
                      <a:pt x="29718" y="28955"/>
                    </a:lnTo>
                    <a:lnTo>
                      <a:pt x="28955" y="29717"/>
                    </a:lnTo>
                    <a:close/>
                  </a:path>
                  <a:path w="790575" h="161925">
                    <a:moveTo>
                      <a:pt x="28194" y="35051"/>
                    </a:moveTo>
                    <a:lnTo>
                      <a:pt x="26670" y="45719"/>
                    </a:lnTo>
                  </a:path>
                  <a:path w="790575" h="161925">
                    <a:moveTo>
                      <a:pt x="33527" y="28955"/>
                    </a:moveTo>
                    <a:lnTo>
                      <a:pt x="31241" y="42671"/>
                    </a:lnTo>
                    <a:lnTo>
                      <a:pt x="31241" y="44957"/>
                    </a:lnTo>
                    <a:lnTo>
                      <a:pt x="32003" y="45719"/>
                    </a:lnTo>
                    <a:lnTo>
                      <a:pt x="32765" y="45719"/>
                    </a:lnTo>
                  </a:path>
                  <a:path w="790575" h="161925">
                    <a:moveTo>
                      <a:pt x="31241" y="34289"/>
                    </a:moveTo>
                    <a:lnTo>
                      <a:pt x="34289" y="34289"/>
                    </a:lnTo>
                  </a:path>
                  <a:path w="790575" h="161925">
                    <a:moveTo>
                      <a:pt x="37337" y="34289"/>
                    </a:moveTo>
                    <a:lnTo>
                      <a:pt x="38100" y="45719"/>
                    </a:lnTo>
                    <a:lnTo>
                      <a:pt x="42672" y="34289"/>
                    </a:lnTo>
                  </a:path>
                  <a:path w="790575" h="161925">
                    <a:moveTo>
                      <a:pt x="38100" y="45719"/>
                    </a:moveTo>
                    <a:lnTo>
                      <a:pt x="36575" y="48767"/>
                    </a:lnTo>
                    <a:lnTo>
                      <a:pt x="35051" y="50291"/>
                    </a:lnTo>
                    <a:lnTo>
                      <a:pt x="33527" y="51053"/>
                    </a:lnTo>
                  </a:path>
                  <a:path w="790575" h="161925">
                    <a:moveTo>
                      <a:pt x="58674" y="28955"/>
                    </a:moveTo>
                    <a:lnTo>
                      <a:pt x="57150" y="29717"/>
                    </a:lnTo>
                    <a:lnTo>
                      <a:pt x="55625" y="32765"/>
                    </a:lnTo>
                    <a:lnTo>
                      <a:pt x="56387" y="34289"/>
                    </a:lnTo>
                    <a:lnTo>
                      <a:pt x="57150" y="35051"/>
                    </a:lnTo>
                    <a:lnTo>
                      <a:pt x="60198" y="36575"/>
                    </a:lnTo>
                    <a:lnTo>
                      <a:pt x="60959" y="38099"/>
                    </a:lnTo>
                    <a:lnTo>
                      <a:pt x="60959" y="42671"/>
                    </a:lnTo>
                    <a:lnTo>
                      <a:pt x="60198" y="44195"/>
                    </a:lnTo>
                    <a:lnTo>
                      <a:pt x="59435" y="44957"/>
                    </a:lnTo>
                    <a:lnTo>
                      <a:pt x="57911" y="45719"/>
                    </a:lnTo>
                    <a:lnTo>
                      <a:pt x="55625" y="45719"/>
                    </a:lnTo>
                    <a:lnTo>
                      <a:pt x="54101" y="44957"/>
                    </a:lnTo>
                    <a:lnTo>
                      <a:pt x="54101" y="39623"/>
                    </a:lnTo>
                    <a:lnTo>
                      <a:pt x="54863" y="38099"/>
                    </a:lnTo>
                    <a:lnTo>
                      <a:pt x="56387" y="36575"/>
                    </a:lnTo>
                    <a:lnTo>
                      <a:pt x="57911" y="35813"/>
                    </a:lnTo>
                    <a:lnTo>
                      <a:pt x="60198" y="35051"/>
                    </a:lnTo>
                    <a:lnTo>
                      <a:pt x="60959" y="34289"/>
                    </a:lnTo>
                    <a:lnTo>
                      <a:pt x="61722" y="32765"/>
                    </a:lnTo>
                    <a:lnTo>
                      <a:pt x="62483" y="31241"/>
                    </a:lnTo>
                    <a:lnTo>
                      <a:pt x="61722" y="29717"/>
                    </a:lnTo>
                    <a:lnTo>
                      <a:pt x="60959" y="28955"/>
                    </a:lnTo>
                    <a:lnTo>
                      <a:pt x="58674" y="28955"/>
                    </a:lnTo>
                    <a:close/>
                  </a:path>
                  <a:path w="790575" h="161925">
                    <a:moveTo>
                      <a:pt x="492251" y="117347"/>
                    </a:moveTo>
                    <a:lnTo>
                      <a:pt x="492251" y="148589"/>
                    </a:lnTo>
                  </a:path>
                  <a:path w="790575" h="161925">
                    <a:moveTo>
                      <a:pt x="478535" y="128777"/>
                    </a:moveTo>
                    <a:lnTo>
                      <a:pt x="478535" y="161543"/>
                    </a:lnTo>
                  </a:path>
                  <a:path w="790575" h="161925">
                    <a:moveTo>
                      <a:pt x="790194" y="137921"/>
                    </a:moveTo>
                    <a:lnTo>
                      <a:pt x="790194" y="131063"/>
                    </a:lnTo>
                  </a:path>
                  <a:path w="790575" h="161925">
                    <a:moveTo>
                      <a:pt x="776477" y="132587"/>
                    </a:moveTo>
                    <a:lnTo>
                      <a:pt x="776477" y="161543"/>
                    </a:lnTo>
                  </a:path>
                  <a:path w="790575" h="161925">
                    <a:moveTo>
                      <a:pt x="767333" y="147065"/>
                    </a:moveTo>
                    <a:lnTo>
                      <a:pt x="767333" y="5943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0" name="object 912">
                <a:extLst>
                  <a:ext uri="{FF2B5EF4-FFF2-40B4-BE49-F238E27FC236}">
                    <a16:creationId xmlns:a16="http://schemas.microsoft.com/office/drawing/2014/main" id="{7F994EB1-3528-2076-EBCF-1707571EA1E2}"/>
                  </a:ext>
                </a:extLst>
              </p:cNvPr>
              <p:cNvSpPr/>
              <p:nvPr/>
            </p:nvSpPr>
            <p:spPr>
              <a:xfrm>
                <a:off x="8945118" y="314782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8382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382" y="762"/>
                    </a:lnTo>
                    <a:lnTo>
                      <a:pt x="838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1" name="object 913">
                <a:extLst>
                  <a:ext uri="{FF2B5EF4-FFF2-40B4-BE49-F238E27FC236}">
                    <a16:creationId xmlns:a16="http://schemas.microsoft.com/office/drawing/2014/main" id="{9FD0A87C-1922-9F24-6EAE-61487CC4349D}"/>
                  </a:ext>
                </a:extLst>
              </p:cNvPr>
              <p:cNvSpPr/>
              <p:nvPr/>
            </p:nvSpPr>
            <p:spPr>
              <a:xfrm>
                <a:off x="8945118" y="3147822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0" y="0"/>
                    </a:moveTo>
                    <a:lnTo>
                      <a:pt x="0" y="762"/>
                    </a:lnTo>
                    <a:lnTo>
                      <a:pt x="8381" y="762"/>
                    </a:lnTo>
                    <a:lnTo>
                      <a:pt x="838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2" name="object 914">
                <a:extLst>
                  <a:ext uri="{FF2B5EF4-FFF2-40B4-BE49-F238E27FC236}">
                    <a16:creationId xmlns:a16="http://schemas.microsoft.com/office/drawing/2014/main" id="{E5179EA7-F505-812C-9DB3-11BE638AB141}"/>
                  </a:ext>
                </a:extLst>
              </p:cNvPr>
              <p:cNvSpPr/>
              <p:nvPr/>
            </p:nvSpPr>
            <p:spPr>
              <a:xfrm>
                <a:off x="8942832" y="314782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762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3" name="object 915">
                <a:extLst>
                  <a:ext uri="{FF2B5EF4-FFF2-40B4-BE49-F238E27FC236}">
                    <a16:creationId xmlns:a16="http://schemas.microsoft.com/office/drawing/2014/main" id="{76CCF87D-3525-2830-2D47-587020C60C54}"/>
                  </a:ext>
                </a:extLst>
              </p:cNvPr>
              <p:cNvSpPr/>
              <p:nvPr/>
            </p:nvSpPr>
            <p:spPr>
              <a:xfrm>
                <a:off x="8942831" y="314782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2286" y="761"/>
                    </a:lnTo>
                    <a:lnTo>
                      <a:pt x="0" y="1523"/>
                    </a:lnTo>
                    <a:lnTo>
                      <a:pt x="0" y="761"/>
                    </a:lnTo>
                    <a:lnTo>
                      <a:pt x="2286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4" name="object 916">
                <a:extLst>
                  <a:ext uri="{FF2B5EF4-FFF2-40B4-BE49-F238E27FC236}">
                    <a16:creationId xmlns:a16="http://schemas.microsoft.com/office/drawing/2014/main" id="{E7BA42E6-AE11-154C-82C8-97140A3B7D58}"/>
                  </a:ext>
                </a:extLst>
              </p:cNvPr>
              <p:cNvSpPr/>
              <p:nvPr/>
            </p:nvSpPr>
            <p:spPr>
              <a:xfrm>
                <a:off x="8941308" y="3148583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0"/>
                    </a:move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5" name="object 917">
                <a:extLst>
                  <a:ext uri="{FF2B5EF4-FFF2-40B4-BE49-F238E27FC236}">
                    <a16:creationId xmlns:a16="http://schemas.microsoft.com/office/drawing/2014/main" id="{AD16F261-40AE-BB4D-C9A8-A1DA224E0DAA}"/>
                  </a:ext>
                </a:extLst>
              </p:cNvPr>
              <p:cNvSpPr/>
              <p:nvPr/>
            </p:nvSpPr>
            <p:spPr>
              <a:xfrm>
                <a:off x="8941307" y="314858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0"/>
                    </a:moveTo>
                    <a:lnTo>
                      <a:pt x="1524" y="761"/>
                    </a:lnTo>
                    <a:lnTo>
                      <a:pt x="762" y="3047"/>
                    </a:lnTo>
                    <a:lnTo>
                      <a:pt x="0" y="3047"/>
                    </a:lnTo>
                    <a:lnTo>
                      <a:pt x="1524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6" name="object 918">
                <a:extLst>
                  <a:ext uri="{FF2B5EF4-FFF2-40B4-BE49-F238E27FC236}">
                    <a16:creationId xmlns:a16="http://schemas.microsoft.com/office/drawing/2014/main" id="{FC1E2726-2128-D40A-A49D-B7C09DDB1FF9}"/>
                  </a:ext>
                </a:extLst>
              </p:cNvPr>
              <p:cNvSpPr/>
              <p:nvPr/>
            </p:nvSpPr>
            <p:spPr>
              <a:xfrm>
                <a:off x="8941308" y="3151631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7" name="object 919">
                <a:extLst>
                  <a:ext uri="{FF2B5EF4-FFF2-40B4-BE49-F238E27FC236}">
                    <a16:creationId xmlns:a16="http://schemas.microsoft.com/office/drawing/2014/main" id="{A7D3365F-3687-50C8-03C3-1EEEC9C8D649}"/>
                  </a:ext>
                </a:extLst>
              </p:cNvPr>
              <p:cNvSpPr/>
              <p:nvPr/>
            </p:nvSpPr>
            <p:spPr>
              <a:xfrm>
                <a:off x="8941307" y="3151632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8" name="object 920">
                <a:extLst>
                  <a:ext uri="{FF2B5EF4-FFF2-40B4-BE49-F238E27FC236}">
                    <a16:creationId xmlns:a16="http://schemas.microsoft.com/office/drawing/2014/main" id="{A7CB9BC8-28F0-67A9-8EF6-5CB6F9E10164}"/>
                  </a:ext>
                </a:extLst>
              </p:cNvPr>
              <p:cNvSpPr/>
              <p:nvPr/>
            </p:nvSpPr>
            <p:spPr>
              <a:xfrm>
                <a:off x="8934450" y="3156965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2286" y="2286"/>
                    </a:moveTo>
                    <a:lnTo>
                      <a:pt x="1524" y="0"/>
                    </a:lnTo>
                    <a:lnTo>
                      <a:pt x="0" y="0"/>
                    </a:lnTo>
                    <a:lnTo>
                      <a:pt x="1524" y="2286"/>
                    </a:lnTo>
                    <a:lnTo>
                      <a:pt x="2286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29" name="object 921">
                <a:extLst>
                  <a:ext uri="{FF2B5EF4-FFF2-40B4-BE49-F238E27FC236}">
                    <a16:creationId xmlns:a16="http://schemas.microsoft.com/office/drawing/2014/main" id="{224047FE-67F0-694C-2B11-53A05EFFC6F1}"/>
                  </a:ext>
                </a:extLst>
              </p:cNvPr>
              <p:cNvSpPr/>
              <p:nvPr/>
            </p:nvSpPr>
            <p:spPr>
              <a:xfrm>
                <a:off x="8934450" y="3156966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0" y="0"/>
                    </a:moveTo>
                    <a:lnTo>
                      <a:pt x="1524" y="0"/>
                    </a:lnTo>
                    <a:lnTo>
                      <a:pt x="2285" y="2286"/>
                    </a:lnTo>
                    <a:lnTo>
                      <a:pt x="1524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0" name="object 922">
                <a:extLst>
                  <a:ext uri="{FF2B5EF4-FFF2-40B4-BE49-F238E27FC236}">
                    <a16:creationId xmlns:a16="http://schemas.microsoft.com/office/drawing/2014/main" id="{1A52BBE1-4879-9FCC-11AB-234631A702CE}"/>
                  </a:ext>
                </a:extLst>
              </p:cNvPr>
              <p:cNvSpPr/>
              <p:nvPr/>
            </p:nvSpPr>
            <p:spPr>
              <a:xfrm>
                <a:off x="8935974" y="315925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1" name="object 923">
                <a:extLst>
                  <a:ext uri="{FF2B5EF4-FFF2-40B4-BE49-F238E27FC236}">
                    <a16:creationId xmlns:a16="http://schemas.microsoft.com/office/drawing/2014/main" id="{134172E7-1F17-CAA7-17CB-0E6908E4D391}"/>
                  </a:ext>
                </a:extLst>
              </p:cNvPr>
              <p:cNvSpPr/>
              <p:nvPr/>
            </p:nvSpPr>
            <p:spPr>
              <a:xfrm>
                <a:off x="8935973" y="315925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0"/>
                    </a:moveTo>
                    <a:lnTo>
                      <a:pt x="761" y="0"/>
                    </a:lnTo>
                    <a:lnTo>
                      <a:pt x="2285" y="762"/>
                    </a:lnTo>
                    <a:lnTo>
                      <a:pt x="2285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2" name="object 924">
                <a:extLst>
                  <a:ext uri="{FF2B5EF4-FFF2-40B4-BE49-F238E27FC236}">
                    <a16:creationId xmlns:a16="http://schemas.microsoft.com/office/drawing/2014/main" id="{AF57147A-46E5-0C5C-8E6F-BA959F336703}"/>
                  </a:ext>
                </a:extLst>
              </p:cNvPr>
              <p:cNvSpPr/>
              <p:nvPr/>
            </p:nvSpPr>
            <p:spPr>
              <a:xfrm>
                <a:off x="8938260" y="315925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2286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3" name="object 925">
                <a:extLst>
                  <a:ext uri="{FF2B5EF4-FFF2-40B4-BE49-F238E27FC236}">
                    <a16:creationId xmlns:a16="http://schemas.microsoft.com/office/drawing/2014/main" id="{D75D339A-5AE8-0A3A-FE58-F6A400C56975}"/>
                  </a:ext>
                </a:extLst>
              </p:cNvPr>
              <p:cNvSpPr/>
              <p:nvPr/>
            </p:nvSpPr>
            <p:spPr>
              <a:xfrm>
                <a:off x="8938259" y="315925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2286" y="0"/>
                    </a:lnTo>
                    <a:lnTo>
                      <a:pt x="3048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4" name="object 926">
                <a:extLst>
                  <a:ext uri="{FF2B5EF4-FFF2-40B4-BE49-F238E27FC236}">
                    <a16:creationId xmlns:a16="http://schemas.microsoft.com/office/drawing/2014/main" id="{3055440A-22BD-11FF-10E2-8E1FB70843A9}"/>
                  </a:ext>
                </a:extLst>
              </p:cNvPr>
              <p:cNvSpPr/>
              <p:nvPr/>
            </p:nvSpPr>
            <p:spPr>
              <a:xfrm>
                <a:off x="8940546" y="3156965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5" name="object 927">
                <a:extLst>
                  <a:ext uri="{FF2B5EF4-FFF2-40B4-BE49-F238E27FC236}">
                    <a16:creationId xmlns:a16="http://schemas.microsoft.com/office/drawing/2014/main" id="{688C1E3F-3503-35B0-710F-7042EEFC3BCA}"/>
                  </a:ext>
                </a:extLst>
              </p:cNvPr>
              <p:cNvSpPr/>
              <p:nvPr/>
            </p:nvSpPr>
            <p:spPr>
              <a:xfrm>
                <a:off x="8940545" y="3156966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1" y="2286"/>
                    </a:moveTo>
                    <a:lnTo>
                      <a:pt x="0" y="2286"/>
                    </a:lnTo>
                    <a:lnTo>
                      <a:pt x="761" y="0"/>
                    </a:lnTo>
                    <a:lnTo>
                      <a:pt x="1524" y="0"/>
                    </a:lnTo>
                    <a:lnTo>
                      <a:pt x="761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6" name="object 928">
                <a:extLst>
                  <a:ext uri="{FF2B5EF4-FFF2-40B4-BE49-F238E27FC236}">
                    <a16:creationId xmlns:a16="http://schemas.microsoft.com/office/drawing/2014/main" id="{BE43A273-5F8D-BB85-5A22-65FA3BBA7CC2}"/>
                  </a:ext>
                </a:extLst>
              </p:cNvPr>
              <p:cNvSpPr/>
              <p:nvPr/>
            </p:nvSpPr>
            <p:spPr>
              <a:xfrm>
                <a:off x="8934450" y="3151631"/>
                <a:ext cx="19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5714">
                    <a:moveTo>
                      <a:pt x="1524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1524" y="5334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7" name="object 929">
                <a:extLst>
                  <a:ext uri="{FF2B5EF4-FFF2-40B4-BE49-F238E27FC236}">
                    <a16:creationId xmlns:a16="http://schemas.microsoft.com/office/drawing/2014/main" id="{83BB18EC-D1CA-D5F4-BC05-02F84732AC12}"/>
                  </a:ext>
                </a:extLst>
              </p:cNvPr>
              <p:cNvSpPr/>
              <p:nvPr/>
            </p:nvSpPr>
            <p:spPr>
              <a:xfrm>
                <a:off x="8934450" y="3151632"/>
                <a:ext cx="19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1524" y="5333"/>
                    </a:lnTo>
                    <a:lnTo>
                      <a:pt x="152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8" name="object 930">
                <a:extLst>
                  <a:ext uri="{FF2B5EF4-FFF2-40B4-BE49-F238E27FC236}">
                    <a16:creationId xmlns:a16="http://schemas.microsoft.com/office/drawing/2014/main" id="{E21F4A08-3A51-0D79-3125-F8FA2A7791A0}"/>
                  </a:ext>
                </a:extLst>
              </p:cNvPr>
              <p:cNvSpPr/>
              <p:nvPr/>
            </p:nvSpPr>
            <p:spPr>
              <a:xfrm>
                <a:off x="8933688" y="3148583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6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2286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39" name="object 931">
                <a:extLst>
                  <a:ext uri="{FF2B5EF4-FFF2-40B4-BE49-F238E27FC236}">
                    <a16:creationId xmlns:a16="http://schemas.microsoft.com/office/drawing/2014/main" id="{AFC7E996-75BD-F71C-CD9A-F0748762F706}"/>
                  </a:ext>
                </a:extLst>
              </p:cNvPr>
              <p:cNvSpPr/>
              <p:nvPr/>
            </p:nvSpPr>
            <p:spPr>
              <a:xfrm>
                <a:off x="8933688" y="3148584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5" y="3047"/>
                    </a:moveTo>
                    <a:lnTo>
                      <a:pt x="761" y="3047"/>
                    </a:lnTo>
                    <a:lnTo>
                      <a:pt x="0" y="761"/>
                    </a:lnTo>
                    <a:lnTo>
                      <a:pt x="761" y="0"/>
                    </a:lnTo>
                    <a:lnTo>
                      <a:pt x="2285" y="3047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0" name="object 932">
                <a:extLst>
                  <a:ext uri="{FF2B5EF4-FFF2-40B4-BE49-F238E27FC236}">
                    <a16:creationId xmlns:a16="http://schemas.microsoft.com/office/drawing/2014/main" id="{CE017092-98C3-BCF9-B832-48F42B7FD73F}"/>
                  </a:ext>
                </a:extLst>
              </p:cNvPr>
              <p:cNvSpPr/>
              <p:nvPr/>
            </p:nvSpPr>
            <p:spPr>
              <a:xfrm>
                <a:off x="8931402" y="314782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1" name="object 933">
                <a:extLst>
                  <a:ext uri="{FF2B5EF4-FFF2-40B4-BE49-F238E27FC236}">
                    <a16:creationId xmlns:a16="http://schemas.microsoft.com/office/drawing/2014/main" id="{04822FC0-611C-F848-66FD-D73811A7C525}"/>
                  </a:ext>
                </a:extLst>
              </p:cNvPr>
              <p:cNvSpPr/>
              <p:nvPr/>
            </p:nvSpPr>
            <p:spPr>
              <a:xfrm>
                <a:off x="8931402" y="314782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1"/>
                    </a:moveTo>
                    <a:lnTo>
                      <a:pt x="2286" y="1523"/>
                    </a:lnTo>
                    <a:lnTo>
                      <a:pt x="0" y="761"/>
                    </a:lnTo>
                    <a:lnTo>
                      <a:pt x="0" y="0"/>
                    </a:lnTo>
                    <a:lnTo>
                      <a:pt x="3048" y="76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2" name="object 934">
                <a:extLst>
                  <a:ext uri="{FF2B5EF4-FFF2-40B4-BE49-F238E27FC236}">
                    <a16:creationId xmlns:a16="http://schemas.microsoft.com/office/drawing/2014/main" id="{603DE64D-2784-CFFB-57DA-C8E2467C6D1D}"/>
                  </a:ext>
                </a:extLst>
              </p:cNvPr>
              <p:cNvSpPr/>
              <p:nvPr/>
            </p:nvSpPr>
            <p:spPr>
              <a:xfrm>
                <a:off x="8929116" y="314782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2286" y="762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3" name="object 935">
                <a:extLst>
                  <a:ext uri="{FF2B5EF4-FFF2-40B4-BE49-F238E27FC236}">
                    <a16:creationId xmlns:a16="http://schemas.microsoft.com/office/drawing/2014/main" id="{70ED7562-F600-B6D1-F398-194F5332D526}"/>
                  </a:ext>
                </a:extLst>
              </p:cNvPr>
              <p:cNvSpPr/>
              <p:nvPr/>
            </p:nvSpPr>
            <p:spPr>
              <a:xfrm>
                <a:off x="8929116" y="314782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0"/>
                    </a:moveTo>
                    <a:lnTo>
                      <a:pt x="2285" y="761"/>
                    </a:lnTo>
                    <a:lnTo>
                      <a:pt x="761" y="1523"/>
                    </a:lnTo>
                    <a:lnTo>
                      <a:pt x="0" y="761"/>
                    </a:lnTo>
                    <a:lnTo>
                      <a:pt x="2285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4" name="object 936">
                <a:extLst>
                  <a:ext uri="{FF2B5EF4-FFF2-40B4-BE49-F238E27FC236}">
                    <a16:creationId xmlns:a16="http://schemas.microsoft.com/office/drawing/2014/main" id="{39AD9D71-B955-E1A4-5BB0-E10A524DEDF1}"/>
                  </a:ext>
                </a:extLst>
              </p:cNvPr>
              <p:cNvSpPr/>
              <p:nvPr/>
            </p:nvSpPr>
            <p:spPr>
              <a:xfrm>
                <a:off x="8928354" y="3148583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5" name="object 937">
                <a:extLst>
                  <a:ext uri="{FF2B5EF4-FFF2-40B4-BE49-F238E27FC236}">
                    <a16:creationId xmlns:a16="http://schemas.microsoft.com/office/drawing/2014/main" id="{4B18298C-96C5-9901-868B-34BD5C229915}"/>
                  </a:ext>
                </a:extLst>
              </p:cNvPr>
              <p:cNvSpPr/>
              <p:nvPr/>
            </p:nvSpPr>
            <p:spPr>
              <a:xfrm>
                <a:off x="8928354" y="314858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2" y="0"/>
                    </a:moveTo>
                    <a:lnTo>
                      <a:pt x="1524" y="761"/>
                    </a:lnTo>
                    <a:lnTo>
                      <a:pt x="762" y="3047"/>
                    </a:lnTo>
                    <a:lnTo>
                      <a:pt x="0" y="3047"/>
                    </a:lnTo>
                    <a:lnTo>
                      <a:pt x="762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6" name="object 938">
                <a:extLst>
                  <a:ext uri="{FF2B5EF4-FFF2-40B4-BE49-F238E27FC236}">
                    <a16:creationId xmlns:a16="http://schemas.microsoft.com/office/drawing/2014/main" id="{D0543589-6EC9-BB4D-9805-53BBF09A821D}"/>
                  </a:ext>
                </a:extLst>
              </p:cNvPr>
              <p:cNvSpPr/>
              <p:nvPr/>
            </p:nvSpPr>
            <p:spPr>
              <a:xfrm>
                <a:off x="8928354" y="3151631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7" name="object 939">
                <a:extLst>
                  <a:ext uri="{FF2B5EF4-FFF2-40B4-BE49-F238E27FC236}">
                    <a16:creationId xmlns:a16="http://schemas.microsoft.com/office/drawing/2014/main" id="{FD74B2EB-9E85-2324-4BC4-EB398811A9DB}"/>
                  </a:ext>
                </a:extLst>
              </p:cNvPr>
              <p:cNvSpPr/>
              <p:nvPr/>
            </p:nvSpPr>
            <p:spPr>
              <a:xfrm>
                <a:off x="8928354" y="3151632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8" name="object 940">
                <a:extLst>
                  <a:ext uri="{FF2B5EF4-FFF2-40B4-BE49-F238E27FC236}">
                    <a16:creationId xmlns:a16="http://schemas.microsoft.com/office/drawing/2014/main" id="{C7A0513D-CECF-F882-C8A3-88D09E5E1535}"/>
                  </a:ext>
                </a:extLst>
              </p:cNvPr>
              <p:cNvSpPr/>
              <p:nvPr/>
            </p:nvSpPr>
            <p:spPr>
              <a:xfrm>
                <a:off x="8921496" y="3156965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49" name="object 941">
                <a:extLst>
                  <a:ext uri="{FF2B5EF4-FFF2-40B4-BE49-F238E27FC236}">
                    <a16:creationId xmlns:a16="http://schemas.microsoft.com/office/drawing/2014/main" id="{95DEDE4F-277F-CDCE-70E6-DB9D6051D0C4}"/>
                  </a:ext>
                </a:extLst>
              </p:cNvPr>
              <p:cNvSpPr/>
              <p:nvPr/>
            </p:nvSpPr>
            <p:spPr>
              <a:xfrm>
                <a:off x="8921495" y="3156966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1524" y="2286"/>
                    </a:lnTo>
                    <a:lnTo>
                      <a:pt x="761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0" name="object 942">
                <a:extLst>
                  <a:ext uri="{FF2B5EF4-FFF2-40B4-BE49-F238E27FC236}">
                    <a16:creationId xmlns:a16="http://schemas.microsoft.com/office/drawing/2014/main" id="{872CB705-1CB5-A0CE-D397-C687B4147409}"/>
                  </a:ext>
                </a:extLst>
              </p:cNvPr>
              <p:cNvSpPr/>
              <p:nvPr/>
            </p:nvSpPr>
            <p:spPr>
              <a:xfrm>
                <a:off x="8922258" y="315925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1" name="object 943">
                <a:extLst>
                  <a:ext uri="{FF2B5EF4-FFF2-40B4-BE49-F238E27FC236}">
                    <a16:creationId xmlns:a16="http://schemas.microsoft.com/office/drawing/2014/main" id="{A21F01FA-C483-005A-C6FE-BF5D2770E5DA}"/>
                  </a:ext>
                </a:extLst>
              </p:cNvPr>
              <p:cNvSpPr/>
              <p:nvPr/>
            </p:nvSpPr>
            <p:spPr>
              <a:xfrm>
                <a:off x="8922257" y="315925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762" y="0"/>
                    </a:lnTo>
                    <a:lnTo>
                      <a:pt x="3048" y="762"/>
                    </a:lnTo>
                    <a:lnTo>
                      <a:pt x="3048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2" name="object 944">
                <a:extLst>
                  <a:ext uri="{FF2B5EF4-FFF2-40B4-BE49-F238E27FC236}">
                    <a16:creationId xmlns:a16="http://schemas.microsoft.com/office/drawing/2014/main" id="{113306EF-AD48-E398-3A4F-5B18E883E562}"/>
                  </a:ext>
                </a:extLst>
              </p:cNvPr>
              <p:cNvSpPr/>
              <p:nvPr/>
            </p:nvSpPr>
            <p:spPr>
              <a:xfrm>
                <a:off x="8925306" y="315925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3" name="object 945">
                <a:extLst>
                  <a:ext uri="{FF2B5EF4-FFF2-40B4-BE49-F238E27FC236}">
                    <a16:creationId xmlns:a16="http://schemas.microsoft.com/office/drawing/2014/main" id="{252E371D-7F71-E477-C92E-111422BA18FA}"/>
                  </a:ext>
                </a:extLst>
              </p:cNvPr>
              <p:cNvSpPr/>
              <p:nvPr/>
            </p:nvSpPr>
            <p:spPr>
              <a:xfrm>
                <a:off x="8925306" y="315925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2286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4" name="object 946">
                <a:extLst>
                  <a:ext uri="{FF2B5EF4-FFF2-40B4-BE49-F238E27FC236}">
                    <a16:creationId xmlns:a16="http://schemas.microsoft.com/office/drawing/2014/main" id="{621267BD-DE65-5694-FF5B-0427111EFE4F}"/>
                  </a:ext>
                </a:extLst>
              </p:cNvPr>
              <p:cNvSpPr/>
              <p:nvPr/>
            </p:nvSpPr>
            <p:spPr>
              <a:xfrm>
                <a:off x="8927592" y="3156965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5" name="object 947">
                <a:extLst>
                  <a:ext uri="{FF2B5EF4-FFF2-40B4-BE49-F238E27FC236}">
                    <a16:creationId xmlns:a16="http://schemas.microsoft.com/office/drawing/2014/main" id="{CBBFC7FB-0044-F7AC-279E-5053A68CAA80}"/>
                  </a:ext>
                </a:extLst>
              </p:cNvPr>
              <p:cNvSpPr/>
              <p:nvPr/>
            </p:nvSpPr>
            <p:spPr>
              <a:xfrm>
                <a:off x="8927592" y="3156966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2286"/>
                    </a:moveTo>
                    <a:lnTo>
                      <a:pt x="761" y="0"/>
                    </a:lnTo>
                    <a:lnTo>
                      <a:pt x="1524" y="0"/>
                    </a:lnTo>
                    <a:lnTo>
                      <a:pt x="0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6" name="object 948">
                <a:extLst>
                  <a:ext uri="{FF2B5EF4-FFF2-40B4-BE49-F238E27FC236}">
                    <a16:creationId xmlns:a16="http://schemas.microsoft.com/office/drawing/2014/main" id="{A51A6B68-DB7C-86D5-8820-7F0DA1232093}"/>
                  </a:ext>
                </a:extLst>
              </p:cNvPr>
              <p:cNvSpPr/>
              <p:nvPr/>
            </p:nvSpPr>
            <p:spPr>
              <a:xfrm>
                <a:off x="8921495" y="3151632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0" y="5333"/>
                    </a:moveTo>
                    <a:lnTo>
                      <a:pt x="0" y="0"/>
                    </a:lnTo>
                    <a:lnTo>
                      <a:pt x="0" y="5333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7" name="object 949">
                <a:extLst>
                  <a:ext uri="{FF2B5EF4-FFF2-40B4-BE49-F238E27FC236}">
                    <a16:creationId xmlns:a16="http://schemas.microsoft.com/office/drawing/2014/main" id="{449F75B7-36FF-3B89-A40E-81252B6B74DA}"/>
                  </a:ext>
                </a:extLst>
              </p:cNvPr>
              <p:cNvSpPr/>
              <p:nvPr/>
            </p:nvSpPr>
            <p:spPr>
              <a:xfrm>
                <a:off x="8919972" y="3148583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8" name="object 950">
                <a:extLst>
                  <a:ext uri="{FF2B5EF4-FFF2-40B4-BE49-F238E27FC236}">
                    <a16:creationId xmlns:a16="http://schemas.microsoft.com/office/drawing/2014/main" id="{B78983F8-AD56-A398-AF25-CB6D351B9CCC}"/>
                  </a:ext>
                </a:extLst>
              </p:cNvPr>
              <p:cNvSpPr/>
              <p:nvPr/>
            </p:nvSpPr>
            <p:spPr>
              <a:xfrm>
                <a:off x="8919971" y="314858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7"/>
                    </a:moveTo>
                    <a:lnTo>
                      <a:pt x="0" y="761"/>
                    </a:lnTo>
                    <a:lnTo>
                      <a:pt x="761" y="0"/>
                    </a:lnTo>
                    <a:lnTo>
                      <a:pt x="1524" y="3047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59" name="object 951">
                <a:extLst>
                  <a:ext uri="{FF2B5EF4-FFF2-40B4-BE49-F238E27FC236}">
                    <a16:creationId xmlns:a16="http://schemas.microsoft.com/office/drawing/2014/main" id="{5289FA07-47DE-F915-C7A8-8FF16BCB7ABD}"/>
                  </a:ext>
                </a:extLst>
              </p:cNvPr>
              <p:cNvSpPr/>
              <p:nvPr/>
            </p:nvSpPr>
            <p:spPr>
              <a:xfrm>
                <a:off x="8918448" y="314782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1524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0" name="object 952">
                <a:extLst>
                  <a:ext uri="{FF2B5EF4-FFF2-40B4-BE49-F238E27FC236}">
                    <a16:creationId xmlns:a16="http://schemas.microsoft.com/office/drawing/2014/main" id="{413EED48-F3BB-B377-7ED6-797DB3585B46}"/>
                  </a:ext>
                </a:extLst>
              </p:cNvPr>
              <p:cNvSpPr/>
              <p:nvPr/>
            </p:nvSpPr>
            <p:spPr>
              <a:xfrm>
                <a:off x="8918447" y="314782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761"/>
                    </a:moveTo>
                    <a:lnTo>
                      <a:pt x="1524" y="1523"/>
                    </a:lnTo>
                    <a:lnTo>
                      <a:pt x="0" y="761"/>
                    </a:lnTo>
                    <a:lnTo>
                      <a:pt x="0" y="0"/>
                    </a:lnTo>
                    <a:lnTo>
                      <a:pt x="2285" y="76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1" name="object 953">
                <a:extLst>
                  <a:ext uri="{FF2B5EF4-FFF2-40B4-BE49-F238E27FC236}">
                    <a16:creationId xmlns:a16="http://schemas.microsoft.com/office/drawing/2014/main" id="{F952F98A-EE16-D2E0-5D0B-9576FB337867}"/>
                  </a:ext>
                </a:extLst>
              </p:cNvPr>
              <p:cNvSpPr/>
              <p:nvPr/>
            </p:nvSpPr>
            <p:spPr>
              <a:xfrm>
                <a:off x="8915400" y="314782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2" name="object 954">
                <a:extLst>
                  <a:ext uri="{FF2B5EF4-FFF2-40B4-BE49-F238E27FC236}">
                    <a16:creationId xmlns:a16="http://schemas.microsoft.com/office/drawing/2014/main" id="{B51AE6DB-8CB7-9A96-F449-8141A960AD3F}"/>
                  </a:ext>
                </a:extLst>
              </p:cNvPr>
              <p:cNvSpPr/>
              <p:nvPr/>
            </p:nvSpPr>
            <p:spPr>
              <a:xfrm>
                <a:off x="8915400" y="314782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3048" y="761"/>
                    </a:lnTo>
                    <a:lnTo>
                      <a:pt x="761" y="1523"/>
                    </a:lnTo>
                    <a:lnTo>
                      <a:pt x="0" y="761"/>
                    </a:lnTo>
                    <a:lnTo>
                      <a:pt x="304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3" name="object 955">
                <a:extLst>
                  <a:ext uri="{FF2B5EF4-FFF2-40B4-BE49-F238E27FC236}">
                    <a16:creationId xmlns:a16="http://schemas.microsoft.com/office/drawing/2014/main" id="{12787CC1-FE23-1296-D74F-82F2C566386C}"/>
                  </a:ext>
                </a:extLst>
              </p:cNvPr>
              <p:cNvSpPr/>
              <p:nvPr/>
            </p:nvSpPr>
            <p:spPr>
              <a:xfrm>
                <a:off x="8914638" y="3148583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4" name="object 956">
                <a:extLst>
                  <a:ext uri="{FF2B5EF4-FFF2-40B4-BE49-F238E27FC236}">
                    <a16:creationId xmlns:a16="http://schemas.microsoft.com/office/drawing/2014/main" id="{1C3E38DC-1041-4E6E-19BB-65DDE7FF3E19}"/>
                  </a:ext>
                </a:extLst>
              </p:cNvPr>
              <p:cNvSpPr/>
              <p:nvPr/>
            </p:nvSpPr>
            <p:spPr>
              <a:xfrm>
                <a:off x="8914638" y="314858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1" y="0"/>
                    </a:moveTo>
                    <a:lnTo>
                      <a:pt x="1523" y="761"/>
                    </a:lnTo>
                    <a:lnTo>
                      <a:pt x="761" y="3047"/>
                    </a:lnTo>
                    <a:lnTo>
                      <a:pt x="0" y="3047"/>
                    </a:lnTo>
                    <a:lnTo>
                      <a:pt x="761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5" name="object 957">
                <a:extLst>
                  <a:ext uri="{FF2B5EF4-FFF2-40B4-BE49-F238E27FC236}">
                    <a16:creationId xmlns:a16="http://schemas.microsoft.com/office/drawing/2014/main" id="{0D99C1CB-6740-4811-4DC6-8FC6ED2D0648}"/>
                  </a:ext>
                </a:extLst>
              </p:cNvPr>
              <p:cNvSpPr/>
              <p:nvPr/>
            </p:nvSpPr>
            <p:spPr>
              <a:xfrm>
                <a:off x="8914638" y="3151631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6" name="object 958">
                <a:extLst>
                  <a:ext uri="{FF2B5EF4-FFF2-40B4-BE49-F238E27FC236}">
                    <a16:creationId xmlns:a16="http://schemas.microsoft.com/office/drawing/2014/main" id="{8C4A9A01-A66C-47EE-3369-D7A5496C16BB}"/>
                  </a:ext>
                </a:extLst>
              </p:cNvPr>
              <p:cNvSpPr/>
              <p:nvPr/>
            </p:nvSpPr>
            <p:spPr>
              <a:xfrm>
                <a:off x="8914638" y="3151632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7" name="object 959">
                <a:extLst>
                  <a:ext uri="{FF2B5EF4-FFF2-40B4-BE49-F238E27FC236}">
                    <a16:creationId xmlns:a16="http://schemas.microsoft.com/office/drawing/2014/main" id="{434FCBB0-3285-D2C8-44A7-10E9C57DE77E}"/>
                  </a:ext>
                </a:extLst>
              </p:cNvPr>
              <p:cNvSpPr/>
              <p:nvPr/>
            </p:nvSpPr>
            <p:spPr>
              <a:xfrm>
                <a:off x="8907780" y="3156965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8" name="object 960">
                <a:extLst>
                  <a:ext uri="{FF2B5EF4-FFF2-40B4-BE49-F238E27FC236}">
                    <a16:creationId xmlns:a16="http://schemas.microsoft.com/office/drawing/2014/main" id="{16674FC2-A9EC-44A4-2809-287902F2EC9F}"/>
                  </a:ext>
                </a:extLst>
              </p:cNvPr>
              <p:cNvSpPr/>
              <p:nvPr/>
            </p:nvSpPr>
            <p:spPr>
              <a:xfrm>
                <a:off x="8907780" y="3156966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4" y="2286"/>
                    </a:lnTo>
                    <a:lnTo>
                      <a:pt x="762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69" name="object 961">
                <a:extLst>
                  <a:ext uri="{FF2B5EF4-FFF2-40B4-BE49-F238E27FC236}">
                    <a16:creationId xmlns:a16="http://schemas.microsoft.com/office/drawing/2014/main" id="{694585FB-3C2A-5292-9C89-84047C24C3D1}"/>
                  </a:ext>
                </a:extLst>
              </p:cNvPr>
              <p:cNvSpPr/>
              <p:nvPr/>
            </p:nvSpPr>
            <p:spPr>
              <a:xfrm>
                <a:off x="8908542" y="315925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0" name="object 962">
                <a:extLst>
                  <a:ext uri="{FF2B5EF4-FFF2-40B4-BE49-F238E27FC236}">
                    <a16:creationId xmlns:a16="http://schemas.microsoft.com/office/drawing/2014/main" id="{92DB93BF-00DA-0691-7686-93A2D6ABA99E}"/>
                  </a:ext>
                </a:extLst>
              </p:cNvPr>
              <p:cNvSpPr/>
              <p:nvPr/>
            </p:nvSpPr>
            <p:spPr>
              <a:xfrm>
                <a:off x="8908542" y="315925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761" y="0"/>
                    </a:lnTo>
                    <a:lnTo>
                      <a:pt x="3048" y="762"/>
                    </a:lnTo>
                    <a:lnTo>
                      <a:pt x="3048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1" name="object 963">
                <a:extLst>
                  <a:ext uri="{FF2B5EF4-FFF2-40B4-BE49-F238E27FC236}">
                    <a16:creationId xmlns:a16="http://schemas.microsoft.com/office/drawing/2014/main" id="{47A87B20-FF69-412B-FEFC-00E64EAFACD2}"/>
                  </a:ext>
                </a:extLst>
              </p:cNvPr>
              <p:cNvSpPr/>
              <p:nvPr/>
            </p:nvSpPr>
            <p:spPr>
              <a:xfrm>
                <a:off x="8911590" y="315925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1524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2" name="object 964">
                <a:extLst>
                  <a:ext uri="{FF2B5EF4-FFF2-40B4-BE49-F238E27FC236}">
                    <a16:creationId xmlns:a16="http://schemas.microsoft.com/office/drawing/2014/main" id="{CFA8788F-54CC-A03A-8881-141E838A111E}"/>
                  </a:ext>
                </a:extLst>
              </p:cNvPr>
              <p:cNvSpPr/>
              <p:nvPr/>
            </p:nvSpPr>
            <p:spPr>
              <a:xfrm>
                <a:off x="8911590" y="315925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1524" y="0"/>
                    </a:lnTo>
                    <a:lnTo>
                      <a:pt x="3048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3" name="object 965">
                <a:extLst>
                  <a:ext uri="{FF2B5EF4-FFF2-40B4-BE49-F238E27FC236}">
                    <a16:creationId xmlns:a16="http://schemas.microsoft.com/office/drawing/2014/main" id="{F2DF3652-A5E3-0633-F227-94F8944C0D35}"/>
                  </a:ext>
                </a:extLst>
              </p:cNvPr>
              <p:cNvSpPr/>
              <p:nvPr/>
            </p:nvSpPr>
            <p:spPr>
              <a:xfrm>
                <a:off x="8913114" y="3156965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2286" y="0"/>
                    </a:moveTo>
                    <a:lnTo>
                      <a:pt x="1524" y="0"/>
                    </a:lnTo>
                    <a:lnTo>
                      <a:pt x="0" y="2286"/>
                    </a:lnTo>
                    <a:lnTo>
                      <a:pt x="1524" y="2286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4" name="object 966">
                <a:extLst>
                  <a:ext uri="{FF2B5EF4-FFF2-40B4-BE49-F238E27FC236}">
                    <a16:creationId xmlns:a16="http://schemas.microsoft.com/office/drawing/2014/main" id="{AEAC719C-6E53-E803-FBEE-08A10347CED2}"/>
                  </a:ext>
                </a:extLst>
              </p:cNvPr>
              <p:cNvSpPr/>
              <p:nvPr/>
            </p:nvSpPr>
            <p:spPr>
              <a:xfrm>
                <a:off x="8913114" y="3156966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1524" y="2286"/>
                    </a:moveTo>
                    <a:lnTo>
                      <a:pt x="0" y="2286"/>
                    </a:lnTo>
                    <a:lnTo>
                      <a:pt x="1524" y="0"/>
                    </a:lnTo>
                    <a:lnTo>
                      <a:pt x="2285" y="0"/>
                    </a:lnTo>
                    <a:lnTo>
                      <a:pt x="1524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5" name="object 967">
                <a:extLst>
                  <a:ext uri="{FF2B5EF4-FFF2-40B4-BE49-F238E27FC236}">
                    <a16:creationId xmlns:a16="http://schemas.microsoft.com/office/drawing/2014/main" id="{213C040A-BA4C-4802-10B3-93894FA4FDDF}"/>
                  </a:ext>
                </a:extLst>
              </p:cNvPr>
              <p:cNvSpPr/>
              <p:nvPr/>
            </p:nvSpPr>
            <p:spPr>
              <a:xfrm>
                <a:off x="8907780" y="3151631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6" name="object 968">
                <a:extLst>
                  <a:ext uri="{FF2B5EF4-FFF2-40B4-BE49-F238E27FC236}">
                    <a16:creationId xmlns:a16="http://schemas.microsoft.com/office/drawing/2014/main" id="{77766901-AACD-D77C-7A0A-E68422B6D728}"/>
                  </a:ext>
                </a:extLst>
              </p:cNvPr>
              <p:cNvSpPr/>
              <p:nvPr/>
            </p:nvSpPr>
            <p:spPr>
              <a:xfrm>
                <a:off x="8907780" y="3151632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7" name="object 969">
                <a:extLst>
                  <a:ext uri="{FF2B5EF4-FFF2-40B4-BE49-F238E27FC236}">
                    <a16:creationId xmlns:a16="http://schemas.microsoft.com/office/drawing/2014/main" id="{30BF483E-B3AD-0BD5-415C-4A4EBE9539B7}"/>
                  </a:ext>
                </a:extLst>
              </p:cNvPr>
              <p:cNvSpPr/>
              <p:nvPr/>
            </p:nvSpPr>
            <p:spPr>
              <a:xfrm>
                <a:off x="8907018" y="3148583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8" name="object 970">
                <a:extLst>
                  <a:ext uri="{FF2B5EF4-FFF2-40B4-BE49-F238E27FC236}">
                    <a16:creationId xmlns:a16="http://schemas.microsoft.com/office/drawing/2014/main" id="{73B71092-56B4-3CF7-401E-CFD54AB00F63}"/>
                  </a:ext>
                </a:extLst>
              </p:cNvPr>
              <p:cNvSpPr/>
              <p:nvPr/>
            </p:nvSpPr>
            <p:spPr>
              <a:xfrm>
                <a:off x="8907018" y="314858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7"/>
                    </a:moveTo>
                    <a:lnTo>
                      <a:pt x="761" y="3047"/>
                    </a:lnTo>
                    <a:lnTo>
                      <a:pt x="0" y="761"/>
                    </a:lnTo>
                    <a:lnTo>
                      <a:pt x="761" y="0"/>
                    </a:lnTo>
                    <a:lnTo>
                      <a:pt x="1524" y="3047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79" name="object 971">
                <a:extLst>
                  <a:ext uri="{FF2B5EF4-FFF2-40B4-BE49-F238E27FC236}">
                    <a16:creationId xmlns:a16="http://schemas.microsoft.com/office/drawing/2014/main" id="{A04AAD69-E624-434E-128E-96E623D7ECCA}"/>
                  </a:ext>
                </a:extLst>
              </p:cNvPr>
              <p:cNvSpPr/>
              <p:nvPr/>
            </p:nvSpPr>
            <p:spPr>
              <a:xfrm>
                <a:off x="8904732" y="314782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0" name="object 972">
                <a:extLst>
                  <a:ext uri="{FF2B5EF4-FFF2-40B4-BE49-F238E27FC236}">
                    <a16:creationId xmlns:a16="http://schemas.microsoft.com/office/drawing/2014/main" id="{44F7DCC6-9318-9DB1-5DE7-1103E46A31A1}"/>
                  </a:ext>
                </a:extLst>
              </p:cNvPr>
              <p:cNvSpPr/>
              <p:nvPr/>
            </p:nvSpPr>
            <p:spPr>
              <a:xfrm>
                <a:off x="8904731" y="314782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1"/>
                    </a:moveTo>
                    <a:lnTo>
                      <a:pt x="2286" y="1523"/>
                    </a:lnTo>
                    <a:lnTo>
                      <a:pt x="0" y="761"/>
                    </a:lnTo>
                    <a:lnTo>
                      <a:pt x="0" y="0"/>
                    </a:lnTo>
                    <a:lnTo>
                      <a:pt x="3048" y="76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1" name="object 973">
                <a:extLst>
                  <a:ext uri="{FF2B5EF4-FFF2-40B4-BE49-F238E27FC236}">
                    <a16:creationId xmlns:a16="http://schemas.microsoft.com/office/drawing/2014/main" id="{F4EC22EC-FF7E-D708-88DE-904C8A2FD514}"/>
                  </a:ext>
                </a:extLst>
              </p:cNvPr>
              <p:cNvSpPr/>
              <p:nvPr/>
            </p:nvSpPr>
            <p:spPr>
              <a:xfrm>
                <a:off x="8896350" y="314782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8382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382" y="762"/>
                    </a:lnTo>
                    <a:lnTo>
                      <a:pt x="838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2" name="object 974">
                <a:extLst>
                  <a:ext uri="{FF2B5EF4-FFF2-40B4-BE49-F238E27FC236}">
                    <a16:creationId xmlns:a16="http://schemas.microsoft.com/office/drawing/2014/main" id="{1494AD40-3F13-C7A5-D7BF-8CE28A7D4988}"/>
                  </a:ext>
                </a:extLst>
              </p:cNvPr>
              <p:cNvSpPr/>
              <p:nvPr/>
            </p:nvSpPr>
            <p:spPr>
              <a:xfrm>
                <a:off x="8860535" y="3144012"/>
                <a:ext cx="4445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13335">
                    <a:moveTo>
                      <a:pt x="35814" y="3810"/>
                    </a:moveTo>
                    <a:lnTo>
                      <a:pt x="35814" y="4572"/>
                    </a:lnTo>
                    <a:lnTo>
                      <a:pt x="44196" y="4572"/>
                    </a:lnTo>
                    <a:lnTo>
                      <a:pt x="44196" y="3810"/>
                    </a:lnTo>
                    <a:lnTo>
                      <a:pt x="35814" y="3810"/>
                    </a:lnTo>
                    <a:close/>
                  </a:path>
                  <a:path w="44450" h="13335">
                    <a:moveTo>
                      <a:pt x="0" y="0"/>
                    </a:moveTo>
                    <a:lnTo>
                      <a:pt x="0" y="1295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3" name="object 975">
                <a:extLst>
                  <a:ext uri="{FF2B5EF4-FFF2-40B4-BE49-F238E27FC236}">
                    <a16:creationId xmlns:a16="http://schemas.microsoft.com/office/drawing/2014/main" id="{C0074D1B-A03E-4756-12E1-FD175147BB90}"/>
                  </a:ext>
                </a:extLst>
              </p:cNvPr>
              <p:cNvSpPr/>
              <p:nvPr/>
            </p:nvSpPr>
            <p:spPr>
              <a:xfrm>
                <a:off x="8862441" y="314210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4" name="object 976">
                <a:extLst>
                  <a:ext uri="{FF2B5EF4-FFF2-40B4-BE49-F238E27FC236}">
                    <a16:creationId xmlns:a16="http://schemas.microsoft.com/office/drawing/2014/main" id="{C85E7CF2-5691-4010-F62E-CA16C05E2EF5}"/>
                  </a:ext>
                </a:extLst>
              </p:cNvPr>
              <p:cNvSpPr/>
              <p:nvPr/>
            </p:nvSpPr>
            <p:spPr>
              <a:xfrm>
                <a:off x="8860535" y="3144012"/>
                <a:ext cx="25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">
                    <a:moveTo>
                      <a:pt x="0" y="0"/>
                    </a:moveTo>
                    <a:lnTo>
                      <a:pt x="228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5" name="object 977">
                <a:extLst>
                  <a:ext uri="{FF2B5EF4-FFF2-40B4-BE49-F238E27FC236}">
                    <a16:creationId xmlns:a16="http://schemas.microsoft.com/office/drawing/2014/main" id="{31C9A85D-45F5-9A93-3E5E-4083A40CD881}"/>
                  </a:ext>
                </a:extLst>
              </p:cNvPr>
              <p:cNvSpPr/>
              <p:nvPr/>
            </p:nvSpPr>
            <p:spPr>
              <a:xfrm>
                <a:off x="8852534" y="31565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6" name="object 978">
                <a:extLst>
                  <a:ext uri="{FF2B5EF4-FFF2-40B4-BE49-F238E27FC236}">
                    <a16:creationId xmlns:a16="http://schemas.microsoft.com/office/drawing/2014/main" id="{33BBDD70-FB92-4AEB-C9D2-A54F931525F0}"/>
                  </a:ext>
                </a:extLst>
              </p:cNvPr>
              <p:cNvSpPr/>
              <p:nvPr/>
            </p:nvSpPr>
            <p:spPr>
              <a:xfrm>
                <a:off x="8849106" y="3144774"/>
                <a:ext cx="5588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5879" h="12700">
                    <a:moveTo>
                      <a:pt x="0" y="12192"/>
                    </a:moveTo>
                    <a:lnTo>
                      <a:pt x="11429" y="12192"/>
                    </a:lnTo>
                  </a:path>
                  <a:path w="55879" h="12700">
                    <a:moveTo>
                      <a:pt x="41910" y="1524"/>
                    </a:moveTo>
                    <a:lnTo>
                      <a:pt x="55625" y="1524"/>
                    </a:lnTo>
                  </a:path>
                  <a:path w="55879" h="12700">
                    <a:moveTo>
                      <a:pt x="41910" y="3048"/>
                    </a:moveTo>
                    <a:lnTo>
                      <a:pt x="55625" y="3048"/>
                    </a:lnTo>
                  </a:path>
                  <a:path w="55879" h="12700">
                    <a:moveTo>
                      <a:pt x="25146" y="1524"/>
                    </a:moveTo>
                    <a:lnTo>
                      <a:pt x="25146" y="11430"/>
                    </a:lnTo>
                  </a:path>
                  <a:path w="55879" h="12700">
                    <a:moveTo>
                      <a:pt x="25908" y="11430"/>
                    </a:moveTo>
                    <a:lnTo>
                      <a:pt x="25908" y="12192"/>
                    </a:lnTo>
                  </a:path>
                  <a:path w="55879" h="12700">
                    <a:moveTo>
                      <a:pt x="11429" y="0"/>
                    </a:moveTo>
                    <a:lnTo>
                      <a:pt x="35814" y="0"/>
                    </a:lnTo>
                  </a:path>
                  <a:path w="55879" h="12700">
                    <a:moveTo>
                      <a:pt x="25146" y="11430"/>
                    </a:moveTo>
                    <a:lnTo>
                      <a:pt x="25908" y="11430"/>
                    </a:lnTo>
                  </a:path>
                  <a:path w="55879" h="12700">
                    <a:moveTo>
                      <a:pt x="41910" y="3048"/>
                    </a:moveTo>
                    <a:lnTo>
                      <a:pt x="35814" y="1524"/>
                    </a:lnTo>
                  </a:path>
                  <a:path w="55879" h="12700">
                    <a:moveTo>
                      <a:pt x="20574" y="1524"/>
                    </a:moveTo>
                    <a:lnTo>
                      <a:pt x="35814" y="1524"/>
                    </a:lnTo>
                  </a:path>
                  <a:path w="55879" h="12700">
                    <a:moveTo>
                      <a:pt x="26670" y="1524"/>
                    </a:moveTo>
                    <a:lnTo>
                      <a:pt x="25146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7" name="object 979">
                <a:extLst>
                  <a:ext uri="{FF2B5EF4-FFF2-40B4-BE49-F238E27FC236}">
                    <a16:creationId xmlns:a16="http://schemas.microsoft.com/office/drawing/2014/main" id="{FBAC5183-2B0E-B88A-CD87-DDA382070ACE}"/>
                  </a:ext>
                </a:extLst>
              </p:cNvPr>
              <p:cNvSpPr/>
              <p:nvPr/>
            </p:nvSpPr>
            <p:spPr>
              <a:xfrm>
                <a:off x="8874252" y="3146298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1524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8" name="object 980">
                <a:extLst>
                  <a:ext uri="{FF2B5EF4-FFF2-40B4-BE49-F238E27FC236}">
                    <a16:creationId xmlns:a16="http://schemas.microsoft.com/office/drawing/2014/main" id="{60FAE5B4-9B21-0FB0-69FA-066039ABB9CB}"/>
                  </a:ext>
                </a:extLst>
              </p:cNvPr>
              <p:cNvSpPr/>
              <p:nvPr/>
            </p:nvSpPr>
            <p:spPr>
              <a:xfrm>
                <a:off x="8860535" y="3144774"/>
                <a:ext cx="3048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0479" h="12700">
                    <a:moveTo>
                      <a:pt x="13716" y="1524"/>
                    </a:moveTo>
                    <a:lnTo>
                      <a:pt x="13716" y="2286"/>
                    </a:lnTo>
                    <a:lnTo>
                      <a:pt x="15240" y="1524"/>
                    </a:lnTo>
                    <a:lnTo>
                      <a:pt x="13716" y="1524"/>
                    </a:lnTo>
                    <a:close/>
                  </a:path>
                  <a:path w="30479" h="12700">
                    <a:moveTo>
                      <a:pt x="0" y="12192"/>
                    </a:moveTo>
                    <a:lnTo>
                      <a:pt x="14478" y="12192"/>
                    </a:lnTo>
                  </a:path>
                  <a:path w="30479" h="12700">
                    <a:moveTo>
                      <a:pt x="30480" y="1524"/>
                    </a:moveTo>
                    <a:lnTo>
                      <a:pt x="24384" y="0"/>
                    </a:lnTo>
                  </a:path>
                  <a:path w="30479" h="12700">
                    <a:moveTo>
                      <a:pt x="9144" y="1524"/>
                    </a:moveTo>
                    <a:lnTo>
                      <a:pt x="8382" y="0"/>
                    </a:lnTo>
                  </a:path>
                  <a:path w="30479" h="12700">
                    <a:moveTo>
                      <a:pt x="9144" y="1524"/>
                    </a:moveTo>
                    <a:lnTo>
                      <a:pt x="1066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89" name="object 981">
                <a:extLst>
                  <a:ext uri="{FF2B5EF4-FFF2-40B4-BE49-F238E27FC236}">
                    <a16:creationId xmlns:a16="http://schemas.microsoft.com/office/drawing/2014/main" id="{06729549-32D9-E93C-8DE8-A4E020197EF8}"/>
                  </a:ext>
                </a:extLst>
              </p:cNvPr>
              <p:cNvSpPr/>
              <p:nvPr/>
            </p:nvSpPr>
            <p:spPr>
              <a:xfrm>
                <a:off x="8868918" y="3144774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0"/>
                    </a:moveTo>
                    <a:lnTo>
                      <a:pt x="0" y="0"/>
                    </a:lnTo>
                    <a:lnTo>
                      <a:pt x="761" y="1524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0" name="object 982">
                <a:extLst>
                  <a:ext uri="{FF2B5EF4-FFF2-40B4-BE49-F238E27FC236}">
                    <a16:creationId xmlns:a16="http://schemas.microsoft.com/office/drawing/2014/main" id="{5AF6B85C-3679-4037-0147-AF18E40AAC1E}"/>
                  </a:ext>
                </a:extLst>
              </p:cNvPr>
              <p:cNvSpPr/>
              <p:nvPr/>
            </p:nvSpPr>
            <p:spPr>
              <a:xfrm>
                <a:off x="8868918" y="3144774"/>
                <a:ext cx="19431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4309" h="3175">
                    <a:moveTo>
                      <a:pt x="0" y="0"/>
                    </a:moveTo>
                    <a:lnTo>
                      <a:pt x="761" y="1524"/>
                    </a:lnTo>
                    <a:lnTo>
                      <a:pt x="2285" y="0"/>
                    </a:lnTo>
                    <a:lnTo>
                      <a:pt x="0" y="0"/>
                    </a:lnTo>
                    <a:close/>
                  </a:path>
                  <a:path w="194309" h="3175">
                    <a:moveTo>
                      <a:pt x="35813" y="1524"/>
                    </a:moveTo>
                    <a:lnTo>
                      <a:pt x="35813" y="3048"/>
                    </a:lnTo>
                  </a:path>
                  <a:path w="194309" h="3175">
                    <a:moveTo>
                      <a:pt x="180593" y="1524"/>
                    </a:moveTo>
                    <a:lnTo>
                      <a:pt x="194309" y="1524"/>
                    </a:lnTo>
                  </a:path>
                  <a:path w="194309" h="3175">
                    <a:moveTo>
                      <a:pt x="180593" y="3048"/>
                    </a:moveTo>
                    <a:lnTo>
                      <a:pt x="194309" y="3048"/>
                    </a:lnTo>
                  </a:path>
                  <a:path w="194309" h="3175">
                    <a:moveTo>
                      <a:pt x="174498" y="0"/>
                    </a:moveTo>
                    <a:lnTo>
                      <a:pt x="96011" y="0"/>
                    </a:lnTo>
                  </a:path>
                  <a:path w="194309" h="3175">
                    <a:moveTo>
                      <a:pt x="174498" y="1524"/>
                    </a:moveTo>
                    <a:lnTo>
                      <a:pt x="96011" y="1524"/>
                    </a:lnTo>
                  </a:path>
                  <a:path w="194309" h="3175">
                    <a:moveTo>
                      <a:pt x="89915" y="3048"/>
                    </a:moveTo>
                    <a:lnTo>
                      <a:pt x="96011" y="1524"/>
                    </a:lnTo>
                  </a:path>
                  <a:path w="194309" h="3175">
                    <a:moveTo>
                      <a:pt x="89915" y="1524"/>
                    </a:moveTo>
                    <a:lnTo>
                      <a:pt x="96011" y="0"/>
                    </a:lnTo>
                  </a:path>
                  <a:path w="194309" h="3175">
                    <a:moveTo>
                      <a:pt x="180593" y="3048"/>
                    </a:moveTo>
                    <a:lnTo>
                      <a:pt x="174498" y="1524"/>
                    </a:lnTo>
                  </a:path>
                  <a:path w="194309" h="3175">
                    <a:moveTo>
                      <a:pt x="180593" y="1524"/>
                    </a:moveTo>
                    <a:lnTo>
                      <a:pt x="17449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1" name="object 983">
                <a:extLst>
                  <a:ext uri="{FF2B5EF4-FFF2-40B4-BE49-F238E27FC236}">
                    <a16:creationId xmlns:a16="http://schemas.microsoft.com/office/drawing/2014/main" id="{A2AC5D40-7B26-0F02-99BC-A0C654388CFA}"/>
                  </a:ext>
                </a:extLst>
              </p:cNvPr>
              <p:cNvSpPr/>
              <p:nvPr/>
            </p:nvSpPr>
            <p:spPr>
              <a:xfrm>
                <a:off x="9054846" y="314782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8382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382" y="762"/>
                    </a:lnTo>
                    <a:lnTo>
                      <a:pt x="838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2" name="object 984">
                <a:extLst>
                  <a:ext uri="{FF2B5EF4-FFF2-40B4-BE49-F238E27FC236}">
                    <a16:creationId xmlns:a16="http://schemas.microsoft.com/office/drawing/2014/main" id="{2069462A-303B-A1B3-593C-9D97D43A9AD9}"/>
                  </a:ext>
                </a:extLst>
              </p:cNvPr>
              <p:cNvSpPr/>
              <p:nvPr/>
            </p:nvSpPr>
            <p:spPr>
              <a:xfrm>
                <a:off x="9054845" y="3147822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0" y="0"/>
                    </a:moveTo>
                    <a:lnTo>
                      <a:pt x="0" y="762"/>
                    </a:lnTo>
                    <a:lnTo>
                      <a:pt x="8381" y="762"/>
                    </a:lnTo>
                    <a:lnTo>
                      <a:pt x="838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3" name="object 985">
                <a:extLst>
                  <a:ext uri="{FF2B5EF4-FFF2-40B4-BE49-F238E27FC236}">
                    <a16:creationId xmlns:a16="http://schemas.microsoft.com/office/drawing/2014/main" id="{6CBB2E33-21E5-BBEA-597C-D5E22F1BE9FF}"/>
                  </a:ext>
                </a:extLst>
              </p:cNvPr>
              <p:cNvSpPr/>
              <p:nvPr/>
            </p:nvSpPr>
            <p:spPr>
              <a:xfrm>
                <a:off x="9065514" y="3148583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4" name="object 986">
                <a:extLst>
                  <a:ext uri="{FF2B5EF4-FFF2-40B4-BE49-F238E27FC236}">
                    <a16:creationId xmlns:a16="http://schemas.microsoft.com/office/drawing/2014/main" id="{0318C0DE-D94E-3252-86E7-6409A76A020C}"/>
                  </a:ext>
                </a:extLst>
              </p:cNvPr>
              <p:cNvSpPr/>
              <p:nvPr/>
            </p:nvSpPr>
            <p:spPr>
              <a:xfrm>
                <a:off x="9065514" y="314858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7"/>
                    </a:moveTo>
                    <a:lnTo>
                      <a:pt x="761" y="3047"/>
                    </a:lnTo>
                    <a:lnTo>
                      <a:pt x="0" y="761"/>
                    </a:lnTo>
                    <a:lnTo>
                      <a:pt x="761" y="0"/>
                    </a:lnTo>
                    <a:lnTo>
                      <a:pt x="1524" y="3047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5" name="object 987">
                <a:extLst>
                  <a:ext uri="{FF2B5EF4-FFF2-40B4-BE49-F238E27FC236}">
                    <a16:creationId xmlns:a16="http://schemas.microsoft.com/office/drawing/2014/main" id="{466D4C43-A2AB-E2EF-F17F-6164794DFB28}"/>
                  </a:ext>
                </a:extLst>
              </p:cNvPr>
              <p:cNvSpPr/>
              <p:nvPr/>
            </p:nvSpPr>
            <p:spPr>
              <a:xfrm>
                <a:off x="9063228" y="314782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6" name="object 988">
                <a:extLst>
                  <a:ext uri="{FF2B5EF4-FFF2-40B4-BE49-F238E27FC236}">
                    <a16:creationId xmlns:a16="http://schemas.microsoft.com/office/drawing/2014/main" id="{7CF0DEF0-EDF2-8F13-161E-74D090C87BF2}"/>
                  </a:ext>
                </a:extLst>
              </p:cNvPr>
              <p:cNvSpPr/>
              <p:nvPr/>
            </p:nvSpPr>
            <p:spPr>
              <a:xfrm>
                <a:off x="9063228" y="314782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1"/>
                    </a:moveTo>
                    <a:lnTo>
                      <a:pt x="2286" y="1523"/>
                    </a:lnTo>
                    <a:lnTo>
                      <a:pt x="0" y="761"/>
                    </a:lnTo>
                    <a:lnTo>
                      <a:pt x="0" y="0"/>
                    </a:lnTo>
                    <a:lnTo>
                      <a:pt x="3048" y="76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7" name="object 989">
                <a:extLst>
                  <a:ext uri="{FF2B5EF4-FFF2-40B4-BE49-F238E27FC236}">
                    <a16:creationId xmlns:a16="http://schemas.microsoft.com/office/drawing/2014/main" id="{11349D58-83B4-6230-3154-D1E9DE517071}"/>
                  </a:ext>
                </a:extLst>
              </p:cNvPr>
              <p:cNvSpPr/>
              <p:nvPr/>
            </p:nvSpPr>
            <p:spPr>
              <a:xfrm>
                <a:off x="9066276" y="3151631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8" name="object 990">
                <a:extLst>
                  <a:ext uri="{FF2B5EF4-FFF2-40B4-BE49-F238E27FC236}">
                    <a16:creationId xmlns:a16="http://schemas.microsoft.com/office/drawing/2014/main" id="{9DEB32D0-DC54-DE56-4A45-B7821FB45EC7}"/>
                  </a:ext>
                </a:extLst>
              </p:cNvPr>
              <p:cNvSpPr/>
              <p:nvPr/>
            </p:nvSpPr>
            <p:spPr>
              <a:xfrm>
                <a:off x="9066276" y="3151632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399" name="object 991">
                <a:extLst>
                  <a:ext uri="{FF2B5EF4-FFF2-40B4-BE49-F238E27FC236}">
                    <a16:creationId xmlns:a16="http://schemas.microsoft.com/office/drawing/2014/main" id="{743E2F08-32FF-31E4-3ECC-3B8804E8EC02}"/>
                  </a:ext>
                </a:extLst>
              </p:cNvPr>
              <p:cNvSpPr/>
              <p:nvPr/>
            </p:nvSpPr>
            <p:spPr>
              <a:xfrm>
                <a:off x="9066276" y="3156965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0" name="object 992">
                <a:extLst>
                  <a:ext uri="{FF2B5EF4-FFF2-40B4-BE49-F238E27FC236}">
                    <a16:creationId xmlns:a16="http://schemas.microsoft.com/office/drawing/2014/main" id="{601AE99C-6304-FE32-92DA-4B6C8B3C4C8D}"/>
                  </a:ext>
                </a:extLst>
              </p:cNvPr>
              <p:cNvSpPr/>
              <p:nvPr/>
            </p:nvSpPr>
            <p:spPr>
              <a:xfrm>
                <a:off x="9066276" y="3156966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4" y="2286"/>
                    </a:lnTo>
                    <a:lnTo>
                      <a:pt x="762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1" name="object 993">
                <a:extLst>
                  <a:ext uri="{FF2B5EF4-FFF2-40B4-BE49-F238E27FC236}">
                    <a16:creationId xmlns:a16="http://schemas.microsoft.com/office/drawing/2014/main" id="{AA067D82-2827-7688-D320-DD203DC192C4}"/>
                  </a:ext>
                </a:extLst>
              </p:cNvPr>
              <p:cNvSpPr/>
              <p:nvPr/>
            </p:nvSpPr>
            <p:spPr>
              <a:xfrm>
                <a:off x="9067038" y="315925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2" name="object 994">
                <a:extLst>
                  <a:ext uri="{FF2B5EF4-FFF2-40B4-BE49-F238E27FC236}">
                    <a16:creationId xmlns:a16="http://schemas.microsoft.com/office/drawing/2014/main" id="{99560E48-4DA6-796A-8B25-C5E87B6E9623}"/>
                  </a:ext>
                </a:extLst>
              </p:cNvPr>
              <p:cNvSpPr/>
              <p:nvPr/>
            </p:nvSpPr>
            <p:spPr>
              <a:xfrm>
                <a:off x="9067038" y="315925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761" y="0"/>
                    </a:lnTo>
                    <a:lnTo>
                      <a:pt x="3047" y="762"/>
                    </a:lnTo>
                    <a:lnTo>
                      <a:pt x="3047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3" name="object 995">
                <a:extLst>
                  <a:ext uri="{FF2B5EF4-FFF2-40B4-BE49-F238E27FC236}">
                    <a16:creationId xmlns:a16="http://schemas.microsoft.com/office/drawing/2014/main" id="{D8A92AB3-FFC3-0F9F-7F56-C26B49D0B089}"/>
                  </a:ext>
                </a:extLst>
              </p:cNvPr>
              <p:cNvSpPr/>
              <p:nvPr/>
            </p:nvSpPr>
            <p:spPr>
              <a:xfrm>
                <a:off x="9070086" y="315925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1524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4" name="object 996">
                <a:extLst>
                  <a:ext uri="{FF2B5EF4-FFF2-40B4-BE49-F238E27FC236}">
                    <a16:creationId xmlns:a16="http://schemas.microsoft.com/office/drawing/2014/main" id="{B9C96A08-8544-A727-3EED-A35D8A273E46}"/>
                  </a:ext>
                </a:extLst>
              </p:cNvPr>
              <p:cNvSpPr/>
              <p:nvPr/>
            </p:nvSpPr>
            <p:spPr>
              <a:xfrm>
                <a:off x="9070085" y="315925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1524" y="0"/>
                    </a:lnTo>
                    <a:lnTo>
                      <a:pt x="2286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5" name="object 997">
                <a:extLst>
                  <a:ext uri="{FF2B5EF4-FFF2-40B4-BE49-F238E27FC236}">
                    <a16:creationId xmlns:a16="http://schemas.microsoft.com/office/drawing/2014/main" id="{1644C268-9B81-5354-384E-3B6356C4633B}"/>
                  </a:ext>
                </a:extLst>
              </p:cNvPr>
              <p:cNvSpPr/>
              <p:nvPr/>
            </p:nvSpPr>
            <p:spPr>
              <a:xfrm>
                <a:off x="9071610" y="3156965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2286" y="0"/>
                    </a:moveTo>
                    <a:lnTo>
                      <a:pt x="1524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6" name="object 998">
                <a:extLst>
                  <a:ext uri="{FF2B5EF4-FFF2-40B4-BE49-F238E27FC236}">
                    <a16:creationId xmlns:a16="http://schemas.microsoft.com/office/drawing/2014/main" id="{74A19A51-409B-22D2-2168-A91A8092B72C}"/>
                  </a:ext>
                </a:extLst>
              </p:cNvPr>
              <p:cNvSpPr/>
              <p:nvPr/>
            </p:nvSpPr>
            <p:spPr>
              <a:xfrm>
                <a:off x="9071609" y="3156966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762" y="2286"/>
                    </a:moveTo>
                    <a:lnTo>
                      <a:pt x="0" y="2286"/>
                    </a:lnTo>
                    <a:lnTo>
                      <a:pt x="1524" y="0"/>
                    </a:lnTo>
                    <a:lnTo>
                      <a:pt x="2286" y="0"/>
                    </a:lnTo>
                    <a:lnTo>
                      <a:pt x="762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7" name="object 999">
                <a:extLst>
                  <a:ext uri="{FF2B5EF4-FFF2-40B4-BE49-F238E27FC236}">
                    <a16:creationId xmlns:a16="http://schemas.microsoft.com/office/drawing/2014/main" id="{5B6D8ACF-5451-64FC-08FA-379F2C687CE8}"/>
                  </a:ext>
                </a:extLst>
              </p:cNvPr>
              <p:cNvSpPr/>
              <p:nvPr/>
            </p:nvSpPr>
            <p:spPr>
              <a:xfrm>
                <a:off x="9073134" y="3151631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8" name="object 1000">
                <a:extLst>
                  <a:ext uri="{FF2B5EF4-FFF2-40B4-BE49-F238E27FC236}">
                    <a16:creationId xmlns:a16="http://schemas.microsoft.com/office/drawing/2014/main" id="{18798BA5-36F4-8021-A382-D473F8070E67}"/>
                  </a:ext>
                </a:extLst>
              </p:cNvPr>
              <p:cNvSpPr/>
              <p:nvPr/>
            </p:nvSpPr>
            <p:spPr>
              <a:xfrm>
                <a:off x="9073133" y="3151632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09" name="object 1001">
                <a:extLst>
                  <a:ext uri="{FF2B5EF4-FFF2-40B4-BE49-F238E27FC236}">
                    <a16:creationId xmlns:a16="http://schemas.microsoft.com/office/drawing/2014/main" id="{E252872E-CB4F-E583-B1B2-EF77E4821E36}"/>
                  </a:ext>
                </a:extLst>
              </p:cNvPr>
              <p:cNvSpPr/>
              <p:nvPr/>
            </p:nvSpPr>
            <p:spPr>
              <a:xfrm>
                <a:off x="9079230" y="3148583"/>
                <a:ext cx="127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175">
                    <a:moveTo>
                      <a:pt x="762" y="3048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762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0" name="object 1002">
                <a:extLst>
                  <a:ext uri="{FF2B5EF4-FFF2-40B4-BE49-F238E27FC236}">
                    <a16:creationId xmlns:a16="http://schemas.microsoft.com/office/drawing/2014/main" id="{02446669-C669-F39B-A44C-52910A9C49BC}"/>
                  </a:ext>
                </a:extLst>
              </p:cNvPr>
              <p:cNvSpPr/>
              <p:nvPr/>
            </p:nvSpPr>
            <p:spPr>
              <a:xfrm>
                <a:off x="9079230" y="3148584"/>
                <a:ext cx="127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175">
                    <a:moveTo>
                      <a:pt x="762" y="3047"/>
                    </a:moveTo>
                    <a:lnTo>
                      <a:pt x="0" y="761"/>
                    </a:lnTo>
                    <a:lnTo>
                      <a:pt x="0" y="0"/>
                    </a:lnTo>
                    <a:lnTo>
                      <a:pt x="762" y="3047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1" name="object 1003">
                <a:extLst>
                  <a:ext uri="{FF2B5EF4-FFF2-40B4-BE49-F238E27FC236}">
                    <a16:creationId xmlns:a16="http://schemas.microsoft.com/office/drawing/2014/main" id="{A85FDDDA-5356-A286-AAD6-CE352DD6A1E8}"/>
                  </a:ext>
                </a:extLst>
              </p:cNvPr>
              <p:cNvSpPr/>
              <p:nvPr/>
            </p:nvSpPr>
            <p:spPr>
              <a:xfrm>
                <a:off x="9076944" y="314782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2" name="object 1004">
                <a:extLst>
                  <a:ext uri="{FF2B5EF4-FFF2-40B4-BE49-F238E27FC236}">
                    <a16:creationId xmlns:a16="http://schemas.microsoft.com/office/drawing/2014/main" id="{EEBBB231-F22C-3BDF-790D-2E34AB3051FA}"/>
                  </a:ext>
                </a:extLst>
              </p:cNvPr>
              <p:cNvSpPr/>
              <p:nvPr/>
            </p:nvSpPr>
            <p:spPr>
              <a:xfrm>
                <a:off x="9076943" y="314782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761"/>
                    </a:moveTo>
                    <a:lnTo>
                      <a:pt x="2285" y="1523"/>
                    </a:lnTo>
                    <a:lnTo>
                      <a:pt x="0" y="761"/>
                    </a:lnTo>
                    <a:lnTo>
                      <a:pt x="0" y="0"/>
                    </a:lnTo>
                    <a:lnTo>
                      <a:pt x="2285" y="76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3" name="object 1005">
                <a:extLst>
                  <a:ext uri="{FF2B5EF4-FFF2-40B4-BE49-F238E27FC236}">
                    <a16:creationId xmlns:a16="http://schemas.microsoft.com/office/drawing/2014/main" id="{E076BE6C-54AD-7229-7025-AE034B44C44E}"/>
                  </a:ext>
                </a:extLst>
              </p:cNvPr>
              <p:cNvSpPr/>
              <p:nvPr/>
            </p:nvSpPr>
            <p:spPr>
              <a:xfrm>
                <a:off x="9073896" y="314782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4" name="object 1006">
                <a:extLst>
                  <a:ext uri="{FF2B5EF4-FFF2-40B4-BE49-F238E27FC236}">
                    <a16:creationId xmlns:a16="http://schemas.microsoft.com/office/drawing/2014/main" id="{0CABAB25-EA33-34DD-FC24-50BEF16FFD7C}"/>
                  </a:ext>
                </a:extLst>
              </p:cNvPr>
              <p:cNvSpPr/>
              <p:nvPr/>
            </p:nvSpPr>
            <p:spPr>
              <a:xfrm>
                <a:off x="9073895" y="314782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3048" y="761"/>
                    </a:lnTo>
                    <a:lnTo>
                      <a:pt x="761" y="1523"/>
                    </a:lnTo>
                    <a:lnTo>
                      <a:pt x="0" y="761"/>
                    </a:lnTo>
                    <a:lnTo>
                      <a:pt x="304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5" name="object 1007">
                <a:extLst>
                  <a:ext uri="{FF2B5EF4-FFF2-40B4-BE49-F238E27FC236}">
                    <a16:creationId xmlns:a16="http://schemas.microsoft.com/office/drawing/2014/main" id="{B1CB4ACC-69DC-15D5-D221-4C3B543974C0}"/>
                  </a:ext>
                </a:extLst>
              </p:cNvPr>
              <p:cNvSpPr/>
              <p:nvPr/>
            </p:nvSpPr>
            <p:spPr>
              <a:xfrm>
                <a:off x="9073134" y="3148583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6" name="object 1008">
                <a:extLst>
                  <a:ext uri="{FF2B5EF4-FFF2-40B4-BE49-F238E27FC236}">
                    <a16:creationId xmlns:a16="http://schemas.microsoft.com/office/drawing/2014/main" id="{960A1698-D945-5AA2-D33B-8EA8060F62C4}"/>
                  </a:ext>
                </a:extLst>
              </p:cNvPr>
              <p:cNvSpPr/>
              <p:nvPr/>
            </p:nvSpPr>
            <p:spPr>
              <a:xfrm>
                <a:off x="9073133" y="314858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2" y="0"/>
                    </a:moveTo>
                    <a:lnTo>
                      <a:pt x="1524" y="761"/>
                    </a:lnTo>
                    <a:lnTo>
                      <a:pt x="762" y="3047"/>
                    </a:lnTo>
                    <a:lnTo>
                      <a:pt x="0" y="3047"/>
                    </a:lnTo>
                    <a:lnTo>
                      <a:pt x="762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7" name="object 1009">
                <a:extLst>
                  <a:ext uri="{FF2B5EF4-FFF2-40B4-BE49-F238E27FC236}">
                    <a16:creationId xmlns:a16="http://schemas.microsoft.com/office/drawing/2014/main" id="{3C6CD423-2445-AA79-4587-C705C01BC656}"/>
                  </a:ext>
                </a:extLst>
              </p:cNvPr>
              <p:cNvSpPr/>
              <p:nvPr/>
            </p:nvSpPr>
            <p:spPr>
              <a:xfrm>
                <a:off x="9079992" y="3151632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8" name="object 1010">
                <a:extLst>
                  <a:ext uri="{FF2B5EF4-FFF2-40B4-BE49-F238E27FC236}">
                    <a16:creationId xmlns:a16="http://schemas.microsoft.com/office/drawing/2014/main" id="{91BED46B-5620-A66C-91A7-526D7ECD52C2}"/>
                  </a:ext>
                </a:extLst>
              </p:cNvPr>
              <p:cNvSpPr/>
              <p:nvPr/>
            </p:nvSpPr>
            <p:spPr>
              <a:xfrm>
                <a:off x="9079992" y="3156965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19" name="object 1011">
                <a:extLst>
                  <a:ext uri="{FF2B5EF4-FFF2-40B4-BE49-F238E27FC236}">
                    <a16:creationId xmlns:a16="http://schemas.microsoft.com/office/drawing/2014/main" id="{831BA04C-A3F0-5E64-3857-A2FDF391A115}"/>
                  </a:ext>
                </a:extLst>
              </p:cNvPr>
              <p:cNvSpPr/>
              <p:nvPr/>
            </p:nvSpPr>
            <p:spPr>
              <a:xfrm>
                <a:off x="9079992" y="3156966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1524" y="2286"/>
                    </a:lnTo>
                    <a:lnTo>
                      <a:pt x="761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0" name="object 1012">
                <a:extLst>
                  <a:ext uri="{FF2B5EF4-FFF2-40B4-BE49-F238E27FC236}">
                    <a16:creationId xmlns:a16="http://schemas.microsoft.com/office/drawing/2014/main" id="{67223E3D-1C58-42B1-FD09-B30B6D2CFE86}"/>
                  </a:ext>
                </a:extLst>
              </p:cNvPr>
              <p:cNvSpPr/>
              <p:nvPr/>
            </p:nvSpPr>
            <p:spPr>
              <a:xfrm>
                <a:off x="9080754" y="315925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1" name="object 1013">
                <a:extLst>
                  <a:ext uri="{FF2B5EF4-FFF2-40B4-BE49-F238E27FC236}">
                    <a16:creationId xmlns:a16="http://schemas.microsoft.com/office/drawing/2014/main" id="{81D6739A-2360-F2EB-E462-1260B564AF15}"/>
                  </a:ext>
                </a:extLst>
              </p:cNvPr>
              <p:cNvSpPr/>
              <p:nvPr/>
            </p:nvSpPr>
            <p:spPr>
              <a:xfrm>
                <a:off x="9080754" y="315925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762" y="0"/>
                    </a:lnTo>
                    <a:lnTo>
                      <a:pt x="3048" y="762"/>
                    </a:lnTo>
                    <a:lnTo>
                      <a:pt x="3048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2" name="object 1014">
                <a:extLst>
                  <a:ext uri="{FF2B5EF4-FFF2-40B4-BE49-F238E27FC236}">
                    <a16:creationId xmlns:a16="http://schemas.microsoft.com/office/drawing/2014/main" id="{02CD7347-8628-DF60-9447-C5E4C44FE538}"/>
                  </a:ext>
                </a:extLst>
              </p:cNvPr>
              <p:cNvSpPr/>
              <p:nvPr/>
            </p:nvSpPr>
            <p:spPr>
              <a:xfrm>
                <a:off x="9083802" y="315925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3" name="object 1015">
                <a:extLst>
                  <a:ext uri="{FF2B5EF4-FFF2-40B4-BE49-F238E27FC236}">
                    <a16:creationId xmlns:a16="http://schemas.microsoft.com/office/drawing/2014/main" id="{9303D20D-5990-49B9-939E-C41C0A038832}"/>
                  </a:ext>
                </a:extLst>
              </p:cNvPr>
              <p:cNvSpPr/>
              <p:nvPr/>
            </p:nvSpPr>
            <p:spPr>
              <a:xfrm>
                <a:off x="9083802" y="315925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2286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4" name="object 1016">
                <a:extLst>
                  <a:ext uri="{FF2B5EF4-FFF2-40B4-BE49-F238E27FC236}">
                    <a16:creationId xmlns:a16="http://schemas.microsoft.com/office/drawing/2014/main" id="{DCBE1383-5A28-A04D-8C28-D6E8478CEBF3}"/>
                  </a:ext>
                </a:extLst>
              </p:cNvPr>
              <p:cNvSpPr/>
              <p:nvPr/>
            </p:nvSpPr>
            <p:spPr>
              <a:xfrm>
                <a:off x="9086088" y="3156965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5" name="object 1017">
                <a:extLst>
                  <a:ext uri="{FF2B5EF4-FFF2-40B4-BE49-F238E27FC236}">
                    <a16:creationId xmlns:a16="http://schemas.microsoft.com/office/drawing/2014/main" id="{CC46050C-6FB0-4FB6-3CDB-3EC31A2667E6}"/>
                  </a:ext>
                </a:extLst>
              </p:cNvPr>
              <p:cNvSpPr/>
              <p:nvPr/>
            </p:nvSpPr>
            <p:spPr>
              <a:xfrm>
                <a:off x="9086088" y="3156966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2286"/>
                    </a:moveTo>
                    <a:lnTo>
                      <a:pt x="761" y="0"/>
                    </a:lnTo>
                    <a:lnTo>
                      <a:pt x="1523" y="0"/>
                    </a:lnTo>
                    <a:lnTo>
                      <a:pt x="0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6" name="object 1018">
                <a:extLst>
                  <a:ext uri="{FF2B5EF4-FFF2-40B4-BE49-F238E27FC236}">
                    <a16:creationId xmlns:a16="http://schemas.microsoft.com/office/drawing/2014/main" id="{9B3CAED7-7296-BBCD-48F2-2B04C9DE963E}"/>
                  </a:ext>
                </a:extLst>
              </p:cNvPr>
              <p:cNvSpPr/>
              <p:nvPr/>
            </p:nvSpPr>
            <p:spPr>
              <a:xfrm>
                <a:off x="9086850" y="3151631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7" name="object 1019">
                <a:extLst>
                  <a:ext uri="{FF2B5EF4-FFF2-40B4-BE49-F238E27FC236}">
                    <a16:creationId xmlns:a16="http://schemas.microsoft.com/office/drawing/2014/main" id="{41D4807A-FBBE-68AE-2F54-8A53DC7872ED}"/>
                  </a:ext>
                </a:extLst>
              </p:cNvPr>
              <p:cNvSpPr/>
              <p:nvPr/>
            </p:nvSpPr>
            <p:spPr>
              <a:xfrm>
                <a:off x="9086850" y="3151632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8" name="object 1020">
                <a:extLst>
                  <a:ext uri="{FF2B5EF4-FFF2-40B4-BE49-F238E27FC236}">
                    <a16:creationId xmlns:a16="http://schemas.microsoft.com/office/drawing/2014/main" id="{601FEF1A-95BA-0789-C0AC-739AD65C1E34}"/>
                  </a:ext>
                </a:extLst>
              </p:cNvPr>
              <p:cNvSpPr/>
              <p:nvPr/>
            </p:nvSpPr>
            <p:spPr>
              <a:xfrm>
                <a:off x="9092184" y="3148583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6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2286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29" name="object 1021">
                <a:extLst>
                  <a:ext uri="{FF2B5EF4-FFF2-40B4-BE49-F238E27FC236}">
                    <a16:creationId xmlns:a16="http://schemas.microsoft.com/office/drawing/2014/main" id="{A5690990-9697-6B63-CD65-0382993AF569}"/>
                  </a:ext>
                </a:extLst>
              </p:cNvPr>
              <p:cNvSpPr/>
              <p:nvPr/>
            </p:nvSpPr>
            <p:spPr>
              <a:xfrm>
                <a:off x="9092183" y="3148584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6" y="3047"/>
                    </a:moveTo>
                    <a:lnTo>
                      <a:pt x="762" y="3047"/>
                    </a:lnTo>
                    <a:lnTo>
                      <a:pt x="0" y="761"/>
                    </a:lnTo>
                    <a:lnTo>
                      <a:pt x="762" y="0"/>
                    </a:lnTo>
                    <a:lnTo>
                      <a:pt x="2286" y="3047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0" name="object 1022">
                <a:extLst>
                  <a:ext uri="{FF2B5EF4-FFF2-40B4-BE49-F238E27FC236}">
                    <a16:creationId xmlns:a16="http://schemas.microsoft.com/office/drawing/2014/main" id="{74543D9E-95EC-6075-7D5A-F377B7D0E5D3}"/>
                  </a:ext>
                </a:extLst>
              </p:cNvPr>
              <p:cNvSpPr/>
              <p:nvPr/>
            </p:nvSpPr>
            <p:spPr>
              <a:xfrm>
                <a:off x="9089898" y="314782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1" name="object 1023">
                <a:extLst>
                  <a:ext uri="{FF2B5EF4-FFF2-40B4-BE49-F238E27FC236}">
                    <a16:creationId xmlns:a16="http://schemas.microsoft.com/office/drawing/2014/main" id="{C7EA3C21-D9FF-3A5C-99A3-5026FD252355}"/>
                  </a:ext>
                </a:extLst>
              </p:cNvPr>
              <p:cNvSpPr/>
              <p:nvPr/>
            </p:nvSpPr>
            <p:spPr>
              <a:xfrm>
                <a:off x="9089897" y="314782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1"/>
                    </a:moveTo>
                    <a:lnTo>
                      <a:pt x="2285" y="1523"/>
                    </a:lnTo>
                    <a:lnTo>
                      <a:pt x="0" y="761"/>
                    </a:lnTo>
                    <a:lnTo>
                      <a:pt x="0" y="0"/>
                    </a:lnTo>
                    <a:lnTo>
                      <a:pt x="3048" y="761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2" name="object 1024">
                <a:extLst>
                  <a:ext uri="{FF2B5EF4-FFF2-40B4-BE49-F238E27FC236}">
                    <a16:creationId xmlns:a16="http://schemas.microsoft.com/office/drawing/2014/main" id="{549C3F9C-6E07-4FAA-3D10-D8DFEF3EF481}"/>
                  </a:ext>
                </a:extLst>
              </p:cNvPr>
              <p:cNvSpPr/>
              <p:nvPr/>
            </p:nvSpPr>
            <p:spPr>
              <a:xfrm>
                <a:off x="9087612" y="314782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2286" y="762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3" name="object 1025">
                <a:extLst>
                  <a:ext uri="{FF2B5EF4-FFF2-40B4-BE49-F238E27FC236}">
                    <a16:creationId xmlns:a16="http://schemas.microsoft.com/office/drawing/2014/main" id="{2C45CB85-C89B-C072-4CE2-2CFE1061C323}"/>
                  </a:ext>
                </a:extLst>
              </p:cNvPr>
              <p:cNvSpPr/>
              <p:nvPr/>
            </p:nvSpPr>
            <p:spPr>
              <a:xfrm>
                <a:off x="9087611" y="314782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2286" y="761"/>
                    </a:lnTo>
                    <a:lnTo>
                      <a:pt x="762" y="1523"/>
                    </a:lnTo>
                    <a:lnTo>
                      <a:pt x="0" y="761"/>
                    </a:lnTo>
                    <a:lnTo>
                      <a:pt x="2286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4" name="object 1026">
                <a:extLst>
                  <a:ext uri="{FF2B5EF4-FFF2-40B4-BE49-F238E27FC236}">
                    <a16:creationId xmlns:a16="http://schemas.microsoft.com/office/drawing/2014/main" id="{BC6032BB-7E15-47A3-FBEE-562CDCA5CD8A}"/>
                  </a:ext>
                </a:extLst>
              </p:cNvPr>
              <p:cNvSpPr/>
              <p:nvPr/>
            </p:nvSpPr>
            <p:spPr>
              <a:xfrm>
                <a:off x="9086850" y="3148583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5" name="object 1027">
                <a:extLst>
                  <a:ext uri="{FF2B5EF4-FFF2-40B4-BE49-F238E27FC236}">
                    <a16:creationId xmlns:a16="http://schemas.microsoft.com/office/drawing/2014/main" id="{D48B9BF8-0D8D-8C31-7A62-E461679D81BF}"/>
                  </a:ext>
                </a:extLst>
              </p:cNvPr>
              <p:cNvSpPr/>
              <p:nvPr/>
            </p:nvSpPr>
            <p:spPr>
              <a:xfrm>
                <a:off x="9086850" y="314858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1" y="0"/>
                    </a:moveTo>
                    <a:lnTo>
                      <a:pt x="1524" y="761"/>
                    </a:lnTo>
                    <a:lnTo>
                      <a:pt x="761" y="3047"/>
                    </a:lnTo>
                    <a:lnTo>
                      <a:pt x="0" y="3047"/>
                    </a:lnTo>
                    <a:lnTo>
                      <a:pt x="761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6" name="object 1028">
                <a:extLst>
                  <a:ext uri="{FF2B5EF4-FFF2-40B4-BE49-F238E27FC236}">
                    <a16:creationId xmlns:a16="http://schemas.microsoft.com/office/drawing/2014/main" id="{5CBCBC56-6960-7C19-B2D6-D4B7A4E27EDD}"/>
                  </a:ext>
                </a:extLst>
              </p:cNvPr>
              <p:cNvSpPr/>
              <p:nvPr/>
            </p:nvSpPr>
            <p:spPr>
              <a:xfrm>
                <a:off x="9092946" y="3151631"/>
                <a:ext cx="19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5714">
                    <a:moveTo>
                      <a:pt x="1524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1524" y="5334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7" name="object 1029">
                <a:extLst>
                  <a:ext uri="{FF2B5EF4-FFF2-40B4-BE49-F238E27FC236}">
                    <a16:creationId xmlns:a16="http://schemas.microsoft.com/office/drawing/2014/main" id="{2EBCC1F8-7BFA-BAD7-5D0D-2EF295404956}"/>
                  </a:ext>
                </a:extLst>
              </p:cNvPr>
              <p:cNvSpPr/>
              <p:nvPr/>
            </p:nvSpPr>
            <p:spPr>
              <a:xfrm>
                <a:off x="9092945" y="3151632"/>
                <a:ext cx="19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1524" y="5333"/>
                    </a:lnTo>
                    <a:lnTo>
                      <a:pt x="152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8" name="object 1030">
                <a:extLst>
                  <a:ext uri="{FF2B5EF4-FFF2-40B4-BE49-F238E27FC236}">
                    <a16:creationId xmlns:a16="http://schemas.microsoft.com/office/drawing/2014/main" id="{1820C722-5C4C-8BCF-1FB7-7A7C03FE162F}"/>
                  </a:ext>
                </a:extLst>
              </p:cNvPr>
              <p:cNvSpPr/>
              <p:nvPr/>
            </p:nvSpPr>
            <p:spPr>
              <a:xfrm>
                <a:off x="9092946" y="3156965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2286" y="2286"/>
                    </a:moveTo>
                    <a:lnTo>
                      <a:pt x="1524" y="0"/>
                    </a:lnTo>
                    <a:lnTo>
                      <a:pt x="0" y="0"/>
                    </a:lnTo>
                    <a:lnTo>
                      <a:pt x="1524" y="2286"/>
                    </a:lnTo>
                    <a:lnTo>
                      <a:pt x="2286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39" name="object 1031">
                <a:extLst>
                  <a:ext uri="{FF2B5EF4-FFF2-40B4-BE49-F238E27FC236}">
                    <a16:creationId xmlns:a16="http://schemas.microsoft.com/office/drawing/2014/main" id="{ED62DAA1-0ACF-D810-DC5E-9FAF5BF03E99}"/>
                  </a:ext>
                </a:extLst>
              </p:cNvPr>
              <p:cNvSpPr/>
              <p:nvPr/>
            </p:nvSpPr>
            <p:spPr>
              <a:xfrm>
                <a:off x="9092945" y="3156966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0" y="0"/>
                    </a:moveTo>
                    <a:lnTo>
                      <a:pt x="1524" y="0"/>
                    </a:lnTo>
                    <a:lnTo>
                      <a:pt x="2285" y="2286"/>
                    </a:lnTo>
                    <a:lnTo>
                      <a:pt x="1524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0" name="object 1032">
                <a:extLst>
                  <a:ext uri="{FF2B5EF4-FFF2-40B4-BE49-F238E27FC236}">
                    <a16:creationId xmlns:a16="http://schemas.microsoft.com/office/drawing/2014/main" id="{FA391F7F-7B28-3388-F702-28C477C41A8B}"/>
                  </a:ext>
                </a:extLst>
              </p:cNvPr>
              <p:cNvSpPr/>
              <p:nvPr/>
            </p:nvSpPr>
            <p:spPr>
              <a:xfrm>
                <a:off x="9094470" y="315925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1" name="object 1033">
                <a:extLst>
                  <a:ext uri="{FF2B5EF4-FFF2-40B4-BE49-F238E27FC236}">
                    <a16:creationId xmlns:a16="http://schemas.microsoft.com/office/drawing/2014/main" id="{9F993AA4-D98E-3767-0124-B887C703FEB3}"/>
                  </a:ext>
                </a:extLst>
              </p:cNvPr>
              <p:cNvSpPr/>
              <p:nvPr/>
            </p:nvSpPr>
            <p:spPr>
              <a:xfrm>
                <a:off x="9094469" y="315925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0"/>
                    </a:moveTo>
                    <a:lnTo>
                      <a:pt x="761" y="0"/>
                    </a:lnTo>
                    <a:lnTo>
                      <a:pt x="2285" y="762"/>
                    </a:lnTo>
                    <a:lnTo>
                      <a:pt x="2285" y="1524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2" name="object 1034">
                <a:extLst>
                  <a:ext uri="{FF2B5EF4-FFF2-40B4-BE49-F238E27FC236}">
                    <a16:creationId xmlns:a16="http://schemas.microsoft.com/office/drawing/2014/main" id="{F6915586-328C-C5A5-3A9C-86B9C0DBCEBD}"/>
                  </a:ext>
                </a:extLst>
              </p:cNvPr>
              <p:cNvSpPr/>
              <p:nvPr/>
            </p:nvSpPr>
            <p:spPr>
              <a:xfrm>
                <a:off x="9096756" y="3159251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2286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3" name="object 1035">
                <a:extLst>
                  <a:ext uri="{FF2B5EF4-FFF2-40B4-BE49-F238E27FC236}">
                    <a16:creationId xmlns:a16="http://schemas.microsoft.com/office/drawing/2014/main" id="{056A2FB7-651B-BB28-4BA3-87A53CD37F55}"/>
                  </a:ext>
                </a:extLst>
              </p:cNvPr>
              <p:cNvSpPr/>
              <p:nvPr/>
            </p:nvSpPr>
            <p:spPr>
              <a:xfrm>
                <a:off x="9096756" y="3159252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1524"/>
                    </a:moveTo>
                    <a:lnTo>
                      <a:pt x="0" y="762"/>
                    </a:lnTo>
                    <a:lnTo>
                      <a:pt x="2286" y="0"/>
                    </a:lnTo>
                    <a:lnTo>
                      <a:pt x="3048" y="0"/>
                    </a:lnTo>
                    <a:lnTo>
                      <a:pt x="0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4" name="object 1036">
                <a:extLst>
                  <a:ext uri="{FF2B5EF4-FFF2-40B4-BE49-F238E27FC236}">
                    <a16:creationId xmlns:a16="http://schemas.microsoft.com/office/drawing/2014/main" id="{137A4D7C-2629-900B-6C73-16752A4CD44E}"/>
                  </a:ext>
                </a:extLst>
              </p:cNvPr>
              <p:cNvSpPr/>
              <p:nvPr/>
            </p:nvSpPr>
            <p:spPr>
              <a:xfrm>
                <a:off x="9099042" y="3156965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5" name="object 1037">
                <a:extLst>
                  <a:ext uri="{FF2B5EF4-FFF2-40B4-BE49-F238E27FC236}">
                    <a16:creationId xmlns:a16="http://schemas.microsoft.com/office/drawing/2014/main" id="{63565986-8233-4905-8B68-7A6CAC9DFB7D}"/>
                  </a:ext>
                </a:extLst>
              </p:cNvPr>
              <p:cNvSpPr/>
              <p:nvPr/>
            </p:nvSpPr>
            <p:spPr>
              <a:xfrm>
                <a:off x="9099042" y="3156966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1" y="2286"/>
                    </a:moveTo>
                    <a:lnTo>
                      <a:pt x="0" y="2286"/>
                    </a:lnTo>
                    <a:lnTo>
                      <a:pt x="761" y="0"/>
                    </a:lnTo>
                    <a:lnTo>
                      <a:pt x="1524" y="0"/>
                    </a:lnTo>
                    <a:lnTo>
                      <a:pt x="761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6" name="object 1038">
                <a:extLst>
                  <a:ext uri="{FF2B5EF4-FFF2-40B4-BE49-F238E27FC236}">
                    <a16:creationId xmlns:a16="http://schemas.microsoft.com/office/drawing/2014/main" id="{4F45ADBB-809E-73F4-6399-72DEAC624A57}"/>
                  </a:ext>
                </a:extLst>
              </p:cNvPr>
              <p:cNvSpPr/>
              <p:nvPr/>
            </p:nvSpPr>
            <p:spPr>
              <a:xfrm>
                <a:off x="9099804" y="3151631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7" name="object 1039">
                <a:extLst>
                  <a:ext uri="{FF2B5EF4-FFF2-40B4-BE49-F238E27FC236}">
                    <a16:creationId xmlns:a16="http://schemas.microsoft.com/office/drawing/2014/main" id="{FECBD438-6A51-87F3-8ACB-F8B3D9961948}"/>
                  </a:ext>
                </a:extLst>
              </p:cNvPr>
              <p:cNvSpPr/>
              <p:nvPr/>
            </p:nvSpPr>
            <p:spPr>
              <a:xfrm>
                <a:off x="9099804" y="3151632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8" name="object 1040">
                <a:extLst>
                  <a:ext uri="{FF2B5EF4-FFF2-40B4-BE49-F238E27FC236}">
                    <a16:creationId xmlns:a16="http://schemas.microsoft.com/office/drawing/2014/main" id="{BA177BA0-4A9B-2CAE-104D-6569B660EA17}"/>
                  </a:ext>
                </a:extLst>
              </p:cNvPr>
              <p:cNvSpPr/>
              <p:nvPr/>
            </p:nvSpPr>
            <p:spPr>
              <a:xfrm>
                <a:off x="9101328" y="3147821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762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49" name="object 1041">
                <a:extLst>
                  <a:ext uri="{FF2B5EF4-FFF2-40B4-BE49-F238E27FC236}">
                    <a16:creationId xmlns:a16="http://schemas.microsoft.com/office/drawing/2014/main" id="{AE42E9D6-B509-5CD6-0B65-6BA451A6AE1A}"/>
                  </a:ext>
                </a:extLst>
              </p:cNvPr>
              <p:cNvSpPr/>
              <p:nvPr/>
            </p:nvSpPr>
            <p:spPr>
              <a:xfrm>
                <a:off x="9101328" y="3147822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2286" y="761"/>
                    </a:lnTo>
                    <a:lnTo>
                      <a:pt x="0" y="1523"/>
                    </a:lnTo>
                    <a:lnTo>
                      <a:pt x="0" y="761"/>
                    </a:lnTo>
                    <a:lnTo>
                      <a:pt x="2286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0" name="object 1042">
                <a:extLst>
                  <a:ext uri="{FF2B5EF4-FFF2-40B4-BE49-F238E27FC236}">
                    <a16:creationId xmlns:a16="http://schemas.microsoft.com/office/drawing/2014/main" id="{F982AAFE-FB52-7CB9-90E3-E5971BD926A5}"/>
                  </a:ext>
                </a:extLst>
              </p:cNvPr>
              <p:cNvSpPr/>
              <p:nvPr/>
            </p:nvSpPr>
            <p:spPr>
              <a:xfrm>
                <a:off x="9099804" y="3148583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0"/>
                    </a:move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1" name="object 1043">
                <a:extLst>
                  <a:ext uri="{FF2B5EF4-FFF2-40B4-BE49-F238E27FC236}">
                    <a16:creationId xmlns:a16="http://schemas.microsoft.com/office/drawing/2014/main" id="{FD5CF148-CF6A-B44E-DE98-66306B44D240}"/>
                  </a:ext>
                </a:extLst>
              </p:cNvPr>
              <p:cNvSpPr/>
              <p:nvPr/>
            </p:nvSpPr>
            <p:spPr>
              <a:xfrm>
                <a:off x="9099804" y="3148584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0"/>
                    </a:moveTo>
                    <a:lnTo>
                      <a:pt x="1524" y="761"/>
                    </a:lnTo>
                    <a:lnTo>
                      <a:pt x="762" y="3047"/>
                    </a:lnTo>
                    <a:lnTo>
                      <a:pt x="0" y="3047"/>
                    </a:lnTo>
                    <a:lnTo>
                      <a:pt x="1524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2" name="object 1044">
                <a:extLst>
                  <a:ext uri="{FF2B5EF4-FFF2-40B4-BE49-F238E27FC236}">
                    <a16:creationId xmlns:a16="http://schemas.microsoft.com/office/drawing/2014/main" id="{699942BB-D863-D9CF-0E41-60A8514FF2A9}"/>
                  </a:ext>
                </a:extLst>
              </p:cNvPr>
              <p:cNvSpPr/>
              <p:nvPr/>
            </p:nvSpPr>
            <p:spPr>
              <a:xfrm>
                <a:off x="9103614" y="314782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8382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382" y="762"/>
                    </a:lnTo>
                    <a:lnTo>
                      <a:pt x="838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3" name="object 1045">
                <a:extLst>
                  <a:ext uri="{FF2B5EF4-FFF2-40B4-BE49-F238E27FC236}">
                    <a16:creationId xmlns:a16="http://schemas.microsoft.com/office/drawing/2014/main" id="{A7ABCCDB-9784-312B-8C8F-F0D1392211C5}"/>
                  </a:ext>
                </a:extLst>
              </p:cNvPr>
              <p:cNvSpPr/>
              <p:nvPr/>
            </p:nvSpPr>
            <p:spPr>
              <a:xfrm>
                <a:off x="9063228" y="3133344"/>
                <a:ext cx="9779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97790" h="24130">
                    <a:moveTo>
                      <a:pt x="40386" y="14478"/>
                    </a:moveTo>
                    <a:lnTo>
                      <a:pt x="40386" y="15240"/>
                    </a:lnTo>
                    <a:lnTo>
                      <a:pt x="48768" y="15240"/>
                    </a:lnTo>
                    <a:lnTo>
                      <a:pt x="48768" y="14478"/>
                    </a:lnTo>
                    <a:lnTo>
                      <a:pt x="40386" y="14478"/>
                    </a:lnTo>
                    <a:close/>
                  </a:path>
                  <a:path w="97790" h="24130">
                    <a:moveTo>
                      <a:pt x="0" y="12954"/>
                    </a:moveTo>
                    <a:lnTo>
                      <a:pt x="0" y="14478"/>
                    </a:lnTo>
                  </a:path>
                  <a:path w="97790" h="24130">
                    <a:moveTo>
                      <a:pt x="70866" y="12954"/>
                    </a:moveTo>
                    <a:lnTo>
                      <a:pt x="70866" y="22860"/>
                    </a:lnTo>
                  </a:path>
                  <a:path w="97790" h="24130">
                    <a:moveTo>
                      <a:pt x="70103" y="22860"/>
                    </a:moveTo>
                    <a:lnTo>
                      <a:pt x="70103" y="23622"/>
                    </a:lnTo>
                  </a:path>
                  <a:path w="97790" h="24130">
                    <a:moveTo>
                      <a:pt x="54101" y="12954"/>
                    </a:moveTo>
                    <a:lnTo>
                      <a:pt x="40386" y="12954"/>
                    </a:lnTo>
                  </a:path>
                  <a:path w="97790" h="24130">
                    <a:moveTo>
                      <a:pt x="97536" y="0"/>
                    </a:moveTo>
                    <a:lnTo>
                      <a:pt x="97536" y="4572"/>
                    </a:lnTo>
                  </a:path>
                  <a:path w="97790" h="24130">
                    <a:moveTo>
                      <a:pt x="79248" y="10668"/>
                    </a:moveTo>
                    <a:lnTo>
                      <a:pt x="83820" y="10668"/>
                    </a:lnTo>
                  </a:path>
                  <a:path w="97790" h="24130">
                    <a:moveTo>
                      <a:pt x="79248" y="10668"/>
                    </a:moveTo>
                    <a:lnTo>
                      <a:pt x="74675" y="9144"/>
                    </a:lnTo>
                  </a:path>
                  <a:path w="97790" h="24130">
                    <a:moveTo>
                      <a:pt x="83820" y="11430"/>
                    </a:moveTo>
                    <a:lnTo>
                      <a:pt x="60198" y="11430"/>
                    </a:lnTo>
                  </a:path>
                  <a:path w="97790" h="24130">
                    <a:moveTo>
                      <a:pt x="83820" y="23622"/>
                    </a:moveTo>
                    <a:lnTo>
                      <a:pt x="97536" y="23622"/>
                    </a:lnTo>
                  </a:path>
                  <a:path w="97790" h="24130">
                    <a:moveTo>
                      <a:pt x="97536" y="16764"/>
                    </a:moveTo>
                    <a:lnTo>
                      <a:pt x="97536" y="23622"/>
                    </a:lnTo>
                  </a:path>
                  <a:path w="97790" h="24130">
                    <a:moveTo>
                      <a:pt x="70866" y="22860"/>
                    </a:moveTo>
                    <a:lnTo>
                      <a:pt x="70103" y="22860"/>
                    </a:lnTo>
                  </a:path>
                  <a:path w="97790" h="24130">
                    <a:moveTo>
                      <a:pt x="70103" y="12954"/>
                    </a:moveTo>
                    <a:lnTo>
                      <a:pt x="70866" y="1371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4" name="object 1046">
                <a:extLst>
                  <a:ext uri="{FF2B5EF4-FFF2-40B4-BE49-F238E27FC236}">
                    <a16:creationId xmlns:a16="http://schemas.microsoft.com/office/drawing/2014/main" id="{F75FBA17-3543-82E2-D9F7-E4863E465BAB}"/>
                  </a:ext>
                </a:extLst>
              </p:cNvPr>
              <p:cNvSpPr/>
              <p:nvPr/>
            </p:nvSpPr>
            <p:spPr>
              <a:xfrm>
                <a:off x="9133331" y="3146298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762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762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5" name="object 1047">
                <a:extLst>
                  <a:ext uri="{FF2B5EF4-FFF2-40B4-BE49-F238E27FC236}">
                    <a16:creationId xmlns:a16="http://schemas.microsoft.com/office/drawing/2014/main" id="{731C0359-50F8-5252-D590-3FA4AD221314}"/>
                  </a:ext>
                </a:extLst>
              </p:cNvPr>
              <p:cNvSpPr/>
              <p:nvPr/>
            </p:nvSpPr>
            <p:spPr>
              <a:xfrm>
                <a:off x="9117330" y="3146298"/>
                <a:ext cx="29845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29845" h="10794">
                    <a:moveTo>
                      <a:pt x="16001" y="0"/>
                    </a:moveTo>
                    <a:lnTo>
                      <a:pt x="16764" y="762"/>
                    </a:lnTo>
                    <a:lnTo>
                      <a:pt x="16764" y="0"/>
                    </a:lnTo>
                    <a:lnTo>
                      <a:pt x="16001" y="0"/>
                    </a:lnTo>
                    <a:close/>
                  </a:path>
                  <a:path w="29845" h="10794">
                    <a:moveTo>
                      <a:pt x="29718" y="10668"/>
                    </a:moveTo>
                    <a:lnTo>
                      <a:pt x="16001" y="10668"/>
                    </a:lnTo>
                  </a:path>
                  <a:path w="29845" h="10794">
                    <a:moveTo>
                      <a:pt x="0" y="1524"/>
                    </a:moveTo>
                    <a:lnTo>
                      <a:pt x="6096" y="0"/>
                    </a:lnTo>
                  </a:path>
                  <a:path w="29845" h="10794">
                    <a:moveTo>
                      <a:pt x="25146" y="0"/>
                    </a:moveTo>
                    <a:lnTo>
                      <a:pt x="6096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6" name="object 1048">
                <a:extLst>
                  <a:ext uri="{FF2B5EF4-FFF2-40B4-BE49-F238E27FC236}">
                    <a16:creationId xmlns:a16="http://schemas.microsoft.com/office/drawing/2014/main" id="{435730CB-A5EC-2D57-22F7-B28C6C42496A}"/>
                  </a:ext>
                </a:extLst>
              </p:cNvPr>
              <p:cNvSpPr/>
              <p:nvPr/>
            </p:nvSpPr>
            <p:spPr>
              <a:xfrm>
                <a:off x="9141714" y="3144774"/>
                <a:ext cx="190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905">
                    <a:moveTo>
                      <a:pt x="1524" y="0"/>
                    </a:moveTo>
                    <a:lnTo>
                      <a:pt x="0" y="0"/>
                    </a:lnTo>
                    <a:lnTo>
                      <a:pt x="761" y="1524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7" name="object 1049">
                <a:extLst>
                  <a:ext uri="{FF2B5EF4-FFF2-40B4-BE49-F238E27FC236}">
                    <a16:creationId xmlns:a16="http://schemas.microsoft.com/office/drawing/2014/main" id="{2BC7661D-3AC0-14BC-DB28-A82148710794}"/>
                  </a:ext>
                </a:extLst>
              </p:cNvPr>
              <p:cNvSpPr/>
              <p:nvPr/>
            </p:nvSpPr>
            <p:spPr>
              <a:xfrm>
                <a:off x="8904731" y="2902458"/>
                <a:ext cx="25654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256540" h="247650">
                    <a:moveTo>
                      <a:pt x="238506" y="242315"/>
                    </a:moveTo>
                    <a:lnTo>
                      <a:pt x="237744" y="243839"/>
                    </a:lnTo>
                    <a:lnTo>
                      <a:pt x="236982" y="242315"/>
                    </a:lnTo>
                    <a:lnTo>
                      <a:pt x="238506" y="242315"/>
                    </a:lnTo>
                    <a:close/>
                  </a:path>
                  <a:path w="256540" h="247650">
                    <a:moveTo>
                      <a:pt x="237744" y="243839"/>
                    </a:moveTo>
                    <a:lnTo>
                      <a:pt x="236982" y="242315"/>
                    </a:lnTo>
                  </a:path>
                  <a:path w="256540" h="247650">
                    <a:moveTo>
                      <a:pt x="237744" y="243839"/>
                    </a:moveTo>
                    <a:lnTo>
                      <a:pt x="238506" y="242315"/>
                    </a:lnTo>
                  </a:path>
                  <a:path w="256540" h="247650">
                    <a:moveTo>
                      <a:pt x="212598" y="243839"/>
                    </a:moveTo>
                    <a:lnTo>
                      <a:pt x="218694" y="242315"/>
                    </a:lnTo>
                  </a:path>
                  <a:path w="256540" h="247650">
                    <a:moveTo>
                      <a:pt x="256032" y="235457"/>
                    </a:moveTo>
                    <a:lnTo>
                      <a:pt x="256032" y="247649"/>
                    </a:lnTo>
                  </a:path>
                  <a:path w="256540" h="247650">
                    <a:moveTo>
                      <a:pt x="198882" y="243839"/>
                    </a:moveTo>
                    <a:lnTo>
                      <a:pt x="198882" y="245363"/>
                    </a:lnTo>
                  </a:path>
                  <a:path w="256540" h="247650">
                    <a:moveTo>
                      <a:pt x="212598" y="245363"/>
                    </a:moveTo>
                    <a:lnTo>
                      <a:pt x="198882" y="245363"/>
                    </a:lnTo>
                  </a:path>
                  <a:path w="256540" h="247650">
                    <a:moveTo>
                      <a:pt x="40386" y="243839"/>
                    </a:moveTo>
                    <a:lnTo>
                      <a:pt x="40386" y="245363"/>
                    </a:lnTo>
                  </a:path>
                  <a:path w="256540" h="247650">
                    <a:moveTo>
                      <a:pt x="54101" y="243839"/>
                    </a:moveTo>
                    <a:lnTo>
                      <a:pt x="40386" y="243839"/>
                    </a:lnTo>
                  </a:path>
                  <a:path w="256540" h="247650">
                    <a:moveTo>
                      <a:pt x="54101" y="245363"/>
                    </a:moveTo>
                    <a:lnTo>
                      <a:pt x="40386" y="245363"/>
                    </a:lnTo>
                  </a:path>
                  <a:path w="256540" h="247650">
                    <a:moveTo>
                      <a:pt x="3810" y="2285"/>
                    </a:moveTo>
                    <a:lnTo>
                      <a:pt x="249936" y="2285"/>
                    </a:lnTo>
                  </a:path>
                  <a:path w="256540" h="247650">
                    <a:moveTo>
                      <a:pt x="3810" y="2285"/>
                    </a:moveTo>
                    <a:lnTo>
                      <a:pt x="249936" y="2285"/>
                    </a:lnTo>
                  </a:path>
                  <a:path w="256540" h="247650">
                    <a:moveTo>
                      <a:pt x="3810" y="11429"/>
                    </a:moveTo>
                    <a:lnTo>
                      <a:pt x="249936" y="11429"/>
                    </a:lnTo>
                  </a:path>
                  <a:path w="256540" h="247650">
                    <a:moveTo>
                      <a:pt x="3810" y="12191"/>
                    </a:moveTo>
                    <a:lnTo>
                      <a:pt x="249936" y="12191"/>
                    </a:lnTo>
                  </a:path>
                  <a:path w="256540" h="247650">
                    <a:moveTo>
                      <a:pt x="1524" y="2285"/>
                    </a:moveTo>
                    <a:lnTo>
                      <a:pt x="5334" y="2285"/>
                    </a:lnTo>
                  </a:path>
                  <a:path w="256540" h="247650">
                    <a:moveTo>
                      <a:pt x="0" y="0"/>
                    </a:moveTo>
                    <a:lnTo>
                      <a:pt x="1524" y="0"/>
                    </a:lnTo>
                  </a:path>
                  <a:path w="256540" h="247650">
                    <a:moveTo>
                      <a:pt x="1524" y="2285"/>
                    </a:moveTo>
                    <a:lnTo>
                      <a:pt x="1524" y="0"/>
                    </a:lnTo>
                  </a:path>
                  <a:path w="256540" h="247650">
                    <a:moveTo>
                      <a:pt x="3810" y="2285"/>
                    </a:moveTo>
                    <a:lnTo>
                      <a:pt x="0" y="228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8" name="object 1050">
                <a:extLst>
                  <a:ext uri="{FF2B5EF4-FFF2-40B4-BE49-F238E27FC236}">
                    <a16:creationId xmlns:a16="http://schemas.microsoft.com/office/drawing/2014/main" id="{5720D36E-3CF6-F13F-633F-4FB04980E5AF}"/>
                  </a:ext>
                </a:extLst>
              </p:cNvPr>
              <p:cNvSpPr/>
              <p:nvPr/>
            </p:nvSpPr>
            <p:spPr>
              <a:xfrm>
                <a:off x="8908160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59" name="object 1051">
                <a:extLst>
                  <a:ext uri="{FF2B5EF4-FFF2-40B4-BE49-F238E27FC236}">
                    <a16:creationId xmlns:a16="http://schemas.microsoft.com/office/drawing/2014/main" id="{7CABF73F-C16D-165F-04A1-F40D76265D28}"/>
                  </a:ext>
                </a:extLst>
              </p:cNvPr>
              <p:cNvSpPr/>
              <p:nvPr/>
            </p:nvSpPr>
            <p:spPr>
              <a:xfrm>
                <a:off x="8904731" y="2913888"/>
                <a:ext cx="571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69">
                    <a:moveTo>
                      <a:pt x="1524" y="762"/>
                    </a:moveTo>
                    <a:lnTo>
                      <a:pt x="5334" y="762"/>
                    </a:lnTo>
                  </a:path>
                  <a:path w="5715" h="1269">
                    <a:moveTo>
                      <a:pt x="381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0" name="object 1052">
                <a:extLst>
                  <a:ext uri="{FF2B5EF4-FFF2-40B4-BE49-F238E27FC236}">
                    <a16:creationId xmlns:a16="http://schemas.microsoft.com/office/drawing/2014/main" id="{0510471D-754E-9445-B6A8-FAFF4F4E139A}"/>
                  </a:ext>
                </a:extLst>
              </p:cNvPr>
              <p:cNvSpPr/>
              <p:nvPr/>
            </p:nvSpPr>
            <p:spPr>
              <a:xfrm>
                <a:off x="8909684" y="291426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1" name="object 1053">
                <a:extLst>
                  <a:ext uri="{FF2B5EF4-FFF2-40B4-BE49-F238E27FC236}">
                    <a16:creationId xmlns:a16="http://schemas.microsoft.com/office/drawing/2014/main" id="{A0B0B203-06C8-595B-1863-7F74F39D2D4D}"/>
                  </a:ext>
                </a:extLst>
              </p:cNvPr>
              <p:cNvSpPr/>
              <p:nvPr/>
            </p:nvSpPr>
            <p:spPr>
              <a:xfrm>
                <a:off x="8908542" y="2904744"/>
                <a:ext cx="0" cy="10160"/>
              </a:xfrm>
              <a:custGeom>
                <a:avLst/>
                <a:gdLst/>
                <a:ahLst/>
                <a:cxnLst/>
                <a:rect l="l" t="t" r="r" b="b"/>
                <a:pathLst>
                  <a:path h="10160">
                    <a:moveTo>
                      <a:pt x="0" y="0"/>
                    </a:moveTo>
                    <a:lnTo>
                      <a:pt x="0" y="990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2" name="object 1054">
                <a:extLst>
                  <a:ext uri="{FF2B5EF4-FFF2-40B4-BE49-F238E27FC236}">
                    <a16:creationId xmlns:a16="http://schemas.microsoft.com/office/drawing/2014/main" id="{AB58081C-4112-9FC9-377D-C2E698ECD08D}"/>
                  </a:ext>
                </a:extLst>
              </p:cNvPr>
              <p:cNvSpPr/>
              <p:nvPr/>
            </p:nvSpPr>
            <p:spPr>
              <a:xfrm>
                <a:off x="8909684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3" name="object 1055">
                <a:extLst>
                  <a:ext uri="{FF2B5EF4-FFF2-40B4-BE49-F238E27FC236}">
                    <a16:creationId xmlns:a16="http://schemas.microsoft.com/office/drawing/2014/main" id="{B3300240-8C1B-E4C7-13CD-C715658419F2}"/>
                  </a:ext>
                </a:extLst>
              </p:cNvPr>
              <p:cNvSpPr/>
              <p:nvPr/>
            </p:nvSpPr>
            <p:spPr>
              <a:xfrm>
                <a:off x="8776716" y="2871977"/>
                <a:ext cx="15494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4940" h="44450">
                    <a:moveTo>
                      <a:pt x="128015" y="44196"/>
                    </a:moveTo>
                    <a:lnTo>
                      <a:pt x="129539" y="44196"/>
                    </a:lnTo>
                  </a:path>
                  <a:path w="154940" h="44450">
                    <a:moveTo>
                      <a:pt x="129539" y="42672"/>
                    </a:moveTo>
                    <a:lnTo>
                      <a:pt x="129539" y="44196"/>
                    </a:lnTo>
                  </a:path>
                  <a:path w="154940" h="44450">
                    <a:moveTo>
                      <a:pt x="138683" y="0"/>
                    </a:moveTo>
                    <a:lnTo>
                      <a:pt x="0" y="0"/>
                    </a:lnTo>
                  </a:path>
                  <a:path w="154940" h="44450">
                    <a:moveTo>
                      <a:pt x="154685" y="0"/>
                    </a:moveTo>
                    <a:lnTo>
                      <a:pt x="153161" y="0"/>
                    </a:lnTo>
                  </a:path>
                  <a:path w="154940" h="44450">
                    <a:moveTo>
                      <a:pt x="138683" y="0"/>
                    </a:moveTo>
                    <a:lnTo>
                      <a:pt x="138683" y="762"/>
                    </a:lnTo>
                    <a:lnTo>
                      <a:pt x="139445" y="1524"/>
                    </a:lnTo>
                  </a:path>
                  <a:path w="154940" h="44450">
                    <a:moveTo>
                      <a:pt x="136398" y="2286"/>
                    </a:moveTo>
                    <a:lnTo>
                      <a:pt x="137159" y="0"/>
                    </a:lnTo>
                  </a:path>
                  <a:path w="154940" h="44450">
                    <a:moveTo>
                      <a:pt x="139445" y="1524"/>
                    </a:moveTo>
                    <a:lnTo>
                      <a:pt x="149351" y="152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4" name="object 1056">
                <a:extLst>
                  <a:ext uri="{FF2B5EF4-FFF2-40B4-BE49-F238E27FC236}">
                    <a16:creationId xmlns:a16="http://schemas.microsoft.com/office/drawing/2014/main" id="{669CC76A-189B-1F16-8899-C3B1F1C8E8DE}"/>
                  </a:ext>
                </a:extLst>
              </p:cNvPr>
              <p:cNvSpPr/>
              <p:nvPr/>
            </p:nvSpPr>
            <p:spPr>
              <a:xfrm>
                <a:off x="8911590" y="2871977"/>
                <a:ext cx="317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539">
                    <a:moveTo>
                      <a:pt x="3048" y="0"/>
                    </a:moveTo>
                    <a:lnTo>
                      <a:pt x="0" y="0"/>
                    </a:lnTo>
                    <a:lnTo>
                      <a:pt x="1524" y="2286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5" name="object 1057">
                <a:extLst>
                  <a:ext uri="{FF2B5EF4-FFF2-40B4-BE49-F238E27FC236}">
                    <a16:creationId xmlns:a16="http://schemas.microsoft.com/office/drawing/2014/main" id="{527DC926-E4C8-1E38-7119-55C1C7319EF1}"/>
                  </a:ext>
                </a:extLst>
              </p:cNvPr>
              <p:cNvSpPr/>
              <p:nvPr/>
            </p:nvSpPr>
            <p:spPr>
              <a:xfrm>
                <a:off x="8743188" y="2871216"/>
                <a:ext cx="195580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195579" h="33655">
                    <a:moveTo>
                      <a:pt x="168401" y="762"/>
                    </a:moveTo>
                    <a:lnTo>
                      <a:pt x="169925" y="3048"/>
                    </a:lnTo>
                    <a:lnTo>
                      <a:pt x="171450" y="762"/>
                    </a:lnTo>
                    <a:lnTo>
                      <a:pt x="168401" y="762"/>
                    </a:lnTo>
                    <a:close/>
                  </a:path>
                  <a:path w="195579" h="33655">
                    <a:moveTo>
                      <a:pt x="169925" y="3048"/>
                    </a:moveTo>
                    <a:lnTo>
                      <a:pt x="168401" y="762"/>
                    </a:lnTo>
                  </a:path>
                  <a:path w="195579" h="33655">
                    <a:moveTo>
                      <a:pt x="182879" y="2286"/>
                    </a:moveTo>
                    <a:lnTo>
                      <a:pt x="183641" y="1524"/>
                    </a:lnTo>
                    <a:lnTo>
                      <a:pt x="183641" y="0"/>
                    </a:lnTo>
                    <a:lnTo>
                      <a:pt x="182879" y="0"/>
                    </a:lnTo>
                  </a:path>
                  <a:path w="195579" h="33655">
                    <a:moveTo>
                      <a:pt x="188213" y="762"/>
                    </a:moveTo>
                    <a:lnTo>
                      <a:pt x="195071" y="762"/>
                    </a:lnTo>
                  </a:path>
                  <a:path w="195579" h="33655">
                    <a:moveTo>
                      <a:pt x="140207" y="31242"/>
                    </a:moveTo>
                    <a:lnTo>
                      <a:pt x="161543" y="31242"/>
                    </a:lnTo>
                  </a:path>
                  <a:path w="195579" h="33655">
                    <a:moveTo>
                      <a:pt x="3809" y="10668"/>
                    </a:moveTo>
                    <a:lnTo>
                      <a:pt x="1523" y="10668"/>
                    </a:lnTo>
                  </a:path>
                  <a:path w="195579" h="33655">
                    <a:moveTo>
                      <a:pt x="3809" y="20574"/>
                    </a:moveTo>
                    <a:lnTo>
                      <a:pt x="3809" y="2286"/>
                    </a:lnTo>
                  </a:path>
                  <a:path w="195579" h="33655">
                    <a:moveTo>
                      <a:pt x="1523" y="20574"/>
                    </a:moveTo>
                    <a:lnTo>
                      <a:pt x="1523" y="2286"/>
                    </a:lnTo>
                  </a:path>
                  <a:path w="195579" h="33655">
                    <a:moveTo>
                      <a:pt x="3809" y="20574"/>
                    </a:moveTo>
                    <a:lnTo>
                      <a:pt x="1523" y="20574"/>
                    </a:lnTo>
                  </a:path>
                  <a:path w="195579" h="33655">
                    <a:moveTo>
                      <a:pt x="1523" y="33528"/>
                    </a:moveTo>
                    <a:lnTo>
                      <a:pt x="123443" y="33528"/>
                    </a:lnTo>
                  </a:path>
                  <a:path w="195579" h="33655">
                    <a:moveTo>
                      <a:pt x="0" y="33528"/>
                    </a:moveTo>
                    <a:lnTo>
                      <a:pt x="124967" y="3352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6" name="object 1058">
                <a:extLst>
                  <a:ext uri="{FF2B5EF4-FFF2-40B4-BE49-F238E27FC236}">
                    <a16:creationId xmlns:a16="http://schemas.microsoft.com/office/drawing/2014/main" id="{327EF05A-A817-0ADF-86D4-588AEB0E021B}"/>
                  </a:ext>
                </a:extLst>
              </p:cNvPr>
              <p:cNvSpPr/>
              <p:nvPr/>
            </p:nvSpPr>
            <p:spPr>
              <a:xfrm>
                <a:off x="8732139" y="2904362"/>
                <a:ext cx="1143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269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11429" h="1269">
                    <a:moveTo>
                      <a:pt x="11430" y="381"/>
                    </a:moveTo>
                    <a:lnTo>
                      <a:pt x="11315" y="114"/>
                    </a:lnTo>
                    <a:lnTo>
                      <a:pt x="11049" y="0"/>
                    </a:lnTo>
                    <a:lnTo>
                      <a:pt x="10769" y="114"/>
                    </a:lnTo>
                    <a:lnTo>
                      <a:pt x="10668" y="381"/>
                    </a:lnTo>
                    <a:lnTo>
                      <a:pt x="10769" y="660"/>
                    </a:lnTo>
                    <a:lnTo>
                      <a:pt x="11049" y="762"/>
                    </a:lnTo>
                    <a:lnTo>
                      <a:pt x="11315" y="660"/>
                    </a:lnTo>
                    <a:lnTo>
                      <a:pt x="1143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7" name="object 1059">
                <a:extLst>
                  <a:ext uri="{FF2B5EF4-FFF2-40B4-BE49-F238E27FC236}">
                    <a16:creationId xmlns:a16="http://schemas.microsoft.com/office/drawing/2014/main" id="{134DBE3C-7818-9A2C-66A6-58B7419EE99D}"/>
                  </a:ext>
                </a:extLst>
              </p:cNvPr>
              <p:cNvSpPr/>
              <p:nvPr/>
            </p:nvSpPr>
            <p:spPr>
              <a:xfrm>
                <a:off x="8728709" y="2902458"/>
                <a:ext cx="1270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2539">
                    <a:moveTo>
                      <a:pt x="6858" y="2286"/>
                    </a:moveTo>
                    <a:lnTo>
                      <a:pt x="11430" y="2286"/>
                    </a:lnTo>
                  </a:path>
                  <a:path w="12700" h="2539">
                    <a:moveTo>
                      <a:pt x="6096" y="0"/>
                    </a:moveTo>
                    <a:lnTo>
                      <a:pt x="12192" y="0"/>
                    </a:lnTo>
                  </a:path>
                  <a:path w="12700" h="2539">
                    <a:moveTo>
                      <a:pt x="2286" y="2286"/>
                    </a:moveTo>
                    <a:lnTo>
                      <a:pt x="4572" y="2286"/>
                    </a:lnTo>
                  </a:path>
                  <a:path w="12700" h="2539">
                    <a:moveTo>
                      <a:pt x="3810" y="2286"/>
                    </a:moveTo>
                    <a:lnTo>
                      <a:pt x="1524" y="2286"/>
                    </a:lnTo>
                  </a:path>
                  <a:path w="12700" h="2539">
                    <a:moveTo>
                      <a:pt x="2286" y="2286"/>
                    </a:moveTo>
                    <a:lnTo>
                      <a:pt x="4572" y="2286"/>
                    </a:lnTo>
                  </a:path>
                  <a:path w="12700" h="2539">
                    <a:moveTo>
                      <a:pt x="1524" y="0"/>
                    </a:moveTo>
                    <a:lnTo>
                      <a:pt x="1524" y="2286"/>
                    </a:lnTo>
                  </a:path>
                  <a:path w="12700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2700" h="2539">
                    <a:moveTo>
                      <a:pt x="0" y="0"/>
                    </a:moveTo>
                    <a:lnTo>
                      <a:pt x="1524" y="0"/>
                    </a:lnTo>
                  </a:path>
                  <a:path w="12700" h="2539">
                    <a:moveTo>
                      <a:pt x="4572" y="2286"/>
                    </a:moveTo>
                    <a:lnTo>
                      <a:pt x="4572" y="0"/>
                    </a:lnTo>
                  </a:path>
                  <a:path w="12700" h="2539">
                    <a:moveTo>
                      <a:pt x="5334" y="0"/>
                    </a:moveTo>
                    <a:lnTo>
                      <a:pt x="5334" y="2286"/>
                    </a:lnTo>
                  </a:path>
                  <a:path w="12700" h="2539">
                    <a:moveTo>
                      <a:pt x="6096" y="2286"/>
                    </a:moveTo>
                    <a:lnTo>
                      <a:pt x="6096" y="0"/>
                    </a:lnTo>
                  </a:path>
                  <a:path w="12700" h="2539">
                    <a:moveTo>
                      <a:pt x="6858" y="0"/>
                    </a:moveTo>
                    <a:lnTo>
                      <a:pt x="6858" y="2286"/>
                    </a:lnTo>
                  </a:path>
                  <a:path w="12700" h="2539">
                    <a:moveTo>
                      <a:pt x="4572" y="2286"/>
                    </a:moveTo>
                    <a:lnTo>
                      <a:pt x="4572" y="0"/>
                    </a:lnTo>
                  </a:path>
                  <a:path w="12700" h="2539">
                    <a:moveTo>
                      <a:pt x="5334" y="0"/>
                    </a:moveTo>
                    <a:lnTo>
                      <a:pt x="5334" y="2286"/>
                    </a:lnTo>
                  </a:path>
                  <a:path w="12700" h="2539">
                    <a:moveTo>
                      <a:pt x="5334" y="2286"/>
                    </a:moveTo>
                    <a:lnTo>
                      <a:pt x="5334" y="0"/>
                    </a:lnTo>
                  </a:path>
                  <a:path w="12700" h="2539">
                    <a:moveTo>
                      <a:pt x="6858" y="0"/>
                    </a:moveTo>
                    <a:lnTo>
                      <a:pt x="6858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8" name="object 1060">
                <a:extLst>
                  <a:ext uri="{FF2B5EF4-FFF2-40B4-BE49-F238E27FC236}">
                    <a16:creationId xmlns:a16="http://schemas.microsoft.com/office/drawing/2014/main" id="{A9F063B3-BD85-0688-D213-2E67222FB50C}"/>
                  </a:ext>
                </a:extLst>
              </p:cNvPr>
              <p:cNvSpPr/>
              <p:nvPr/>
            </p:nvSpPr>
            <p:spPr>
              <a:xfrm>
                <a:off x="8732901" y="2904362"/>
                <a:ext cx="190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269">
                    <a:moveTo>
                      <a:pt x="749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49" y="381"/>
                    </a:lnTo>
                    <a:close/>
                  </a:path>
                  <a:path w="1904" h="1269">
                    <a:moveTo>
                      <a:pt x="1524" y="381"/>
                    </a:moveTo>
                    <a:lnTo>
                      <a:pt x="1409" y="114"/>
                    </a:lnTo>
                    <a:lnTo>
                      <a:pt x="1143" y="0"/>
                    </a:lnTo>
                    <a:lnTo>
                      <a:pt x="863" y="114"/>
                    </a:lnTo>
                    <a:lnTo>
                      <a:pt x="762" y="381"/>
                    </a:lnTo>
                    <a:lnTo>
                      <a:pt x="863" y="660"/>
                    </a:lnTo>
                    <a:lnTo>
                      <a:pt x="1143" y="762"/>
                    </a:lnTo>
                    <a:lnTo>
                      <a:pt x="1409" y="660"/>
                    </a:lnTo>
                    <a:lnTo>
                      <a:pt x="1524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69" name="object 1061">
                <a:extLst>
                  <a:ext uri="{FF2B5EF4-FFF2-40B4-BE49-F238E27FC236}">
                    <a16:creationId xmlns:a16="http://schemas.microsoft.com/office/drawing/2014/main" id="{EB6E5459-FEBD-428E-00DC-F099765CCE4A}"/>
                  </a:ext>
                </a:extLst>
              </p:cNvPr>
              <p:cNvSpPr/>
              <p:nvPr/>
            </p:nvSpPr>
            <p:spPr>
              <a:xfrm>
                <a:off x="8734043" y="2904744"/>
                <a:ext cx="1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">
                    <a:moveTo>
                      <a:pt x="0" y="0"/>
                    </a:moveTo>
                    <a:lnTo>
                      <a:pt x="76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0" name="object 1062">
                <a:extLst>
                  <a:ext uri="{FF2B5EF4-FFF2-40B4-BE49-F238E27FC236}">
                    <a16:creationId xmlns:a16="http://schemas.microsoft.com/office/drawing/2014/main" id="{066FAC1A-4419-05AA-92FB-EC09BF4CA053}"/>
                  </a:ext>
                </a:extLst>
              </p:cNvPr>
              <p:cNvSpPr/>
              <p:nvPr/>
            </p:nvSpPr>
            <p:spPr>
              <a:xfrm>
                <a:off x="8732901" y="2904362"/>
                <a:ext cx="317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269">
                    <a:moveTo>
                      <a:pt x="749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49" y="381"/>
                    </a:lnTo>
                    <a:close/>
                  </a:path>
                  <a:path w="3175" h="1269">
                    <a:moveTo>
                      <a:pt x="3048" y="381"/>
                    </a:moveTo>
                    <a:lnTo>
                      <a:pt x="2933" y="114"/>
                    </a:lnTo>
                    <a:lnTo>
                      <a:pt x="2667" y="0"/>
                    </a:lnTo>
                    <a:lnTo>
                      <a:pt x="2387" y="114"/>
                    </a:lnTo>
                    <a:lnTo>
                      <a:pt x="2286" y="381"/>
                    </a:lnTo>
                    <a:lnTo>
                      <a:pt x="2387" y="660"/>
                    </a:lnTo>
                    <a:lnTo>
                      <a:pt x="2667" y="762"/>
                    </a:lnTo>
                    <a:lnTo>
                      <a:pt x="2933" y="660"/>
                    </a:lnTo>
                    <a:lnTo>
                      <a:pt x="3048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1" name="object 1063">
                <a:extLst>
                  <a:ext uri="{FF2B5EF4-FFF2-40B4-BE49-F238E27FC236}">
                    <a16:creationId xmlns:a16="http://schemas.microsoft.com/office/drawing/2014/main" id="{DBCA293A-5B71-4A53-8220-1EF9043F8C72}"/>
                  </a:ext>
                </a:extLst>
              </p:cNvPr>
              <p:cNvSpPr/>
              <p:nvPr/>
            </p:nvSpPr>
            <p:spPr>
              <a:xfrm>
                <a:off x="8733281" y="2902458"/>
                <a:ext cx="1143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2539">
                    <a:moveTo>
                      <a:pt x="2286" y="0"/>
                    </a:moveTo>
                    <a:lnTo>
                      <a:pt x="1524" y="0"/>
                    </a:lnTo>
                  </a:path>
                  <a:path w="11429" h="2539">
                    <a:moveTo>
                      <a:pt x="2286" y="0"/>
                    </a:moveTo>
                    <a:lnTo>
                      <a:pt x="0" y="0"/>
                    </a:lnTo>
                  </a:path>
                  <a:path w="11429" h="2539">
                    <a:moveTo>
                      <a:pt x="762" y="0"/>
                    </a:moveTo>
                    <a:lnTo>
                      <a:pt x="0" y="0"/>
                    </a:lnTo>
                  </a:path>
                  <a:path w="11429" h="2539">
                    <a:moveTo>
                      <a:pt x="9144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9144" y="2286"/>
                    </a:moveTo>
                    <a:lnTo>
                      <a:pt x="11429" y="2286"/>
                    </a:lnTo>
                  </a:path>
                  <a:path w="11429" h="2539">
                    <a:moveTo>
                      <a:pt x="8382" y="0"/>
                    </a:moveTo>
                    <a:lnTo>
                      <a:pt x="8382" y="2286"/>
                    </a:lnTo>
                  </a:path>
                  <a:path w="11429" h="2539">
                    <a:moveTo>
                      <a:pt x="8382" y="0"/>
                    </a:moveTo>
                    <a:lnTo>
                      <a:pt x="8382" y="2286"/>
                    </a:lnTo>
                  </a:path>
                  <a:path w="11429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29" h="2539">
                    <a:moveTo>
                      <a:pt x="8382" y="2286"/>
                    </a:moveTo>
                    <a:lnTo>
                      <a:pt x="8382" y="0"/>
                    </a:lnTo>
                  </a:path>
                  <a:path w="11429" h="2539">
                    <a:moveTo>
                      <a:pt x="6858" y="2286"/>
                    </a:moveTo>
                    <a:lnTo>
                      <a:pt x="6858" y="0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7620" y="0"/>
                    </a:moveTo>
                    <a:lnTo>
                      <a:pt x="7620" y="2286"/>
                    </a:lnTo>
                  </a:path>
                  <a:path w="11429" h="2539">
                    <a:moveTo>
                      <a:pt x="6858" y="2286"/>
                    </a:moveTo>
                    <a:lnTo>
                      <a:pt x="685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2" name="object 1064">
                <a:extLst>
                  <a:ext uri="{FF2B5EF4-FFF2-40B4-BE49-F238E27FC236}">
                    <a16:creationId xmlns:a16="http://schemas.microsoft.com/office/drawing/2014/main" id="{849EC239-428D-2982-6850-F93122C19854}"/>
                  </a:ext>
                </a:extLst>
              </p:cNvPr>
              <p:cNvSpPr/>
              <p:nvPr/>
            </p:nvSpPr>
            <p:spPr>
              <a:xfrm>
                <a:off x="8739758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3" name="object 1065">
                <a:extLst>
                  <a:ext uri="{FF2B5EF4-FFF2-40B4-BE49-F238E27FC236}">
                    <a16:creationId xmlns:a16="http://schemas.microsoft.com/office/drawing/2014/main" id="{FB8C8503-753B-D5B4-3E69-AE1BEC9FD6C9}"/>
                  </a:ext>
                </a:extLst>
              </p:cNvPr>
              <p:cNvSpPr/>
              <p:nvPr/>
            </p:nvSpPr>
            <p:spPr>
              <a:xfrm>
                <a:off x="8740140" y="2902458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761" y="2286"/>
                    </a:moveTo>
                    <a:lnTo>
                      <a:pt x="2285" y="2286"/>
                    </a:lnTo>
                  </a:path>
                  <a:path w="2540" h="2539">
                    <a:moveTo>
                      <a:pt x="1524" y="2286"/>
                    </a:moveTo>
                    <a:lnTo>
                      <a:pt x="2285" y="2286"/>
                    </a:lnTo>
                  </a:path>
                  <a:path w="2540" h="2539">
                    <a:moveTo>
                      <a:pt x="761" y="2286"/>
                    </a:moveTo>
                    <a:lnTo>
                      <a:pt x="1524" y="2286"/>
                    </a:lnTo>
                  </a:path>
                  <a:path w="2540" h="2539">
                    <a:moveTo>
                      <a:pt x="761" y="0"/>
                    </a:moveTo>
                    <a:lnTo>
                      <a:pt x="0" y="0"/>
                    </a:lnTo>
                  </a:path>
                  <a:path w="2540" h="2539">
                    <a:moveTo>
                      <a:pt x="761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4" name="object 1066">
                <a:extLst>
                  <a:ext uri="{FF2B5EF4-FFF2-40B4-BE49-F238E27FC236}">
                    <a16:creationId xmlns:a16="http://schemas.microsoft.com/office/drawing/2014/main" id="{3D9F6EBC-A4B4-268D-C6B0-3FA0AD34655D}"/>
                  </a:ext>
                </a:extLst>
              </p:cNvPr>
              <p:cNvSpPr/>
              <p:nvPr/>
            </p:nvSpPr>
            <p:spPr>
              <a:xfrm>
                <a:off x="8741282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5" name="object 1067">
                <a:extLst>
                  <a:ext uri="{FF2B5EF4-FFF2-40B4-BE49-F238E27FC236}">
                    <a16:creationId xmlns:a16="http://schemas.microsoft.com/office/drawing/2014/main" id="{A9533035-B395-D5FA-8B68-8D28D8C93725}"/>
                  </a:ext>
                </a:extLst>
              </p:cNvPr>
              <p:cNvSpPr/>
              <p:nvPr/>
            </p:nvSpPr>
            <p:spPr>
              <a:xfrm>
                <a:off x="8868156" y="2902458"/>
                <a:ext cx="152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5240" h="2539">
                    <a:moveTo>
                      <a:pt x="2286" y="0"/>
                    </a:moveTo>
                    <a:lnTo>
                      <a:pt x="8382" y="0"/>
                    </a:lnTo>
                  </a:path>
                  <a:path w="15240" h="2539">
                    <a:moveTo>
                      <a:pt x="12192" y="2285"/>
                    </a:moveTo>
                    <a:lnTo>
                      <a:pt x="9905" y="2285"/>
                    </a:lnTo>
                  </a:path>
                  <a:path w="15240" h="2539">
                    <a:moveTo>
                      <a:pt x="9905" y="0"/>
                    </a:moveTo>
                    <a:lnTo>
                      <a:pt x="9905" y="2285"/>
                    </a:lnTo>
                  </a:path>
                  <a:path w="15240" h="2539">
                    <a:moveTo>
                      <a:pt x="10668" y="2285"/>
                    </a:moveTo>
                    <a:lnTo>
                      <a:pt x="11429" y="2285"/>
                    </a:lnTo>
                  </a:path>
                  <a:path w="15240" h="2539">
                    <a:moveTo>
                      <a:pt x="0" y="2285"/>
                    </a:moveTo>
                    <a:lnTo>
                      <a:pt x="762" y="2285"/>
                    </a:lnTo>
                  </a:path>
                  <a:path w="15240" h="2539">
                    <a:moveTo>
                      <a:pt x="3048" y="2285"/>
                    </a:moveTo>
                    <a:lnTo>
                      <a:pt x="7620" y="2285"/>
                    </a:lnTo>
                  </a:path>
                  <a:path w="15240" h="2539">
                    <a:moveTo>
                      <a:pt x="12192" y="2285"/>
                    </a:moveTo>
                    <a:lnTo>
                      <a:pt x="15240" y="2285"/>
                    </a:lnTo>
                  </a:path>
                  <a:path w="15240" h="2539">
                    <a:moveTo>
                      <a:pt x="12953" y="0"/>
                    </a:moveTo>
                    <a:lnTo>
                      <a:pt x="12953" y="2285"/>
                    </a:lnTo>
                  </a:path>
                  <a:path w="15240" h="2539">
                    <a:moveTo>
                      <a:pt x="15240" y="0"/>
                    </a:moveTo>
                    <a:lnTo>
                      <a:pt x="12953" y="0"/>
                    </a:lnTo>
                  </a:path>
                  <a:path w="15240" h="2539">
                    <a:moveTo>
                      <a:pt x="9905" y="0"/>
                    </a:moveTo>
                    <a:lnTo>
                      <a:pt x="9905" y="2285"/>
                    </a:lnTo>
                  </a:path>
                  <a:path w="15240" h="2539">
                    <a:moveTo>
                      <a:pt x="9144" y="0"/>
                    </a:moveTo>
                    <a:lnTo>
                      <a:pt x="9144" y="2285"/>
                    </a:lnTo>
                  </a:path>
                  <a:path w="15240" h="2539">
                    <a:moveTo>
                      <a:pt x="8382" y="0"/>
                    </a:moveTo>
                    <a:lnTo>
                      <a:pt x="8382" y="2285"/>
                    </a:lnTo>
                  </a:path>
                  <a:path w="15240" h="2539">
                    <a:moveTo>
                      <a:pt x="9144" y="2285"/>
                    </a:moveTo>
                    <a:lnTo>
                      <a:pt x="9144" y="0"/>
                    </a:lnTo>
                  </a:path>
                  <a:path w="15240" h="2539">
                    <a:moveTo>
                      <a:pt x="9144" y="2285"/>
                    </a:moveTo>
                    <a:lnTo>
                      <a:pt x="9144" y="0"/>
                    </a:lnTo>
                  </a:path>
                  <a:path w="15240" h="2539">
                    <a:moveTo>
                      <a:pt x="8382" y="2285"/>
                    </a:moveTo>
                    <a:lnTo>
                      <a:pt x="8382" y="0"/>
                    </a:lnTo>
                  </a:path>
                  <a:path w="15240" h="2539">
                    <a:moveTo>
                      <a:pt x="8382" y="2285"/>
                    </a:moveTo>
                    <a:lnTo>
                      <a:pt x="838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6" name="object 1068">
                <a:extLst>
                  <a:ext uri="{FF2B5EF4-FFF2-40B4-BE49-F238E27FC236}">
                    <a16:creationId xmlns:a16="http://schemas.microsoft.com/office/drawing/2014/main" id="{420BC7AA-EC24-0B20-FCCE-B28B7135F210}"/>
                  </a:ext>
                </a:extLst>
              </p:cNvPr>
              <p:cNvSpPr/>
              <p:nvPr/>
            </p:nvSpPr>
            <p:spPr>
              <a:xfrm>
                <a:off x="8876918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7" name="object 1069">
                <a:extLst>
                  <a:ext uri="{FF2B5EF4-FFF2-40B4-BE49-F238E27FC236}">
                    <a16:creationId xmlns:a16="http://schemas.microsoft.com/office/drawing/2014/main" id="{BA192AA2-B740-D06B-BEBC-472B13668715}"/>
                  </a:ext>
                </a:extLst>
              </p:cNvPr>
              <p:cNvSpPr/>
              <p:nvPr/>
            </p:nvSpPr>
            <p:spPr>
              <a:xfrm>
                <a:off x="8866631" y="2902458"/>
                <a:ext cx="14604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2539">
                    <a:moveTo>
                      <a:pt x="9906" y="2285"/>
                    </a:moveTo>
                    <a:lnTo>
                      <a:pt x="10668" y="2285"/>
                    </a:lnTo>
                  </a:path>
                  <a:path w="14604" h="2539">
                    <a:moveTo>
                      <a:pt x="9144" y="2285"/>
                    </a:moveTo>
                    <a:lnTo>
                      <a:pt x="9906" y="2285"/>
                    </a:lnTo>
                  </a:path>
                  <a:path w="14604" h="2539">
                    <a:moveTo>
                      <a:pt x="9144" y="2285"/>
                    </a:moveTo>
                    <a:lnTo>
                      <a:pt x="9906" y="2285"/>
                    </a:lnTo>
                  </a:path>
                  <a:path w="14604" h="2539">
                    <a:moveTo>
                      <a:pt x="10668" y="0"/>
                    </a:moveTo>
                    <a:lnTo>
                      <a:pt x="9906" y="0"/>
                    </a:lnTo>
                  </a:path>
                  <a:path w="14604" h="2539">
                    <a:moveTo>
                      <a:pt x="11429" y="0"/>
                    </a:moveTo>
                    <a:lnTo>
                      <a:pt x="10668" y="0"/>
                    </a:lnTo>
                  </a:path>
                  <a:path w="14604" h="2539">
                    <a:moveTo>
                      <a:pt x="11429" y="0"/>
                    </a:moveTo>
                    <a:lnTo>
                      <a:pt x="10668" y="0"/>
                    </a:lnTo>
                  </a:path>
                  <a:path w="14604" h="2539">
                    <a:moveTo>
                      <a:pt x="12192" y="2285"/>
                    </a:moveTo>
                    <a:lnTo>
                      <a:pt x="14477" y="2285"/>
                    </a:lnTo>
                  </a:path>
                  <a:path w="14604" h="2539">
                    <a:moveTo>
                      <a:pt x="13716" y="2285"/>
                    </a:moveTo>
                    <a:lnTo>
                      <a:pt x="11429" y="2285"/>
                    </a:lnTo>
                  </a:path>
                  <a:path w="14604" h="2539">
                    <a:moveTo>
                      <a:pt x="2286" y="2285"/>
                    </a:moveTo>
                    <a:lnTo>
                      <a:pt x="0" y="2285"/>
                    </a:lnTo>
                  </a:path>
                  <a:path w="14604" h="2539">
                    <a:moveTo>
                      <a:pt x="2286" y="2285"/>
                    </a:moveTo>
                    <a:lnTo>
                      <a:pt x="0" y="2285"/>
                    </a:lnTo>
                  </a:path>
                  <a:path w="14604" h="2539">
                    <a:moveTo>
                      <a:pt x="3048" y="2285"/>
                    </a:moveTo>
                    <a:lnTo>
                      <a:pt x="3810" y="2285"/>
                    </a:lnTo>
                  </a:path>
                  <a:path w="14604" h="2539">
                    <a:moveTo>
                      <a:pt x="3048" y="2285"/>
                    </a:moveTo>
                    <a:lnTo>
                      <a:pt x="3810" y="2285"/>
                    </a:lnTo>
                  </a:path>
                  <a:path w="14604" h="2539">
                    <a:moveTo>
                      <a:pt x="3048" y="0"/>
                    </a:moveTo>
                    <a:lnTo>
                      <a:pt x="3048" y="2285"/>
                    </a:lnTo>
                  </a:path>
                  <a:path w="14604" h="2539">
                    <a:moveTo>
                      <a:pt x="3048" y="0"/>
                    </a:moveTo>
                    <a:lnTo>
                      <a:pt x="3048" y="2285"/>
                    </a:lnTo>
                  </a:path>
                  <a:path w="14604" h="2539">
                    <a:moveTo>
                      <a:pt x="3048" y="2285"/>
                    </a:moveTo>
                    <a:lnTo>
                      <a:pt x="3048" y="0"/>
                    </a:lnTo>
                  </a:path>
                  <a:path w="14604" h="2539">
                    <a:moveTo>
                      <a:pt x="4572" y="0"/>
                    </a:moveTo>
                    <a:lnTo>
                      <a:pt x="4572" y="2285"/>
                    </a:lnTo>
                  </a:path>
                  <a:path w="14604" h="2539">
                    <a:moveTo>
                      <a:pt x="4572" y="0"/>
                    </a:moveTo>
                    <a:lnTo>
                      <a:pt x="4572" y="2285"/>
                    </a:lnTo>
                  </a:path>
                  <a:path w="14604" h="2539">
                    <a:moveTo>
                      <a:pt x="3810" y="2285"/>
                    </a:moveTo>
                    <a:lnTo>
                      <a:pt x="3810" y="0"/>
                    </a:lnTo>
                  </a:path>
                  <a:path w="14604" h="2539">
                    <a:moveTo>
                      <a:pt x="3810" y="2285"/>
                    </a:moveTo>
                    <a:lnTo>
                      <a:pt x="381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8" name="object 1070">
                <a:extLst>
                  <a:ext uri="{FF2B5EF4-FFF2-40B4-BE49-F238E27FC236}">
                    <a16:creationId xmlns:a16="http://schemas.microsoft.com/office/drawing/2014/main" id="{235B30AF-167C-DAC2-2EB5-096F1C20A6B2}"/>
                  </a:ext>
                </a:extLst>
              </p:cNvPr>
              <p:cNvSpPr/>
              <p:nvPr/>
            </p:nvSpPr>
            <p:spPr>
              <a:xfrm>
                <a:off x="8870822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79" name="object 1071">
                <a:extLst>
                  <a:ext uri="{FF2B5EF4-FFF2-40B4-BE49-F238E27FC236}">
                    <a16:creationId xmlns:a16="http://schemas.microsoft.com/office/drawing/2014/main" id="{5F7B617C-34CB-675E-F32A-1CE1CCC3E802}"/>
                  </a:ext>
                </a:extLst>
              </p:cNvPr>
              <p:cNvSpPr/>
              <p:nvPr/>
            </p:nvSpPr>
            <p:spPr>
              <a:xfrm>
                <a:off x="8868918" y="2902458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2285" y="0"/>
                    </a:moveTo>
                    <a:lnTo>
                      <a:pt x="1524" y="0"/>
                    </a:lnTo>
                  </a:path>
                  <a:path w="2540" h="2539">
                    <a:moveTo>
                      <a:pt x="2285" y="0"/>
                    </a:moveTo>
                    <a:lnTo>
                      <a:pt x="1524" y="0"/>
                    </a:lnTo>
                  </a:path>
                  <a:path w="2540" h="2539">
                    <a:moveTo>
                      <a:pt x="761" y="2285"/>
                    </a:moveTo>
                    <a:lnTo>
                      <a:pt x="761" y="0"/>
                    </a:lnTo>
                  </a:path>
                  <a:path w="2540" h="2539">
                    <a:moveTo>
                      <a:pt x="0" y="2285"/>
                    </a:moveTo>
                    <a:lnTo>
                      <a:pt x="761" y="2285"/>
                    </a:lnTo>
                  </a:path>
                  <a:path w="2540" h="2539">
                    <a:moveTo>
                      <a:pt x="0" y="2285"/>
                    </a:moveTo>
                    <a:lnTo>
                      <a:pt x="761" y="228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0" name="object 1072">
                <a:extLst>
                  <a:ext uri="{FF2B5EF4-FFF2-40B4-BE49-F238E27FC236}">
                    <a16:creationId xmlns:a16="http://schemas.microsoft.com/office/drawing/2014/main" id="{D0E8548E-8043-1D14-F34F-F0BC4E28C775}"/>
                  </a:ext>
                </a:extLst>
              </p:cNvPr>
              <p:cNvSpPr/>
              <p:nvPr/>
            </p:nvSpPr>
            <p:spPr>
              <a:xfrm>
                <a:off x="8869298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1" name="object 1073">
                <a:extLst>
                  <a:ext uri="{FF2B5EF4-FFF2-40B4-BE49-F238E27FC236}">
                    <a16:creationId xmlns:a16="http://schemas.microsoft.com/office/drawing/2014/main" id="{83AC539A-8A19-A67F-E893-FBCAD1EFE12F}"/>
                  </a:ext>
                </a:extLst>
              </p:cNvPr>
              <p:cNvSpPr/>
              <p:nvPr/>
            </p:nvSpPr>
            <p:spPr>
              <a:xfrm>
                <a:off x="8688323" y="2873502"/>
                <a:ext cx="184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415" h="31750">
                    <a:moveTo>
                      <a:pt x="0" y="8381"/>
                    </a:moveTo>
                    <a:lnTo>
                      <a:pt x="2285" y="8381"/>
                    </a:lnTo>
                  </a:path>
                  <a:path w="18415" h="31750">
                    <a:moveTo>
                      <a:pt x="0" y="18287"/>
                    </a:moveTo>
                    <a:lnTo>
                      <a:pt x="2285" y="18287"/>
                    </a:lnTo>
                  </a:path>
                  <a:path w="18415" h="31750">
                    <a:moveTo>
                      <a:pt x="2285" y="18287"/>
                    </a:moveTo>
                    <a:lnTo>
                      <a:pt x="2285" y="0"/>
                    </a:lnTo>
                  </a:path>
                  <a:path w="18415" h="31750">
                    <a:moveTo>
                      <a:pt x="0" y="18287"/>
                    </a:moveTo>
                    <a:lnTo>
                      <a:pt x="0" y="0"/>
                    </a:lnTo>
                  </a:path>
                  <a:path w="18415" h="31750">
                    <a:moveTo>
                      <a:pt x="16001" y="31241"/>
                    </a:moveTo>
                    <a:lnTo>
                      <a:pt x="13716" y="31241"/>
                    </a:lnTo>
                  </a:path>
                  <a:path w="18415" h="31750">
                    <a:moveTo>
                      <a:pt x="12953" y="28955"/>
                    </a:moveTo>
                    <a:lnTo>
                      <a:pt x="12953" y="31241"/>
                    </a:lnTo>
                  </a:path>
                  <a:path w="18415" h="31750">
                    <a:moveTo>
                      <a:pt x="13716" y="31241"/>
                    </a:moveTo>
                    <a:lnTo>
                      <a:pt x="14477" y="31241"/>
                    </a:lnTo>
                  </a:path>
                  <a:path w="18415" h="31750">
                    <a:moveTo>
                      <a:pt x="3809" y="31241"/>
                    </a:moveTo>
                    <a:lnTo>
                      <a:pt x="4572" y="31241"/>
                    </a:lnTo>
                  </a:path>
                  <a:path w="18415" h="31750">
                    <a:moveTo>
                      <a:pt x="6857" y="31241"/>
                    </a:moveTo>
                    <a:lnTo>
                      <a:pt x="11429" y="31241"/>
                    </a:lnTo>
                  </a:path>
                  <a:path w="18415" h="31750">
                    <a:moveTo>
                      <a:pt x="16001" y="31241"/>
                    </a:moveTo>
                    <a:lnTo>
                      <a:pt x="18287" y="31241"/>
                    </a:lnTo>
                  </a:path>
                  <a:path w="18415" h="31750">
                    <a:moveTo>
                      <a:pt x="16764" y="28955"/>
                    </a:moveTo>
                    <a:lnTo>
                      <a:pt x="16764" y="31241"/>
                    </a:lnTo>
                  </a:path>
                  <a:path w="18415" h="31750">
                    <a:moveTo>
                      <a:pt x="18287" y="28955"/>
                    </a:moveTo>
                    <a:lnTo>
                      <a:pt x="16764" y="28955"/>
                    </a:lnTo>
                  </a:path>
                  <a:path w="18415" h="31750">
                    <a:moveTo>
                      <a:pt x="12953" y="28955"/>
                    </a:moveTo>
                    <a:lnTo>
                      <a:pt x="12953" y="31241"/>
                    </a:lnTo>
                    <a:lnTo>
                      <a:pt x="13716" y="31241"/>
                    </a:lnTo>
                  </a:path>
                  <a:path w="18415" h="31750">
                    <a:moveTo>
                      <a:pt x="12953" y="31241"/>
                    </a:moveTo>
                    <a:lnTo>
                      <a:pt x="13716" y="31241"/>
                    </a:lnTo>
                  </a:path>
                  <a:path w="18415" h="31750">
                    <a:moveTo>
                      <a:pt x="12192" y="28955"/>
                    </a:moveTo>
                    <a:lnTo>
                      <a:pt x="12192" y="31241"/>
                    </a:lnTo>
                  </a:path>
                  <a:path w="18415" h="31750">
                    <a:moveTo>
                      <a:pt x="12192" y="28955"/>
                    </a:moveTo>
                    <a:lnTo>
                      <a:pt x="12192" y="31241"/>
                    </a:lnTo>
                  </a:path>
                  <a:path w="18415" h="31750">
                    <a:moveTo>
                      <a:pt x="12192" y="31241"/>
                    </a:moveTo>
                    <a:lnTo>
                      <a:pt x="12192" y="28955"/>
                    </a:lnTo>
                  </a:path>
                  <a:path w="18415" h="31750">
                    <a:moveTo>
                      <a:pt x="12953" y="31241"/>
                    </a:moveTo>
                    <a:lnTo>
                      <a:pt x="12953" y="28955"/>
                    </a:lnTo>
                  </a:path>
                  <a:path w="18415" h="31750">
                    <a:moveTo>
                      <a:pt x="11429" y="31241"/>
                    </a:moveTo>
                    <a:lnTo>
                      <a:pt x="11429" y="28955"/>
                    </a:lnTo>
                  </a:path>
                  <a:path w="18415" h="31750">
                    <a:moveTo>
                      <a:pt x="11429" y="31241"/>
                    </a:moveTo>
                    <a:lnTo>
                      <a:pt x="11429" y="28955"/>
                    </a:lnTo>
                  </a:path>
                  <a:path w="18415" h="31750">
                    <a:moveTo>
                      <a:pt x="12192" y="31241"/>
                    </a:moveTo>
                    <a:lnTo>
                      <a:pt x="12953" y="3124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2" name="object 1074">
                <a:extLst>
                  <a:ext uri="{FF2B5EF4-FFF2-40B4-BE49-F238E27FC236}">
                    <a16:creationId xmlns:a16="http://schemas.microsoft.com/office/drawing/2014/main" id="{072AFA8B-5BD5-B24E-3349-F3D0EFFED924}"/>
                  </a:ext>
                </a:extLst>
              </p:cNvPr>
              <p:cNvSpPr/>
              <p:nvPr/>
            </p:nvSpPr>
            <p:spPr>
              <a:xfrm>
                <a:off x="8699372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3" name="object 1075">
                <a:extLst>
                  <a:ext uri="{FF2B5EF4-FFF2-40B4-BE49-F238E27FC236}">
                    <a16:creationId xmlns:a16="http://schemas.microsoft.com/office/drawing/2014/main" id="{75ED834B-EBBE-AB85-78C0-FD5BE6A61A97}"/>
                  </a:ext>
                </a:extLst>
              </p:cNvPr>
              <p:cNvSpPr/>
              <p:nvPr/>
            </p:nvSpPr>
            <p:spPr>
              <a:xfrm>
                <a:off x="8699754" y="2902458"/>
                <a:ext cx="19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04">
                    <a:moveTo>
                      <a:pt x="762" y="0"/>
                    </a:moveTo>
                    <a:lnTo>
                      <a:pt x="0" y="0"/>
                    </a:lnTo>
                  </a:path>
                  <a:path w="1904">
                    <a:moveTo>
                      <a:pt x="762" y="0"/>
                    </a:moveTo>
                    <a:lnTo>
                      <a:pt x="0" y="0"/>
                    </a:lnTo>
                  </a:path>
                  <a:path w="1904">
                    <a:moveTo>
                      <a:pt x="1524" y="0"/>
                    </a:moveTo>
                    <a:lnTo>
                      <a:pt x="7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4" name="object 1076">
                <a:extLst>
                  <a:ext uri="{FF2B5EF4-FFF2-40B4-BE49-F238E27FC236}">
                    <a16:creationId xmlns:a16="http://schemas.microsoft.com/office/drawing/2014/main" id="{67598630-2B6F-6F48-DDD8-33E104480CB9}"/>
                  </a:ext>
                </a:extLst>
              </p:cNvPr>
              <p:cNvSpPr/>
              <p:nvPr/>
            </p:nvSpPr>
            <p:spPr>
              <a:xfrm>
                <a:off x="8700896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5" name="object 1077">
                <a:extLst>
                  <a:ext uri="{FF2B5EF4-FFF2-40B4-BE49-F238E27FC236}">
                    <a16:creationId xmlns:a16="http://schemas.microsoft.com/office/drawing/2014/main" id="{9AE74BB7-35FE-8C1A-1EFF-B174D4B6DBDE}"/>
                  </a:ext>
                </a:extLst>
              </p:cNvPr>
              <p:cNvSpPr/>
              <p:nvPr/>
            </p:nvSpPr>
            <p:spPr>
              <a:xfrm>
                <a:off x="8690609" y="2902458"/>
                <a:ext cx="14604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2539">
                    <a:moveTo>
                      <a:pt x="11430" y="2286"/>
                    </a:moveTo>
                    <a:lnTo>
                      <a:pt x="14478" y="2286"/>
                    </a:lnTo>
                  </a:path>
                  <a:path w="14604" h="2539">
                    <a:moveTo>
                      <a:pt x="13716" y="2286"/>
                    </a:moveTo>
                    <a:lnTo>
                      <a:pt x="11430" y="2286"/>
                    </a:lnTo>
                  </a:path>
                  <a:path w="14604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4604" h="2539">
                    <a:moveTo>
                      <a:pt x="2286" y="2286"/>
                    </a:moveTo>
                    <a:lnTo>
                      <a:pt x="0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4604" h="2539">
                    <a:moveTo>
                      <a:pt x="3048" y="0"/>
                    </a:moveTo>
                    <a:lnTo>
                      <a:pt x="3048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048" y="0"/>
                    </a:lnTo>
                  </a:path>
                  <a:path w="14604" h="2539">
                    <a:moveTo>
                      <a:pt x="4572" y="0"/>
                    </a:moveTo>
                    <a:lnTo>
                      <a:pt x="4572" y="2286"/>
                    </a:lnTo>
                  </a:path>
                  <a:path w="14604" h="2539">
                    <a:moveTo>
                      <a:pt x="4572" y="0"/>
                    </a:moveTo>
                    <a:lnTo>
                      <a:pt x="4572" y="2286"/>
                    </a:lnTo>
                  </a:path>
                  <a:path w="14604" h="2539">
                    <a:moveTo>
                      <a:pt x="3810" y="2286"/>
                    </a:moveTo>
                    <a:lnTo>
                      <a:pt x="3810" y="0"/>
                    </a:lnTo>
                  </a:path>
                  <a:path w="14604" h="2539">
                    <a:moveTo>
                      <a:pt x="3810" y="2286"/>
                    </a:moveTo>
                    <a:lnTo>
                      <a:pt x="381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6" name="object 1078">
                <a:extLst>
                  <a:ext uri="{FF2B5EF4-FFF2-40B4-BE49-F238E27FC236}">
                    <a16:creationId xmlns:a16="http://schemas.microsoft.com/office/drawing/2014/main" id="{DD6C6C75-0FAF-FA5C-F7F2-6928D10F7461}"/>
                  </a:ext>
                </a:extLst>
              </p:cNvPr>
              <p:cNvSpPr/>
              <p:nvPr/>
            </p:nvSpPr>
            <p:spPr>
              <a:xfrm>
                <a:off x="8694801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7" name="object 1079">
                <a:extLst>
                  <a:ext uri="{FF2B5EF4-FFF2-40B4-BE49-F238E27FC236}">
                    <a16:creationId xmlns:a16="http://schemas.microsoft.com/office/drawing/2014/main" id="{037AD26E-6975-0758-2D06-1AB6E3994C49}"/>
                  </a:ext>
                </a:extLst>
              </p:cNvPr>
              <p:cNvSpPr/>
              <p:nvPr/>
            </p:nvSpPr>
            <p:spPr>
              <a:xfrm>
                <a:off x="8692895" y="2902458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2285" y="0"/>
                    </a:moveTo>
                    <a:lnTo>
                      <a:pt x="1524" y="0"/>
                    </a:lnTo>
                  </a:path>
                  <a:path w="2540" h="2539">
                    <a:moveTo>
                      <a:pt x="2285" y="0"/>
                    </a:moveTo>
                    <a:lnTo>
                      <a:pt x="1524" y="0"/>
                    </a:lnTo>
                  </a:path>
                  <a:path w="2540" h="2539">
                    <a:moveTo>
                      <a:pt x="761" y="2286"/>
                    </a:moveTo>
                    <a:lnTo>
                      <a:pt x="761" y="0"/>
                    </a:lnTo>
                  </a:path>
                  <a:path w="2540" h="2539">
                    <a:moveTo>
                      <a:pt x="0" y="2286"/>
                    </a:moveTo>
                    <a:lnTo>
                      <a:pt x="761" y="2286"/>
                    </a:lnTo>
                  </a:path>
                  <a:path w="2540" h="2539">
                    <a:moveTo>
                      <a:pt x="0" y="2286"/>
                    </a:moveTo>
                    <a:lnTo>
                      <a:pt x="761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8" name="object 1080">
                <a:extLst>
                  <a:ext uri="{FF2B5EF4-FFF2-40B4-BE49-F238E27FC236}">
                    <a16:creationId xmlns:a16="http://schemas.microsoft.com/office/drawing/2014/main" id="{5752793D-1DB2-6091-821B-55DDE130F055}"/>
                  </a:ext>
                </a:extLst>
              </p:cNvPr>
              <p:cNvSpPr/>
              <p:nvPr/>
            </p:nvSpPr>
            <p:spPr>
              <a:xfrm>
                <a:off x="8693277" y="290207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89" name="object 1081">
                <a:extLst>
                  <a:ext uri="{FF2B5EF4-FFF2-40B4-BE49-F238E27FC236}">
                    <a16:creationId xmlns:a16="http://schemas.microsoft.com/office/drawing/2014/main" id="{47ABEAEF-8BBE-702E-A7F0-B0E450DA125C}"/>
                  </a:ext>
                </a:extLst>
              </p:cNvPr>
              <p:cNvSpPr/>
              <p:nvPr/>
            </p:nvSpPr>
            <p:spPr>
              <a:xfrm>
                <a:off x="8658606" y="2873502"/>
                <a:ext cx="253365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253365" h="250825">
                    <a:moveTo>
                      <a:pt x="35814" y="28955"/>
                    </a:moveTo>
                    <a:lnTo>
                      <a:pt x="41910" y="28955"/>
                    </a:lnTo>
                  </a:path>
                  <a:path w="253365" h="250825">
                    <a:moveTo>
                      <a:pt x="48005" y="28955"/>
                    </a:moveTo>
                    <a:lnTo>
                      <a:pt x="70103" y="28955"/>
                    </a:lnTo>
                  </a:path>
                  <a:path w="253365" h="250825">
                    <a:moveTo>
                      <a:pt x="0" y="0"/>
                    </a:moveTo>
                    <a:lnTo>
                      <a:pt x="118110" y="0"/>
                    </a:lnTo>
                  </a:path>
                  <a:path w="253365" h="250825">
                    <a:moveTo>
                      <a:pt x="229362" y="229361"/>
                    </a:moveTo>
                    <a:lnTo>
                      <a:pt x="229362" y="233933"/>
                    </a:lnTo>
                  </a:path>
                  <a:path w="253365" h="250825">
                    <a:moveTo>
                      <a:pt x="191262" y="250697"/>
                    </a:moveTo>
                    <a:lnTo>
                      <a:pt x="192024" y="250697"/>
                    </a:lnTo>
                  </a:path>
                  <a:path w="253365" h="250825">
                    <a:moveTo>
                      <a:pt x="223266" y="80009"/>
                    </a:moveTo>
                    <a:lnTo>
                      <a:pt x="225551" y="80009"/>
                    </a:lnTo>
                  </a:path>
                  <a:path w="253365" h="250825">
                    <a:moveTo>
                      <a:pt x="247650" y="104393"/>
                    </a:moveTo>
                    <a:lnTo>
                      <a:pt x="248412" y="105155"/>
                    </a:lnTo>
                  </a:path>
                  <a:path w="253365" h="250825">
                    <a:moveTo>
                      <a:pt x="222503" y="108203"/>
                    </a:moveTo>
                    <a:lnTo>
                      <a:pt x="223266" y="109727"/>
                    </a:lnTo>
                  </a:path>
                  <a:path w="253365" h="250825">
                    <a:moveTo>
                      <a:pt x="223266" y="104393"/>
                    </a:moveTo>
                    <a:lnTo>
                      <a:pt x="221742" y="105155"/>
                    </a:lnTo>
                  </a:path>
                  <a:path w="253365" h="250825">
                    <a:moveTo>
                      <a:pt x="248412" y="108203"/>
                    </a:moveTo>
                    <a:lnTo>
                      <a:pt x="246888" y="109727"/>
                    </a:lnTo>
                  </a:path>
                  <a:path w="253365" h="250825">
                    <a:moveTo>
                      <a:pt x="221742" y="108203"/>
                    </a:moveTo>
                    <a:lnTo>
                      <a:pt x="249174" y="108203"/>
                    </a:lnTo>
                  </a:path>
                  <a:path w="253365" h="250825">
                    <a:moveTo>
                      <a:pt x="245364" y="80009"/>
                    </a:moveTo>
                    <a:lnTo>
                      <a:pt x="245364" y="105155"/>
                    </a:lnTo>
                  </a:path>
                  <a:path w="253365" h="250825">
                    <a:moveTo>
                      <a:pt x="247650" y="80009"/>
                    </a:moveTo>
                    <a:lnTo>
                      <a:pt x="247650" y="105155"/>
                    </a:lnTo>
                  </a:path>
                  <a:path w="253365" h="250825">
                    <a:moveTo>
                      <a:pt x="225551" y="80009"/>
                    </a:moveTo>
                    <a:lnTo>
                      <a:pt x="225551" y="105155"/>
                    </a:lnTo>
                  </a:path>
                  <a:path w="253365" h="250825">
                    <a:moveTo>
                      <a:pt x="223266" y="80009"/>
                    </a:moveTo>
                    <a:lnTo>
                      <a:pt x="223266" y="105155"/>
                    </a:lnTo>
                  </a:path>
                  <a:path w="253365" h="250825">
                    <a:moveTo>
                      <a:pt x="223266" y="121919"/>
                    </a:moveTo>
                    <a:lnTo>
                      <a:pt x="246888" y="121919"/>
                    </a:lnTo>
                  </a:path>
                  <a:path w="253365" h="250825">
                    <a:moveTo>
                      <a:pt x="242316" y="108203"/>
                    </a:moveTo>
                    <a:lnTo>
                      <a:pt x="242316" y="121919"/>
                    </a:lnTo>
                  </a:path>
                  <a:path w="253365" h="250825">
                    <a:moveTo>
                      <a:pt x="246888" y="108203"/>
                    </a:moveTo>
                    <a:lnTo>
                      <a:pt x="246888" y="121919"/>
                    </a:lnTo>
                  </a:path>
                  <a:path w="253365" h="250825">
                    <a:moveTo>
                      <a:pt x="228600" y="108203"/>
                    </a:moveTo>
                    <a:lnTo>
                      <a:pt x="228600" y="121919"/>
                    </a:lnTo>
                  </a:path>
                  <a:path w="253365" h="250825">
                    <a:moveTo>
                      <a:pt x="223266" y="108203"/>
                    </a:moveTo>
                    <a:lnTo>
                      <a:pt x="223266" y="121919"/>
                    </a:lnTo>
                  </a:path>
                  <a:path w="253365" h="250825">
                    <a:moveTo>
                      <a:pt x="245364" y="80009"/>
                    </a:moveTo>
                    <a:lnTo>
                      <a:pt x="247650" y="80009"/>
                    </a:lnTo>
                  </a:path>
                  <a:path w="253365" h="250825">
                    <a:moveTo>
                      <a:pt x="249174" y="105155"/>
                    </a:moveTo>
                    <a:lnTo>
                      <a:pt x="249174" y="108203"/>
                    </a:lnTo>
                  </a:path>
                  <a:path w="253365" h="250825">
                    <a:moveTo>
                      <a:pt x="240792" y="108203"/>
                    </a:moveTo>
                    <a:lnTo>
                      <a:pt x="242316" y="109727"/>
                    </a:lnTo>
                  </a:path>
                  <a:path w="253365" h="250825">
                    <a:moveTo>
                      <a:pt x="221742" y="105155"/>
                    </a:moveTo>
                    <a:lnTo>
                      <a:pt x="221742" y="108203"/>
                    </a:lnTo>
                  </a:path>
                  <a:path w="253365" h="250825">
                    <a:moveTo>
                      <a:pt x="229362" y="108203"/>
                    </a:moveTo>
                    <a:lnTo>
                      <a:pt x="228600" y="109727"/>
                    </a:lnTo>
                  </a:path>
                  <a:path w="253365" h="250825">
                    <a:moveTo>
                      <a:pt x="221742" y="105155"/>
                    </a:moveTo>
                    <a:lnTo>
                      <a:pt x="249174" y="105155"/>
                    </a:lnTo>
                  </a:path>
                  <a:path w="253365" h="250825">
                    <a:moveTo>
                      <a:pt x="242316" y="116585"/>
                    </a:moveTo>
                    <a:lnTo>
                      <a:pt x="242316" y="121919"/>
                    </a:lnTo>
                  </a:path>
                  <a:path w="253365" h="250825">
                    <a:moveTo>
                      <a:pt x="228600" y="116585"/>
                    </a:moveTo>
                    <a:lnTo>
                      <a:pt x="228600" y="121919"/>
                    </a:lnTo>
                  </a:path>
                  <a:path w="253365" h="250825">
                    <a:moveTo>
                      <a:pt x="252984" y="227075"/>
                    </a:moveTo>
                    <a:lnTo>
                      <a:pt x="252984" y="21335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0" name="object 1082">
                <a:extLst>
                  <a:ext uri="{FF2B5EF4-FFF2-40B4-BE49-F238E27FC236}">
                    <a16:creationId xmlns:a16="http://schemas.microsoft.com/office/drawing/2014/main" id="{1A915060-1AF8-C527-489B-BBA9698871B5}"/>
                  </a:ext>
                </a:extLst>
              </p:cNvPr>
              <p:cNvSpPr/>
              <p:nvPr/>
            </p:nvSpPr>
            <p:spPr>
              <a:xfrm>
                <a:off x="8911208" y="310019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1" name="object 1083">
                <a:extLst>
                  <a:ext uri="{FF2B5EF4-FFF2-40B4-BE49-F238E27FC236}">
                    <a16:creationId xmlns:a16="http://schemas.microsoft.com/office/drawing/2014/main" id="{1A5C909C-2E1E-2EFF-8D0F-3CD76D38E21C}"/>
                  </a:ext>
                </a:extLst>
              </p:cNvPr>
              <p:cNvSpPr/>
              <p:nvPr/>
            </p:nvSpPr>
            <p:spPr>
              <a:xfrm>
                <a:off x="8751569" y="2977134"/>
                <a:ext cx="180340" cy="109220"/>
              </a:xfrm>
              <a:custGeom>
                <a:avLst/>
                <a:gdLst/>
                <a:ahLst/>
                <a:cxnLst/>
                <a:rect l="l" t="t" r="r" b="b"/>
                <a:pathLst>
                  <a:path w="180340" h="109219">
                    <a:moveTo>
                      <a:pt x="142494" y="54101"/>
                    </a:moveTo>
                    <a:lnTo>
                      <a:pt x="159257" y="54101"/>
                    </a:lnTo>
                  </a:path>
                  <a:path w="180340" h="109219">
                    <a:moveTo>
                      <a:pt x="159257" y="46481"/>
                    </a:moveTo>
                    <a:lnTo>
                      <a:pt x="159257" y="88391"/>
                    </a:lnTo>
                  </a:path>
                  <a:path w="180340" h="109219">
                    <a:moveTo>
                      <a:pt x="159257" y="46481"/>
                    </a:moveTo>
                    <a:lnTo>
                      <a:pt x="164591" y="46481"/>
                    </a:lnTo>
                  </a:path>
                  <a:path w="180340" h="109219">
                    <a:moveTo>
                      <a:pt x="164591" y="88391"/>
                    </a:moveTo>
                    <a:lnTo>
                      <a:pt x="164591" y="84581"/>
                    </a:lnTo>
                  </a:path>
                  <a:path w="180340" h="109219">
                    <a:moveTo>
                      <a:pt x="142494" y="81533"/>
                    </a:moveTo>
                    <a:lnTo>
                      <a:pt x="159257" y="81533"/>
                    </a:lnTo>
                  </a:path>
                  <a:path w="180340" h="109219">
                    <a:moveTo>
                      <a:pt x="164591" y="84581"/>
                    </a:moveTo>
                    <a:lnTo>
                      <a:pt x="164591" y="83057"/>
                    </a:lnTo>
                  </a:path>
                  <a:path w="180340" h="109219">
                    <a:moveTo>
                      <a:pt x="164591" y="88391"/>
                    </a:moveTo>
                    <a:lnTo>
                      <a:pt x="164591" y="46481"/>
                    </a:lnTo>
                  </a:path>
                  <a:path w="180340" h="109219">
                    <a:moveTo>
                      <a:pt x="159257" y="88391"/>
                    </a:moveTo>
                    <a:lnTo>
                      <a:pt x="164591" y="88391"/>
                    </a:lnTo>
                  </a:path>
                  <a:path w="180340" h="109219">
                    <a:moveTo>
                      <a:pt x="134111" y="108965"/>
                    </a:moveTo>
                    <a:lnTo>
                      <a:pt x="134111" y="25907"/>
                    </a:lnTo>
                  </a:path>
                  <a:path w="180340" h="109219">
                    <a:moveTo>
                      <a:pt x="142494" y="108965"/>
                    </a:moveTo>
                    <a:lnTo>
                      <a:pt x="142494" y="25907"/>
                    </a:lnTo>
                  </a:path>
                  <a:path w="180340" h="109219">
                    <a:moveTo>
                      <a:pt x="138683" y="25907"/>
                    </a:moveTo>
                    <a:lnTo>
                      <a:pt x="138683" y="108965"/>
                    </a:lnTo>
                  </a:path>
                  <a:path w="180340" h="109219">
                    <a:moveTo>
                      <a:pt x="4572" y="47243"/>
                    </a:moveTo>
                    <a:lnTo>
                      <a:pt x="3048" y="48006"/>
                    </a:lnTo>
                    <a:lnTo>
                      <a:pt x="1524" y="51054"/>
                    </a:lnTo>
                    <a:lnTo>
                      <a:pt x="761" y="53340"/>
                    </a:lnTo>
                    <a:lnTo>
                      <a:pt x="0" y="57150"/>
                    </a:lnTo>
                    <a:lnTo>
                      <a:pt x="0" y="61722"/>
                    </a:lnTo>
                    <a:lnTo>
                      <a:pt x="761" y="63246"/>
                    </a:lnTo>
                    <a:lnTo>
                      <a:pt x="1524" y="64008"/>
                    </a:lnTo>
                    <a:lnTo>
                      <a:pt x="3048" y="64008"/>
                    </a:lnTo>
                    <a:lnTo>
                      <a:pt x="8381" y="53340"/>
                    </a:lnTo>
                    <a:lnTo>
                      <a:pt x="8381" y="49530"/>
                    </a:lnTo>
                    <a:lnTo>
                      <a:pt x="7620" y="48006"/>
                    </a:lnTo>
                    <a:lnTo>
                      <a:pt x="6857" y="47243"/>
                    </a:lnTo>
                    <a:lnTo>
                      <a:pt x="4572" y="47243"/>
                    </a:lnTo>
                    <a:close/>
                  </a:path>
                  <a:path w="180340" h="109219">
                    <a:moveTo>
                      <a:pt x="3809" y="60960"/>
                    </a:moveTo>
                    <a:lnTo>
                      <a:pt x="6096" y="65532"/>
                    </a:lnTo>
                  </a:path>
                  <a:path w="180340" h="109219">
                    <a:moveTo>
                      <a:pt x="11429" y="52578"/>
                    </a:moveTo>
                    <a:lnTo>
                      <a:pt x="10668" y="60960"/>
                    </a:lnTo>
                    <a:lnTo>
                      <a:pt x="10668" y="63246"/>
                    </a:lnTo>
                    <a:lnTo>
                      <a:pt x="11429" y="64008"/>
                    </a:lnTo>
                    <a:lnTo>
                      <a:pt x="12191" y="64008"/>
                    </a:lnTo>
                    <a:lnTo>
                      <a:pt x="13715" y="63246"/>
                    </a:lnTo>
                    <a:lnTo>
                      <a:pt x="16001" y="60960"/>
                    </a:lnTo>
                  </a:path>
                  <a:path w="180340" h="109219">
                    <a:moveTo>
                      <a:pt x="17525" y="52578"/>
                    </a:moveTo>
                    <a:lnTo>
                      <a:pt x="15239" y="64008"/>
                    </a:lnTo>
                  </a:path>
                  <a:path w="180340" h="109219">
                    <a:moveTo>
                      <a:pt x="26670" y="52578"/>
                    </a:moveTo>
                    <a:lnTo>
                      <a:pt x="24383" y="64008"/>
                    </a:lnTo>
                  </a:path>
                  <a:path w="180340" h="109219">
                    <a:moveTo>
                      <a:pt x="25907" y="54864"/>
                    </a:moveTo>
                    <a:lnTo>
                      <a:pt x="25146" y="53340"/>
                    </a:lnTo>
                    <a:lnTo>
                      <a:pt x="24383" y="52578"/>
                    </a:lnTo>
                    <a:lnTo>
                      <a:pt x="22859" y="52578"/>
                    </a:lnTo>
                    <a:lnTo>
                      <a:pt x="21335" y="53340"/>
                    </a:lnTo>
                    <a:lnTo>
                      <a:pt x="20574" y="54864"/>
                    </a:lnTo>
                    <a:lnTo>
                      <a:pt x="19811" y="57150"/>
                    </a:lnTo>
                    <a:lnTo>
                      <a:pt x="19050" y="58674"/>
                    </a:lnTo>
                    <a:lnTo>
                      <a:pt x="19050" y="61722"/>
                    </a:lnTo>
                    <a:lnTo>
                      <a:pt x="19811" y="63246"/>
                    </a:lnTo>
                    <a:lnTo>
                      <a:pt x="20574" y="64008"/>
                    </a:lnTo>
                    <a:lnTo>
                      <a:pt x="22098" y="64008"/>
                    </a:lnTo>
                    <a:lnTo>
                      <a:pt x="23622" y="63246"/>
                    </a:lnTo>
                    <a:lnTo>
                      <a:pt x="24383" y="61722"/>
                    </a:lnTo>
                  </a:path>
                  <a:path w="180340" h="109219">
                    <a:moveTo>
                      <a:pt x="36575" y="47243"/>
                    </a:moveTo>
                    <a:lnTo>
                      <a:pt x="33527" y="64008"/>
                    </a:lnTo>
                  </a:path>
                  <a:path w="180340" h="109219">
                    <a:moveTo>
                      <a:pt x="35051" y="54864"/>
                    </a:moveTo>
                    <a:lnTo>
                      <a:pt x="34289" y="53340"/>
                    </a:lnTo>
                    <a:lnTo>
                      <a:pt x="33527" y="52578"/>
                    </a:lnTo>
                    <a:lnTo>
                      <a:pt x="32003" y="52578"/>
                    </a:lnTo>
                    <a:lnTo>
                      <a:pt x="29718" y="54864"/>
                    </a:lnTo>
                    <a:lnTo>
                      <a:pt x="28955" y="57150"/>
                    </a:lnTo>
                    <a:lnTo>
                      <a:pt x="28194" y="58674"/>
                    </a:lnTo>
                    <a:lnTo>
                      <a:pt x="28955" y="61722"/>
                    </a:lnTo>
                    <a:lnTo>
                      <a:pt x="28955" y="63246"/>
                    </a:lnTo>
                    <a:lnTo>
                      <a:pt x="29718" y="64008"/>
                    </a:lnTo>
                    <a:lnTo>
                      <a:pt x="31241" y="64008"/>
                    </a:lnTo>
                    <a:lnTo>
                      <a:pt x="32765" y="63246"/>
                    </a:lnTo>
                    <a:lnTo>
                      <a:pt x="33527" y="61722"/>
                    </a:lnTo>
                  </a:path>
                  <a:path w="180340" h="109219">
                    <a:moveTo>
                      <a:pt x="39624" y="52578"/>
                    </a:moveTo>
                    <a:lnTo>
                      <a:pt x="37337" y="64008"/>
                    </a:lnTo>
                  </a:path>
                  <a:path w="180340" h="109219">
                    <a:moveTo>
                      <a:pt x="38861" y="57150"/>
                    </a:moveTo>
                    <a:lnTo>
                      <a:pt x="39624" y="54864"/>
                    </a:lnTo>
                    <a:lnTo>
                      <a:pt x="40385" y="53340"/>
                    </a:lnTo>
                    <a:lnTo>
                      <a:pt x="41909" y="52578"/>
                    </a:lnTo>
                    <a:lnTo>
                      <a:pt x="42672" y="52578"/>
                    </a:lnTo>
                  </a:path>
                  <a:path w="180340" h="109219">
                    <a:moveTo>
                      <a:pt x="45720" y="52578"/>
                    </a:moveTo>
                    <a:lnTo>
                      <a:pt x="44196" y="60960"/>
                    </a:lnTo>
                    <a:lnTo>
                      <a:pt x="44196" y="63246"/>
                    </a:lnTo>
                    <a:lnTo>
                      <a:pt x="44957" y="64008"/>
                    </a:lnTo>
                    <a:lnTo>
                      <a:pt x="46481" y="64008"/>
                    </a:lnTo>
                    <a:lnTo>
                      <a:pt x="48005" y="63246"/>
                    </a:lnTo>
                    <a:lnTo>
                      <a:pt x="49529" y="60960"/>
                    </a:lnTo>
                  </a:path>
                  <a:path w="180340" h="109219">
                    <a:moveTo>
                      <a:pt x="51053" y="52578"/>
                    </a:moveTo>
                    <a:lnTo>
                      <a:pt x="48768" y="64008"/>
                    </a:lnTo>
                  </a:path>
                  <a:path w="180340" h="109219">
                    <a:moveTo>
                      <a:pt x="54863" y="52578"/>
                    </a:moveTo>
                    <a:lnTo>
                      <a:pt x="51815" y="69342"/>
                    </a:lnTo>
                  </a:path>
                  <a:path w="180340" h="109219">
                    <a:moveTo>
                      <a:pt x="54101" y="54864"/>
                    </a:moveTo>
                    <a:lnTo>
                      <a:pt x="56387" y="52578"/>
                    </a:lnTo>
                    <a:lnTo>
                      <a:pt x="57911" y="52578"/>
                    </a:lnTo>
                    <a:lnTo>
                      <a:pt x="58674" y="53340"/>
                    </a:lnTo>
                    <a:lnTo>
                      <a:pt x="59435" y="54864"/>
                    </a:lnTo>
                    <a:lnTo>
                      <a:pt x="59435" y="58674"/>
                    </a:lnTo>
                    <a:lnTo>
                      <a:pt x="58674" y="61722"/>
                    </a:lnTo>
                    <a:lnTo>
                      <a:pt x="57150" y="63246"/>
                    </a:lnTo>
                    <a:lnTo>
                      <a:pt x="55625" y="64008"/>
                    </a:lnTo>
                    <a:lnTo>
                      <a:pt x="54863" y="64008"/>
                    </a:lnTo>
                    <a:lnTo>
                      <a:pt x="53339" y="63246"/>
                    </a:lnTo>
                    <a:lnTo>
                      <a:pt x="53339" y="61722"/>
                    </a:lnTo>
                  </a:path>
                  <a:path w="180340" h="109219">
                    <a:moveTo>
                      <a:pt x="65531" y="52578"/>
                    </a:moveTo>
                    <a:lnTo>
                      <a:pt x="64770" y="53340"/>
                    </a:lnTo>
                    <a:lnTo>
                      <a:pt x="63246" y="54864"/>
                    </a:lnTo>
                    <a:lnTo>
                      <a:pt x="62483" y="57150"/>
                    </a:lnTo>
                    <a:lnTo>
                      <a:pt x="62483" y="61722"/>
                    </a:lnTo>
                    <a:lnTo>
                      <a:pt x="63246" y="63246"/>
                    </a:lnTo>
                    <a:lnTo>
                      <a:pt x="64007" y="64008"/>
                    </a:lnTo>
                    <a:lnTo>
                      <a:pt x="64770" y="64008"/>
                    </a:lnTo>
                    <a:lnTo>
                      <a:pt x="66294" y="63246"/>
                    </a:lnTo>
                    <a:lnTo>
                      <a:pt x="67818" y="61722"/>
                    </a:lnTo>
                    <a:lnTo>
                      <a:pt x="68579" y="58674"/>
                    </a:lnTo>
                    <a:lnTo>
                      <a:pt x="68579" y="54864"/>
                    </a:lnTo>
                    <a:lnTo>
                      <a:pt x="67818" y="53340"/>
                    </a:lnTo>
                    <a:lnTo>
                      <a:pt x="67055" y="52578"/>
                    </a:lnTo>
                    <a:lnTo>
                      <a:pt x="65531" y="52578"/>
                    </a:lnTo>
                    <a:close/>
                  </a:path>
                  <a:path w="180340" h="109219">
                    <a:moveTo>
                      <a:pt x="73913" y="47243"/>
                    </a:moveTo>
                    <a:lnTo>
                      <a:pt x="70865" y="64008"/>
                    </a:lnTo>
                  </a:path>
                  <a:path w="180340" h="109219">
                    <a:moveTo>
                      <a:pt x="75437" y="57150"/>
                    </a:moveTo>
                    <a:lnTo>
                      <a:pt x="81533" y="57150"/>
                    </a:lnTo>
                    <a:lnTo>
                      <a:pt x="81533" y="54102"/>
                    </a:lnTo>
                    <a:lnTo>
                      <a:pt x="80772" y="53340"/>
                    </a:lnTo>
                    <a:lnTo>
                      <a:pt x="80009" y="52578"/>
                    </a:lnTo>
                    <a:lnTo>
                      <a:pt x="79248" y="52578"/>
                    </a:lnTo>
                    <a:lnTo>
                      <a:pt x="77724" y="53340"/>
                    </a:lnTo>
                    <a:lnTo>
                      <a:pt x="76200" y="54864"/>
                    </a:lnTo>
                    <a:lnTo>
                      <a:pt x="75437" y="57150"/>
                    </a:lnTo>
                    <a:lnTo>
                      <a:pt x="75437" y="61722"/>
                    </a:lnTo>
                    <a:lnTo>
                      <a:pt x="76200" y="63246"/>
                    </a:lnTo>
                    <a:lnTo>
                      <a:pt x="76961" y="64008"/>
                    </a:lnTo>
                    <a:lnTo>
                      <a:pt x="77724" y="64008"/>
                    </a:lnTo>
                    <a:lnTo>
                      <a:pt x="79248" y="63246"/>
                    </a:lnTo>
                    <a:lnTo>
                      <a:pt x="80772" y="61722"/>
                    </a:lnTo>
                  </a:path>
                  <a:path w="180340" h="109219">
                    <a:moveTo>
                      <a:pt x="179831" y="0"/>
                    </a:moveTo>
                    <a:lnTo>
                      <a:pt x="178307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2" name="object 1084">
                <a:extLst>
                  <a:ext uri="{FF2B5EF4-FFF2-40B4-BE49-F238E27FC236}">
                    <a16:creationId xmlns:a16="http://schemas.microsoft.com/office/drawing/2014/main" id="{20045E25-A1C3-13EE-E960-98134CF12ED5}"/>
                  </a:ext>
                </a:extLst>
              </p:cNvPr>
              <p:cNvSpPr/>
              <p:nvPr/>
            </p:nvSpPr>
            <p:spPr>
              <a:xfrm>
                <a:off x="8915018" y="2976752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3" name="object 1085">
                <a:extLst>
                  <a:ext uri="{FF2B5EF4-FFF2-40B4-BE49-F238E27FC236}">
                    <a16:creationId xmlns:a16="http://schemas.microsoft.com/office/drawing/2014/main" id="{871B1645-5266-04BA-7440-9FEF40B2E6F1}"/>
                  </a:ext>
                </a:extLst>
              </p:cNvPr>
              <p:cNvSpPr/>
              <p:nvPr/>
            </p:nvSpPr>
            <p:spPr>
              <a:xfrm>
                <a:off x="8911590" y="2974848"/>
                <a:ext cx="14604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5714">
                    <a:moveTo>
                      <a:pt x="1524" y="0"/>
                    </a:moveTo>
                    <a:lnTo>
                      <a:pt x="2285" y="2285"/>
                    </a:lnTo>
                  </a:path>
                  <a:path w="14604" h="5714">
                    <a:moveTo>
                      <a:pt x="4571" y="1524"/>
                    </a:moveTo>
                    <a:lnTo>
                      <a:pt x="3809" y="1524"/>
                    </a:lnTo>
                    <a:lnTo>
                      <a:pt x="3809" y="2285"/>
                    </a:lnTo>
                  </a:path>
                  <a:path w="14604" h="5714">
                    <a:moveTo>
                      <a:pt x="14477" y="4571"/>
                    </a:moveTo>
                    <a:lnTo>
                      <a:pt x="14477" y="5333"/>
                    </a:lnTo>
                  </a:path>
                  <a:path w="14604" h="5714">
                    <a:moveTo>
                      <a:pt x="4571" y="1524"/>
                    </a:moveTo>
                    <a:lnTo>
                      <a:pt x="14477" y="1524"/>
                    </a:lnTo>
                  </a:path>
                  <a:path w="14604" h="5714">
                    <a:moveTo>
                      <a:pt x="1524" y="0"/>
                    </a:moveTo>
                    <a:lnTo>
                      <a:pt x="0" y="228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4" name="object 1086">
                <a:extLst>
                  <a:ext uri="{FF2B5EF4-FFF2-40B4-BE49-F238E27FC236}">
                    <a16:creationId xmlns:a16="http://schemas.microsoft.com/office/drawing/2014/main" id="{5B2EEFA7-18E3-DF0B-C6BE-A5DE8392BDDF}"/>
                  </a:ext>
                </a:extLst>
              </p:cNvPr>
              <p:cNvSpPr/>
              <p:nvPr/>
            </p:nvSpPr>
            <p:spPr>
              <a:xfrm>
                <a:off x="8911590" y="297561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1523"/>
                    </a:moveTo>
                    <a:lnTo>
                      <a:pt x="1524" y="0"/>
                    </a:lnTo>
                    <a:lnTo>
                      <a:pt x="0" y="1523"/>
                    </a:lnTo>
                    <a:lnTo>
                      <a:pt x="3048" y="1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5" name="object 1087">
                <a:extLst>
                  <a:ext uri="{FF2B5EF4-FFF2-40B4-BE49-F238E27FC236}">
                    <a16:creationId xmlns:a16="http://schemas.microsoft.com/office/drawing/2014/main" id="{A131B18D-D5D1-CE60-C1A9-9BFBCA150B4B}"/>
                  </a:ext>
                </a:extLst>
              </p:cNvPr>
              <p:cNvSpPr/>
              <p:nvPr/>
            </p:nvSpPr>
            <p:spPr>
              <a:xfrm>
                <a:off x="8714993" y="2913888"/>
                <a:ext cx="223520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223520" h="81914">
                    <a:moveTo>
                      <a:pt x="196596" y="63245"/>
                    </a:moveTo>
                    <a:lnTo>
                      <a:pt x="198120" y="61722"/>
                    </a:lnTo>
                    <a:lnTo>
                      <a:pt x="199644" y="63245"/>
                    </a:lnTo>
                    <a:lnTo>
                      <a:pt x="196596" y="63245"/>
                    </a:lnTo>
                    <a:close/>
                  </a:path>
                  <a:path w="223520" h="81914">
                    <a:moveTo>
                      <a:pt x="211074" y="66293"/>
                    </a:moveTo>
                    <a:lnTo>
                      <a:pt x="214883" y="66293"/>
                    </a:lnTo>
                  </a:path>
                  <a:path w="223520" h="81914">
                    <a:moveTo>
                      <a:pt x="216407" y="63245"/>
                    </a:moveTo>
                    <a:lnTo>
                      <a:pt x="223265" y="63245"/>
                    </a:lnTo>
                  </a:path>
                  <a:path w="223520" h="81914">
                    <a:moveTo>
                      <a:pt x="182879" y="12192"/>
                    </a:moveTo>
                    <a:lnTo>
                      <a:pt x="182879" y="24384"/>
                    </a:lnTo>
                  </a:path>
                  <a:path w="223520" h="81914">
                    <a:moveTo>
                      <a:pt x="175259" y="12192"/>
                    </a:moveTo>
                    <a:lnTo>
                      <a:pt x="175259" y="24384"/>
                    </a:lnTo>
                  </a:path>
                  <a:path w="223520" h="81914">
                    <a:moveTo>
                      <a:pt x="173735" y="9143"/>
                    </a:moveTo>
                    <a:lnTo>
                      <a:pt x="173735" y="2286"/>
                    </a:lnTo>
                  </a:path>
                  <a:path w="223520" h="81914">
                    <a:moveTo>
                      <a:pt x="184403" y="24384"/>
                    </a:moveTo>
                    <a:lnTo>
                      <a:pt x="182879" y="24384"/>
                    </a:lnTo>
                  </a:path>
                  <a:path w="223520" h="81914">
                    <a:moveTo>
                      <a:pt x="172974" y="9143"/>
                    </a:moveTo>
                    <a:lnTo>
                      <a:pt x="184403" y="9143"/>
                    </a:lnTo>
                  </a:path>
                  <a:path w="223520" h="81914">
                    <a:moveTo>
                      <a:pt x="184403" y="2286"/>
                    </a:moveTo>
                    <a:lnTo>
                      <a:pt x="184403" y="24384"/>
                    </a:lnTo>
                  </a:path>
                  <a:path w="223520" h="81914">
                    <a:moveTo>
                      <a:pt x="183641" y="9143"/>
                    </a:moveTo>
                    <a:lnTo>
                      <a:pt x="183641" y="2286"/>
                    </a:lnTo>
                  </a:path>
                  <a:path w="223520" h="81914">
                    <a:moveTo>
                      <a:pt x="172974" y="2286"/>
                    </a:moveTo>
                    <a:lnTo>
                      <a:pt x="172974" y="24384"/>
                    </a:lnTo>
                  </a:path>
                  <a:path w="223520" h="81914">
                    <a:moveTo>
                      <a:pt x="175259" y="24384"/>
                    </a:moveTo>
                    <a:lnTo>
                      <a:pt x="172974" y="24384"/>
                    </a:lnTo>
                  </a:path>
                  <a:path w="223520" h="81914">
                    <a:moveTo>
                      <a:pt x="172974" y="12192"/>
                    </a:moveTo>
                    <a:lnTo>
                      <a:pt x="184403" y="12192"/>
                    </a:lnTo>
                  </a:path>
                  <a:path w="223520" h="81914">
                    <a:moveTo>
                      <a:pt x="168401" y="2286"/>
                    </a:moveTo>
                    <a:lnTo>
                      <a:pt x="189737" y="2286"/>
                    </a:lnTo>
                  </a:path>
                  <a:path w="223520" h="81914">
                    <a:moveTo>
                      <a:pt x="2285" y="64008"/>
                    </a:moveTo>
                    <a:lnTo>
                      <a:pt x="3048" y="64770"/>
                    </a:lnTo>
                  </a:path>
                  <a:path w="223520" h="81914">
                    <a:moveTo>
                      <a:pt x="3048" y="67818"/>
                    </a:moveTo>
                    <a:lnTo>
                      <a:pt x="2285" y="69342"/>
                    </a:lnTo>
                  </a:path>
                  <a:path w="223520" h="81914">
                    <a:moveTo>
                      <a:pt x="2285" y="39624"/>
                    </a:moveTo>
                    <a:lnTo>
                      <a:pt x="2285" y="64770"/>
                    </a:lnTo>
                  </a:path>
                  <a:path w="223520" h="81914">
                    <a:moveTo>
                      <a:pt x="0" y="39624"/>
                    </a:moveTo>
                    <a:lnTo>
                      <a:pt x="0" y="64770"/>
                    </a:lnTo>
                  </a:path>
                  <a:path w="223520" h="81914">
                    <a:moveTo>
                      <a:pt x="2285" y="67818"/>
                    </a:moveTo>
                    <a:lnTo>
                      <a:pt x="2285" y="81534"/>
                    </a:lnTo>
                  </a:path>
                  <a:path w="223520" h="81914">
                    <a:moveTo>
                      <a:pt x="0" y="39624"/>
                    </a:moveTo>
                    <a:lnTo>
                      <a:pt x="2285" y="39624"/>
                    </a:lnTo>
                  </a:path>
                  <a:path w="223520" h="81914">
                    <a:moveTo>
                      <a:pt x="3809" y="64770"/>
                    </a:moveTo>
                    <a:lnTo>
                      <a:pt x="3809" y="67818"/>
                    </a:lnTo>
                  </a:path>
                  <a:path w="223520" h="81914">
                    <a:moveTo>
                      <a:pt x="6096" y="12192"/>
                    </a:moveTo>
                    <a:lnTo>
                      <a:pt x="6096" y="24384"/>
                    </a:lnTo>
                  </a:path>
                  <a:path w="223520" h="81914">
                    <a:moveTo>
                      <a:pt x="8381" y="24384"/>
                    </a:moveTo>
                    <a:lnTo>
                      <a:pt x="6096" y="24384"/>
                    </a:lnTo>
                  </a:path>
                  <a:path w="223520" h="81914">
                    <a:moveTo>
                      <a:pt x="8381" y="2286"/>
                    </a:moveTo>
                    <a:lnTo>
                      <a:pt x="8381" y="24384"/>
                    </a:lnTo>
                  </a:path>
                  <a:path w="223520" h="81914">
                    <a:moveTo>
                      <a:pt x="7620" y="9144"/>
                    </a:moveTo>
                    <a:lnTo>
                      <a:pt x="7620" y="2286"/>
                    </a:lnTo>
                  </a:path>
                  <a:path w="223520" h="81914">
                    <a:moveTo>
                      <a:pt x="29717" y="0"/>
                    </a:moveTo>
                    <a:lnTo>
                      <a:pt x="151637" y="0"/>
                    </a:lnTo>
                  </a:path>
                  <a:path w="223520" h="81914">
                    <a:moveTo>
                      <a:pt x="28194" y="762"/>
                    </a:moveTo>
                    <a:lnTo>
                      <a:pt x="153161" y="762"/>
                    </a:lnTo>
                  </a:path>
                  <a:path w="223520" h="81914">
                    <a:moveTo>
                      <a:pt x="19811" y="2286"/>
                    </a:moveTo>
                    <a:lnTo>
                      <a:pt x="25907" y="2286"/>
                    </a:lnTo>
                  </a:path>
                  <a:path w="223520" h="81914">
                    <a:moveTo>
                      <a:pt x="13715" y="2286"/>
                    </a:moveTo>
                    <a:lnTo>
                      <a:pt x="15239" y="2286"/>
                    </a:lnTo>
                  </a:path>
                  <a:path w="223520" h="81914">
                    <a:moveTo>
                      <a:pt x="15239" y="762"/>
                    </a:moveTo>
                    <a:lnTo>
                      <a:pt x="15239" y="2286"/>
                    </a:lnTo>
                  </a:path>
                  <a:path w="223520" h="81914">
                    <a:moveTo>
                      <a:pt x="26670" y="2286"/>
                    </a:moveTo>
                    <a:lnTo>
                      <a:pt x="26670" y="762"/>
                    </a:lnTo>
                  </a:path>
                  <a:path w="223520" h="81914">
                    <a:moveTo>
                      <a:pt x="26670" y="2286"/>
                    </a:moveTo>
                    <a:lnTo>
                      <a:pt x="26670" y="762"/>
                    </a:lnTo>
                  </a:path>
                  <a:path w="223520" h="81914">
                    <a:moveTo>
                      <a:pt x="26670" y="762"/>
                    </a:moveTo>
                    <a:lnTo>
                      <a:pt x="26670" y="2286"/>
                    </a:lnTo>
                  </a:path>
                  <a:path w="223520" h="81914">
                    <a:moveTo>
                      <a:pt x="26670" y="762"/>
                    </a:moveTo>
                    <a:lnTo>
                      <a:pt x="26670" y="2286"/>
                    </a:lnTo>
                  </a:path>
                  <a:path w="223520" h="81914">
                    <a:moveTo>
                      <a:pt x="25907" y="2286"/>
                    </a:moveTo>
                    <a:lnTo>
                      <a:pt x="25907" y="762"/>
                    </a:lnTo>
                  </a:path>
                  <a:path w="223520" h="81914">
                    <a:moveTo>
                      <a:pt x="25146" y="762"/>
                    </a:moveTo>
                    <a:lnTo>
                      <a:pt x="25146" y="2286"/>
                    </a:lnTo>
                  </a:path>
                  <a:path w="223520" h="81914">
                    <a:moveTo>
                      <a:pt x="25907" y="2286"/>
                    </a:moveTo>
                    <a:lnTo>
                      <a:pt x="25907" y="762"/>
                    </a:lnTo>
                  </a:path>
                  <a:path w="223520" h="81914">
                    <a:moveTo>
                      <a:pt x="25146" y="762"/>
                    </a:moveTo>
                    <a:lnTo>
                      <a:pt x="25146" y="2286"/>
                    </a:lnTo>
                  </a:path>
                  <a:path w="223520" h="81914">
                    <a:moveTo>
                      <a:pt x="18287" y="762"/>
                    </a:moveTo>
                    <a:lnTo>
                      <a:pt x="18287" y="2286"/>
                    </a:lnTo>
                  </a:path>
                  <a:path w="223520" h="81914">
                    <a:moveTo>
                      <a:pt x="19050" y="2286"/>
                    </a:moveTo>
                    <a:lnTo>
                      <a:pt x="19050" y="762"/>
                    </a:lnTo>
                  </a:path>
                  <a:path w="223520" h="81914">
                    <a:moveTo>
                      <a:pt x="19050" y="762"/>
                    </a:moveTo>
                    <a:lnTo>
                      <a:pt x="19050" y="2286"/>
                    </a:lnTo>
                  </a:path>
                  <a:path w="223520" h="81914">
                    <a:moveTo>
                      <a:pt x="18287" y="762"/>
                    </a:moveTo>
                    <a:lnTo>
                      <a:pt x="18287" y="2286"/>
                    </a:lnTo>
                  </a:path>
                  <a:path w="223520" h="81914">
                    <a:moveTo>
                      <a:pt x="19050" y="2286"/>
                    </a:moveTo>
                    <a:lnTo>
                      <a:pt x="19050" y="762"/>
                    </a:lnTo>
                  </a:path>
                  <a:path w="223520" h="81914">
                    <a:moveTo>
                      <a:pt x="19811" y="762"/>
                    </a:moveTo>
                    <a:lnTo>
                      <a:pt x="19811" y="2286"/>
                    </a:lnTo>
                  </a:path>
                  <a:path w="223520" h="81914">
                    <a:moveTo>
                      <a:pt x="20574" y="2286"/>
                    </a:moveTo>
                    <a:lnTo>
                      <a:pt x="20574" y="762"/>
                    </a:lnTo>
                  </a:path>
                  <a:path w="223520" h="81914">
                    <a:moveTo>
                      <a:pt x="20574" y="2286"/>
                    </a:moveTo>
                    <a:lnTo>
                      <a:pt x="20574" y="762"/>
                    </a:lnTo>
                  </a:path>
                  <a:path w="223520" h="81914">
                    <a:moveTo>
                      <a:pt x="19811" y="2286"/>
                    </a:moveTo>
                    <a:lnTo>
                      <a:pt x="20574" y="2286"/>
                    </a:lnTo>
                  </a:path>
                  <a:path w="223520" h="81914">
                    <a:moveTo>
                      <a:pt x="19050" y="2286"/>
                    </a:moveTo>
                    <a:lnTo>
                      <a:pt x="20574" y="2286"/>
                    </a:lnTo>
                  </a:path>
                  <a:path w="223520" h="81914">
                    <a:moveTo>
                      <a:pt x="18287" y="2286"/>
                    </a:moveTo>
                    <a:lnTo>
                      <a:pt x="19050" y="2286"/>
                    </a:lnTo>
                  </a:path>
                  <a:path w="223520" h="81914">
                    <a:moveTo>
                      <a:pt x="18287" y="2286"/>
                    </a:moveTo>
                    <a:lnTo>
                      <a:pt x="19050" y="2286"/>
                    </a:lnTo>
                  </a:path>
                  <a:path w="223520" h="81914">
                    <a:moveTo>
                      <a:pt x="25146" y="2286"/>
                    </a:moveTo>
                    <a:lnTo>
                      <a:pt x="25907" y="2286"/>
                    </a:lnTo>
                  </a:path>
                  <a:path w="223520" h="81914">
                    <a:moveTo>
                      <a:pt x="25146" y="2286"/>
                    </a:moveTo>
                    <a:lnTo>
                      <a:pt x="25907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6" name="object 1088">
                <a:extLst>
                  <a:ext uri="{FF2B5EF4-FFF2-40B4-BE49-F238E27FC236}">
                    <a16:creationId xmlns:a16="http://schemas.microsoft.com/office/drawing/2014/main" id="{58A800C0-E9F7-152F-FF54-41CCDFA886C2}"/>
                  </a:ext>
                </a:extLst>
              </p:cNvPr>
              <p:cNvSpPr/>
              <p:nvPr/>
            </p:nvSpPr>
            <p:spPr>
              <a:xfrm>
                <a:off x="8741282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7" name="object 1089">
                <a:extLst>
                  <a:ext uri="{FF2B5EF4-FFF2-40B4-BE49-F238E27FC236}">
                    <a16:creationId xmlns:a16="http://schemas.microsoft.com/office/drawing/2014/main" id="{ADD17A33-1B26-6C4D-67FC-F365161E6BF3}"/>
                  </a:ext>
                </a:extLst>
              </p:cNvPr>
              <p:cNvSpPr/>
              <p:nvPr/>
            </p:nvSpPr>
            <p:spPr>
              <a:xfrm>
                <a:off x="8728709" y="2913888"/>
                <a:ext cx="1549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54940" h="2539">
                    <a:moveTo>
                      <a:pt x="6858" y="0"/>
                    </a:moveTo>
                    <a:lnTo>
                      <a:pt x="11430" y="0"/>
                    </a:lnTo>
                  </a:path>
                  <a:path w="154940" h="2539">
                    <a:moveTo>
                      <a:pt x="2286" y="0"/>
                    </a:moveTo>
                    <a:lnTo>
                      <a:pt x="4572" y="0"/>
                    </a:lnTo>
                  </a:path>
                  <a:path w="154940" h="2539">
                    <a:moveTo>
                      <a:pt x="2286" y="0"/>
                    </a:moveTo>
                    <a:lnTo>
                      <a:pt x="4572" y="0"/>
                    </a:lnTo>
                  </a:path>
                  <a:path w="154940" h="2539">
                    <a:moveTo>
                      <a:pt x="3810" y="762"/>
                    </a:moveTo>
                    <a:lnTo>
                      <a:pt x="1524" y="762"/>
                    </a:lnTo>
                  </a:path>
                  <a:path w="154940" h="2539">
                    <a:moveTo>
                      <a:pt x="2286" y="0"/>
                    </a:moveTo>
                    <a:lnTo>
                      <a:pt x="0" y="0"/>
                    </a:lnTo>
                  </a:path>
                  <a:path w="154940" h="2539">
                    <a:moveTo>
                      <a:pt x="4572" y="762"/>
                    </a:moveTo>
                    <a:lnTo>
                      <a:pt x="4572" y="0"/>
                    </a:lnTo>
                  </a:path>
                  <a:path w="154940" h="2539">
                    <a:moveTo>
                      <a:pt x="4572" y="762"/>
                    </a:moveTo>
                    <a:lnTo>
                      <a:pt x="4572" y="0"/>
                    </a:lnTo>
                  </a:path>
                  <a:path w="154940" h="2539">
                    <a:moveTo>
                      <a:pt x="5334" y="762"/>
                    </a:moveTo>
                    <a:lnTo>
                      <a:pt x="5334" y="0"/>
                    </a:lnTo>
                    <a:lnTo>
                      <a:pt x="5334" y="762"/>
                    </a:lnTo>
                  </a:path>
                  <a:path w="154940" h="2539">
                    <a:moveTo>
                      <a:pt x="6096" y="762"/>
                    </a:moveTo>
                    <a:lnTo>
                      <a:pt x="5334" y="0"/>
                    </a:lnTo>
                    <a:lnTo>
                      <a:pt x="5334" y="762"/>
                    </a:lnTo>
                  </a:path>
                  <a:path w="154940" h="2539">
                    <a:moveTo>
                      <a:pt x="3810" y="762"/>
                    </a:moveTo>
                    <a:lnTo>
                      <a:pt x="3810" y="0"/>
                    </a:lnTo>
                  </a:path>
                  <a:path w="154940" h="2539">
                    <a:moveTo>
                      <a:pt x="6858" y="0"/>
                    </a:moveTo>
                    <a:lnTo>
                      <a:pt x="6858" y="762"/>
                    </a:lnTo>
                  </a:path>
                  <a:path w="154940" h="2539">
                    <a:moveTo>
                      <a:pt x="6858" y="0"/>
                    </a:moveTo>
                    <a:lnTo>
                      <a:pt x="6858" y="762"/>
                    </a:lnTo>
                  </a:path>
                  <a:path w="154940" h="2539">
                    <a:moveTo>
                      <a:pt x="13716" y="0"/>
                    </a:moveTo>
                    <a:lnTo>
                      <a:pt x="16001" y="0"/>
                    </a:lnTo>
                  </a:path>
                  <a:path w="154940" h="2539">
                    <a:moveTo>
                      <a:pt x="13716" y="0"/>
                    </a:moveTo>
                    <a:lnTo>
                      <a:pt x="16001" y="0"/>
                    </a:lnTo>
                  </a:path>
                  <a:path w="154940" h="2539">
                    <a:moveTo>
                      <a:pt x="11430" y="762"/>
                    </a:moveTo>
                    <a:lnTo>
                      <a:pt x="11430" y="0"/>
                    </a:lnTo>
                  </a:path>
                  <a:path w="154940" h="2539">
                    <a:moveTo>
                      <a:pt x="11430" y="762"/>
                    </a:moveTo>
                    <a:lnTo>
                      <a:pt x="11430" y="0"/>
                    </a:lnTo>
                  </a:path>
                  <a:path w="154940" h="2539">
                    <a:moveTo>
                      <a:pt x="13716" y="0"/>
                    </a:moveTo>
                    <a:lnTo>
                      <a:pt x="12954" y="0"/>
                    </a:lnTo>
                    <a:lnTo>
                      <a:pt x="12954" y="762"/>
                    </a:lnTo>
                  </a:path>
                  <a:path w="154940" h="2539">
                    <a:moveTo>
                      <a:pt x="13716" y="0"/>
                    </a:moveTo>
                    <a:lnTo>
                      <a:pt x="12954" y="0"/>
                    </a:lnTo>
                    <a:lnTo>
                      <a:pt x="12954" y="762"/>
                    </a:lnTo>
                  </a:path>
                  <a:path w="154940" h="2539">
                    <a:moveTo>
                      <a:pt x="14478" y="762"/>
                    </a:moveTo>
                    <a:lnTo>
                      <a:pt x="14478" y="0"/>
                    </a:lnTo>
                  </a:path>
                  <a:path w="154940" h="2539">
                    <a:moveTo>
                      <a:pt x="12954" y="762"/>
                    </a:moveTo>
                    <a:lnTo>
                      <a:pt x="12954" y="0"/>
                    </a:lnTo>
                    <a:lnTo>
                      <a:pt x="12192" y="0"/>
                    </a:lnTo>
                    <a:lnTo>
                      <a:pt x="12192" y="762"/>
                    </a:lnTo>
                  </a:path>
                  <a:path w="154940" h="2539">
                    <a:moveTo>
                      <a:pt x="12954" y="762"/>
                    </a:moveTo>
                    <a:lnTo>
                      <a:pt x="12954" y="0"/>
                    </a:lnTo>
                    <a:lnTo>
                      <a:pt x="12192" y="0"/>
                    </a:lnTo>
                    <a:lnTo>
                      <a:pt x="12192" y="762"/>
                    </a:lnTo>
                  </a:path>
                  <a:path w="154940" h="2539">
                    <a:moveTo>
                      <a:pt x="154686" y="2286"/>
                    </a:moveTo>
                    <a:lnTo>
                      <a:pt x="152400" y="2286"/>
                    </a:lnTo>
                  </a:path>
                  <a:path w="154940" h="2539">
                    <a:moveTo>
                      <a:pt x="141732" y="2286"/>
                    </a:moveTo>
                    <a:lnTo>
                      <a:pt x="147828" y="2286"/>
                    </a:lnTo>
                  </a:path>
                  <a:path w="154940" h="2539">
                    <a:moveTo>
                      <a:pt x="151638" y="0"/>
                    </a:moveTo>
                    <a:lnTo>
                      <a:pt x="154686" y="0"/>
                    </a:lnTo>
                  </a:path>
                  <a:path w="154940" h="2539">
                    <a:moveTo>
                      <a:pt x="152400" y="762"/>
                    </a:moveTo>
                    <a:lnTo>
                      <a:pt x="152400" y="2286"/>
                    </a:lnTo>
                  </a:path>
                  <a:path w="154940" h="2539">
                    <a:moveTo>
                      <a:pt x="150114" y="762"/>
                    </a:moveTo>
                    <a:lnTo>
                      <a:pt x="150114" y="0"/>
                    </a:lnTo>
                  </a:path>
                  <a:path w="154940" h="2539">
                    <a:moveTo>
                      <a:pt x="149351" y="2286"/>
                    </a:moveTo>
                    <a:lnTo>
                      <a:pt x="149351" y="762"/>
                    </a:lnTo>
                  </a:path>
                  <a:path w="154940" h="2539">
                    <a:moveTo>
                      <a:pt x="149351" y="2286"/>
                    </a:moveTo>
                    <a:lnTo>
                      <a:pt x="149351" y="762"/>
                    </a:lnTo>
                  </a:path>
                  <a:path w="154940" h="2539">
                    <a:moveTo>
                      <a:pt x="147828" y="2286"/>
                    </a:moveTo>
                    <a:lnTo>
                      <a:pt x="147828" y="762"/>
                    </a:lnTo>
                  </a:path>
                  <a:path w="154940" h="2539">
                    <a:moveTo>
                      <a:pt x="148590" y="2286"/>
                    </a:moveTo>
                    <a:lnTo>
                      <a:pt x="148590" y="762"/>
                    </a:lnTo>
                  </a:path>
                  <a:path w="154940" h="2539">
                    <a:moveTo>
                      <a:pt x="148590" y="762"/>
                    </a:moveTo>
                    <a:lnTo>
                      <a:pt x="148590" y="2286"/>
                    </a:lnTo>
                  </a:path>
                  <a:path w="154940" h="2539">
                    <a:moveTo>
                      <a:pt x="148590" y="762"/>
                    </a:moveTo>
                    <a:lnTo>
                      <a:pt x="148590" y="2286"/>
                    </a:lnTo>
                  </a:path>
                  <a:path w="154940" h="2539">
                    <a:moveTo>
                      <a:pt x="147828" y="762"/>
                    </a:moveTo>
                    <a:lnTo>
                      <a:pt x="147828" y="2286"/>
                    </a:lnTo>
                  </a:path>
                  <a:path w="154940" h="2539">
                    <a:moveTo>
                      <a:pt x="147828" y="762"/>
                    </a:moveTo>
                    <a:lnTo>
                      <a:pt x="147828" y="2286"/>
                    </a:lnTo>
                    <a:lnTo>
                      <a:pt x="148590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8" name="object 1090">
                <a:extLst>
                  <a:ext uri="{FF2B5EF4-FFF2-40B4-BE49-F238E27FC236}">
                    <a16:creationId xmlns:a16="http://schemas.microsoft.com/office/drawing/2014/main" id="{A58B9729-0693-EE42-B18D-5620FA87899E}"/>
                  </a:ext>
                </a:extLst>
              </p:cNvPr>
              <p:cNvSpPr/>
              <p:nvPr/>
            </p:nvSpPr>
            <p:spPr>
              <a:xfrm>
                <a:off x="8876156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499" name="object 1091">
                <a:extLst>
                  <a:ext uri="{FF2B5EF4-FFF2-40B4-BE49-F238E27FC236}">
                    <a16:creationId xmlns:a16="http://schemas.microsoft.com/office/drawing/2014/main" id="{EB24A884-D77D-BE42-2C23-C35E4E7A83B3}"/>
                  </a:ext>
                </a:extLst>
              </p:cNvPr>
              <p:cNvSpPr/>
              <p:nvPr/>
            </p:nvSpPr>
            <p:spPr>
              <a:xfrm>
                <a:off x="8866631" y="2913888"/>
                <a:ext cx="14604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2539">
                    <a:moveTo>
                      <a:pt x="10668" y="2286"/>
                    </a:moveTo>
                    <a:lnTo>
                      <a:pt x="11429" y="2286"/>
                    </a:lnTo>
                  </a:path>
                  <a:path w="14604" h="2539">
                    <a:moveTo>
                      <a:pt x="10668" y="2286"/>
                    </a:moveTo>
                    <a:lnTo>
                      <a:pt x="11429" y="2286"/>
                    </a:lnTo>
                  </a:path>
                  <a:path w="14604" h="2539">
                    <a:moveTo>
                      <a:pt x="11429" y="0"/>
                    </a:moveTo>
                    <a:lnTo>
                      <a:pt x="11429" y="762"/>
                    </a:lnTo>
                  </a:path>
                  <a:path w="14604" h="2539">
                    <a:moveTo>
                      <a:pt x="10668" y="762"/>
                    </a:moveTo>
                    <a:lnTo>
                      <a:pt x="10668" y="0"/>
                    </a:lnTo>
                    <a:lnTo>
                      <a:pt x="9906" y="762"/>
                    </a:lnTo>
                  </a:path>
                  <a:path w="14604" h="2539">
                    <a:moveTo>
                      <a:pt x="10668" y="762"/>
                    </a:moveTo>
                    <a:lnTo>
                      <a:pt x="10668" y="0"/>
                    </a:lnTo>
                    <a:lnTo>
                      <a:pt x="10668" y="762"/>
                    </a:lnTo>
                  </a:path>
                  <a:path w="14604" h="2539">
                    <a:moveTo>
                      <a:pt x="11429" y="0"/>
                    </a:moveTo>
                    <a:lnTo>
                      <a:pt x="11429" y="762"/>
                    </a:lnTo>
                  </a:path>
                  <a:path w="14604" h="2539">
                    <a:moveTo>
                      <a:pt x="9906" y="762"/>
                    </a:moveTo>
                    <a:lnTo>
                      <a:pt x="9906" y="0"/>
                    </a:lnTo>
                    <a:lnTo>
                      <a:pt x="9144" y="0"/>
                    </a:lnTo>
                  </a:path>
                  <a:path w="14604" h="2539">
                    <a:moveTo>
                      <a:pt x="9906" y="762"/>
                    </a:moveTo>
                    <a:lnTo>
                      <a:pt x="9906" y="0"/>
                    </a:lnTo>
                    <a:lnTo>
                      <a:pt x="9144" y="0"/>
                    </a:lnTo>
                  </a:path>
                  <a:path w="14604" h="2539">
                    <a:moveTo>
                      <a:pt x="12192" y="762"/>
                    </a:moveTo>
                    <a:lnTo>
                      <a:pt x="14477" y="762"/>
                    </a:lnTo>
                  </a:path>
                  <a:path w="14604" h="2539">
                    <a:moveTo>
                      <a:pt x="13716" y="0"/>
                    </a:moveTo>
                    <a:lnTo>
                      <a:pt x="11429" y="0"/>
                    </a:lnTo>
                  </a:path>
                  <a:path w="14604" h="2539">
                    <a:moveTo>
                      <a:pt x="13716" y="0"/>
                    </a:moveTo>
                    <a:lnTo>
                      <a:pt x="11429" y="0"/>
                    </a:lnTo>
                  </a:path>
                  <a:path w="14604" h="2539">
                    <a:moveTo>
                      <a:pt x="2286" y="0"/>
                    </a:moveTo>
                    <a:lnTo>
                      <a:pt x="0" y="0"/>
                    </a:lnTo>
                  </a:path>
                  <a:path w="14604" h="2539">
                    <a:moveTo>
                      <a:pt x="2286" y="0"/>
                    </a:moveTo>
                    <a:lnTo>
                      <a:pt x="0" y="0"/>
                    </a:lnTo>
                  </a:path>
                  <a:path w="14604" h="2539">
                    <a:moveTo>
                      <a:pt x="1524" y="762"/>
                    </a:moveTo>
                    <a:lnTo>
                      <a:pt x="1524" y="0"/>
                    </a:lnTo>
                  </a:path>
                  <a:path w="14604" h="2539">
                    <a:moveTo>
                      <a:pt x="4572" y="2286"/>
                    </a:moveTo>
                    <a:lnTo>
                      <a:pt x="4572" y="762"/>
                    </a:lnTo>
                  </a:path>
                  <a:path w="14604" h="2539">
                    <a:moveTo>
                      <a:pt x="4572" y="2286"/>
                    </a:moveTo>
                    <a:lnTo>
                      <a:pt x="4572" y="762"/>
                    </a:lnTo>
                  </a:path>
                  <a:path w="14604" h="2539">
                    <a:moveTo>
                      <a:pt x="3810" y="762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048" y="762"/>
                    </a:lnTo>
                  </a:path>
                  <a:path w="14604" h="2539">
                    <a:moveTo>
                      <a:pt x="3048" y="762"/>
                    </a:moveTo>
                    <a:lnTo>
                      <a:pt x="3048" y="2286"/>
                    </a:lnTo>
                  </a:path>
                  <a:path w="14604" h="2539">
                    <a:moveTo>
                      <a:pt x="3810" y="762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048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0" name="object 1092">
                <a:extLst>
                  <a:ext uri="{FF2B5EF4-FFF2-40B4-BE49-F238E27FC236}">
                    <a16:creationId xmlns:a16="http://schemas.microsoft.com/office/drawing/2014/main" id="{977514C7-07F1-6873-634B-3246B9E49D9B}"/>
                  </a:ext>
                </a:extLst>
              </p:cNvPr>
              <p:cNvSpPr/>
              <p:nvPr/>
            </p:nvSpPr>
            <p:spPr>
              <a:xfrm>
                <a:off x="8869298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1" name="object 1093">
                <a:extLst>
                  <a:ext uri="{FF2B5EF4-FFF2-40B4-BE49-F238E27FC236}">
                    <a16:creationId xmlns:a16="http://schemas.microsoft.com/office/drawing/2014/main" id="{251AC874-13B5-9837-F339-D827FC14F767}"/>
                  </a:ext>
                </a:extLst>
              </p:cNvPr>
              <p:cNvSpPr/>
              <p:nvPr/>
            </p:nvSpPr>
            <p:spPr>
              <a:xfrm>
                <a:off x="8635745" y="2913888"/>
                <a:ext cx="240029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240029" h="172719">
                    <a:moveTo>
                      <a:pt x="234696" y="2286"/>
                    </a:moveTo>
                    <a:lnTo>
                      <a:pt x="235457" y="2286"/>
                    </a:lnTo>
                  </a:path>
                  <a:path w="240029" h="172719">
                    <a:moveTo>
                      <a:pt x="234696" y="2286"/>
                    </a:moveTo>
                    <a:lnTo>
                      <a:pt x="235457" y="2286"/>
                    </a:lnTo>
                  </a:path>
                  <a:path w="240029" h="172719">
                    <a:moveTo>
                      <a:pt x="234696" y="762"/>
                    </a:moveTo>
                    <a:lnTo>
                      <a:pt x="234696" y="0"/>
                    </a:lnTo>
                    <a:lnTo>
                      <a:pt x="233933" y="0"/>
                    </a:lnTo>
                    <a:lnTo>
                      <a:pt x="233933" y="762"/>
                    </a:lnTo>
                  </a:path>
                  <a:path w="240029" h="172719">
                    <a:moveTo>
                      <a:pt x="234696" y="762"/>
                    </a:moveTo>
                    <a:lnTo>
                      <a:pt x="234696" y="0"/>
                    </a:lnTo>
                    <a:lnTo>
                      <a:pt x="233933" y="762"/>
                    </a:lnTo>
                  </a:path>
                  <a:path w="240029" h="172719">
                    <a:moveTo>
                      <a:pt x="235457" y="0"/>
                    </a:moveTo>
                    <a:lnTo>
                      <a:pt x="235457" y="762"/>
                    </a:lnTo>
                  </a:path>
                  <a:path w="240029" h="172719">
                    <a:moveTo>
                      <a:pt x="235457" y="0"/>
                    </a:moveTo>
                    <a:lnTo>
                      <a:pt x="235457" y="762"/>
                    </a:lnTo>
                  </a:path>
                  <a:path w="240029" h="172719">
                    <a:moveTo>
                      <a:pt x="233933" y="762"/>
                    </a:moveTo>
                    <a:lnTo>
                      <a:pt x="233933" y="2286"/>
                    </a:lnTo>
                  </a:path>
                  <a:path w="240029" h="172719">
                    <a:moveTo>
                      <a:pt x="233933" y="762"/>
                    </a:moveTo>
                    <a:lnTo>
                      <a:pt x="233933" y="0"/>
                    </a:lnTo>
                    <a:lnTo>
                      <a:pt x="233172" y="0"/>
                    </a:lnTo>
                  </a:path>
                  <a:path w="240029" h="172719">
                    <a:moveTo>
                      <a:pt x="233933" y="762"/>
                    </a:moveTo>
                    <a:lnTo>
                      <a:pt x="233933" y="0"/>
                    </a:lnTo>
                    <a:lnTo>
                      <a:pt x="233172" y="0"/>
                    </a:lnTo>
                  </a:path>
                  <a:path w="240029" h="172719">
                    <a:moveTo>
                      <a:pt x="235457" y="0"/>
                    </a:moveTo>
                    <a:lnTo>
                      <a:pt x="240029" y="0"/>
                    </a:lnTo>
                  </a:path>
                  <a:path w="240029" h="172719">
                    <a:moveTo>
                      <a:pt x="76200" y="67818"/>
                    </a:moveTo>
                    <a:lnTo>
                      <a:pt x="76200" y="81534"/>
                    </a:lnTo>
                  </a:path>
                  <a:path w="240029" h="172719">
                    <a:moveTo>
                      <a:pt x="74675" y="67818"/>
                    </a:moveTo>
                    <a:lnTo>
                      <a:pt x="76200" y="69342"/>
                    </a:lnTo>
                  </a:path>
                  <a:path w="240029" h="172719">
                    <a:moveTo>
                      <a:pt x="76200" y="76200"/>
                    </a:moveTo>
                    <a:lnTo>
                      <a:pt x="76200" y="81534"/>
                    </a:lnTo>
                  </a:path>
                  <a:path w="240029" h="172719">
                    <a:moveTo>
                      <a:pt x="57150" y="64008"/>
                    </a:moveTo>
                    <a:lnTo>
                      <a:pt x="56387" y="64770"/>
                    </a:lnTo>
                  </a:path>
                  <a:path w="240029" h="172719">
                    <a:moveTo>
                      <a:pt x="56387" y="67818"/>
                    </a:moveTo>
                    <a:lnTo>
                      <a:pt x="57911" y="69342"/>
                    </a:lnTo>
                  </a:path>
                  <a:path w="240029" h="172719">
                    <a:moveTo>
                      <a:pt x="57150" y="39624"/>
                    </a:moveTo>
                    <a:lnTo>
                      <a:pt x="57150" y="64770"/>
                    </a:lnTo>
                  </a:path>
                  <a:path w="240029" h="172719">
                    <a:moveTo>
                      <a:pt x="59435" y="39624"/>
                    </a:moveTo>
                    <a:lnTo>
                      <a:pt x="59435" y="64770"/>
                    </a:lnTo>
                  </a:path>
                  <a:path w="240029" h="172719">
                    <a:moveTo>
                      <a:pt x="57911" y="67818"/>
                    </a:moveTo>
                    <a:lnTo>
                      <a:pt x="57911" y="81534"/>
                    </a:lnTo>
                  </a:path>
                  <a:path w="240029" h="172719">
                    <a:moveTo>
                      <a:pt x="62483" y="67818"/>
                    </a:moveTo>
                    <a:lnTo>
                      <a:pt x="62483" y="81534"/>
                    </a:lnTo>
                  </a:path>
                  <a:path w="240029" h="172719">
                    <a:moveTo>
                      <a:pt x="57150" y="39624"/>
                    </a:moveTo>
                    <a:lnTo>
                      <a:pt x="59435" y="39624"/>
                    </a:lnTo>
                  </a:path>
                  <a:path w="240029" h="172719">
                    <a:moveTo>
                      <a:pt x="63246" y="67818"/>
                    </a:moveTo>
                    <a:lnTo>
                      <a:pt x="62483" y="69342"/>
                    </a:lnTo>
                  </a:path>
                  <a:path w="240029" h="172719">
                    <a:moveTo>
                      <a:pt x="55625" y="64770"/>
                    </a:moveTo>
                    <a:lnTo>
                      <a:pt x="55625" y="67818"/>
                    </a:lnTo>
                  </a:path>
                  <a:path w="240029" h="172719">
                    <a:moveTo>
                      <a:pt x="62483" y="76200"/>
                    </a:moveTo>
                    <a:lnTo>
                      <a:pt x="62483" y="81534"/>
                    </a:lnTo>
                  </a:path>
                  <a:path w="240029" h="172719">
                    <a:moveTo>
                      <a:pt x="0" y="105156"/>
                    </a:moveTo>
                    <a:lnTo>
                      <a:pt x="0" y="156972"/>
                    </a:lnTo>
                  </a:path>
                  <a:path w="240029" h="172719">
                    <a:moveTo>
                      <a:pt x="0" y="105156"/>
                    </a:moveTo>
                    <a:lnTo>
                      <a:pt x="0" y="156972"/>
                    </a:lnTo>
                  </a:path>
                  <a:path w="240029" h="172719">
                    <a:moveTo>
                      <a:pt x="61722" y="96774"/>
                    </a:moveTo>
                    <a:lnTo>
                      <a:pt x="49529" y="96774"/>
                    </a:lnTo>
                  </a:path>
                  <a:path w="240029" h="172719">
                    <a:moveTo>
                      <a:pt x="61722" y="165354"/>
                    </a:moveTo>
                    <a:lnTo>
                      <a:pt x="49529" y="165354"/>
                    </a:lnTo>
                  </a:path>
                  <a:path w="240029" h="172719">
                    <a:moveTo>
                      <a:pt x="49529" y="172212"/>
                    </a:moveTo>
                    <a:lnTo>
                      <a:pt x="49529" y="89154"/>
                    </a:lnTo>
                  </a:path>
                  <a:path w="240029" h="172719">
                    <a:moveTo>
                      <a:pt x="67055" y="172212"/>
                    </a:moveTo>
                    <a:lnTo>
                      <a:pt x="67055" y="89154"/>
                    </a:lnTo>
                  </a:path>
                  <a:path w="240029" h="172719">
                    <a:moveTo>
                      <a:pt x="61722" y="172212"/>
                    </a:moveTo>
                    <a:lnTo>
                      <a:pt x="61722" y="89154"/>
                    </a:lnTo>
                  </a:path>
                  <a:path w="240029" h="172719">
                    <a:moveTo>
                      <a:pt x="0" y="105156"/>
                    </a:moveTo>
                    <a:lnTo>
                      <a:pt x="3809" y="105156"/>
                    </a:lnTo>
                  </a:path>
                  <a:path w="240029" h="172719">
                    <a:moveTo>
                      <a:pt x="12953" y="115824"/>
                    </a:moveTo>
                    <a:lnTo>
                      <a:pt x="12953" y="116586"/>
                    </a:lnTo>
                    <a:lnTo>
                      <a:pt x="14477" y="116586"/>
                    </a:lnTo>
                    <a:lnTo>
                      <a:pt x="14477" y="115824"/>
                    </a:lnTo>
                  </a:path>
                  <a:path w="240029" h="172719">
                    <a:moveTo>
                      <a:pt x="16001" y="115824"/>
                    </a:moveTo>
                    <a:lnTo>
                      <a:pt x="16763" y="116586"/>
                    </a:lnTo>
                  </a:path>
                  <a:path w="240029" h="172719">
                    <a:moveTo>
                      <a:pt x="6096" y="115824"/>
                    </a:moveTo>
                    <a:lnTo>
                      <a:pt x="6857" y="116586"/>
                    </a:lnTo>
                    <a:lnTo>
                      <a:pt x="7620" y="116586"/>
                    </a:lnTo>
                    <a:lnTo>
                      <a:pt x="8381" y="115824"/>
                    </a:lnTo>
                  </a:path>
                  <a:path w="240029" h="172719">
                    <a:moveTo>
                      <a:pt x="3809" y="116586"/>
                    </a:moveTo>
                    <a:lnTo>
                      <a:pt x="4572" y="116586"/>
                    </a:lnTo>
                    <a:lnTo>
                      <a:pt x="4572" y="115824"/>
                    </a:lnTo>
                  </a:path>
                  <a:path w="240029" h="172719">
                    <a:moveTo>
                      <a:pt x="9905" y="115824"/>
                    </a:moveTo>
                    <a:lnTo>
                      <a:pt x="9905" y="116586"/>
                    </a:lnTo>
                    <a:lnTo>
                      <a:pt x="10668" y="116586"/>
                    </a:lnTo>
                    <a:lnTo>
                      <a:pt x="11429" y="115824"/>
                    </a:lnTo>
                  </a:path>
                  <a:path w="240029" h="172719">
                    <a:moveTo>
                      <a:pt x="9905" y="112014"/>
                    </a:moveTo>
                    <a:lnTo>
                      <a:pt x="9144" y="111252"/>
                    </a:lnTo>
                    <a:lnTo>
                      <a:pt x="8381" y="111252"/>
                    </a:lnTo>
                    <a:lnTo>
                      <a:pt x="8381" y="112014"/>
                    </a:lnTo>
                  </a:path>
                  <a:path w="240029" h="172719">
                    <a:moveTo>
                      <a:pt x="6096" y="112014"/>
                    </a:moveTo>
                    <a:lnTo>
                      <a:pt x="6096" y="111252"/>
                    </a:lnTo>
                    <a:lnTo>
                      <a:pt x="5333" y="111252"/>
                    </a:lnTo>
                    <a:lnTo>
                      <a:pt x="4572" y="112014"/>
                    </a:lnTo>
                  </a:path>
                  <a:path w="240029" h="172719">
                    <a:moveTo>
                      <a:pt x="12953" y="112014"/>
                    </a:moveTo>
                    <a:lnTo>
                      <a:pt x="12192" y="111252"/>
                    </a:lnTo>
                    <a:lnTo>
                      <a:pt x="11429" y="111252"/>
                    </a:lnTo>
                    <a:lnTo>
                      <a:pt x="11429" y="112014"/>
                    </a:lnTo>
                  </a:path>
                  <a:path w="240029" h="172719">
                    <a:moveTo>
                      <a:pt x="16001" y="116586"/>
                    </a:moveTo>
                    <a:lnTo>
                      <a:pt x="16001" y="111252"/>
                    </a:lnTo>
                    <a:lnTo>
                      <a:pt x="15239" y="111252"/>
                    </a:lnTo>
                    <a:lnTo>
                      <a:pt x="14477" y="112014"/>
                    </a:lnTo>
                  </a:path>
                  <a:path w="240029" h="172719">
                    <a:moveTo>
                      <a:pt x="16763" y="116586"/>
                    </a:moveTo>
                    <a:lnTo>
                      <a:pt x="19050" y="116586"/>
                    </a:lnTo>
                  </a:path>
                  <a:path w="240029" h="172719">
                    <a:moveTo>
                      <a:pt x="0" y="156972"/>
                    </a:moveTo>
                    <a:lnTo>
                      <a:pt x="3809" y="156972"/>
                    </a:lnTo>
                  </a:path>
                  <a:path w="240029" h="172719">
                    <a:moveTo>
                      <a:pt x="8381" y="150114"/>
                    </a:moveTo>
                    <a:lnTo>
                      <a:pt x="9144" y="150876"/>
                    </a:lnTo>
                    <a:lnTo>
                      <a:pt x="9144" y="150114"/>
                    </a:lnTo>
                    <a:lnTo>
                      <a:pt x="9905" y="150114"/>
                    </a:lnTo>
                  </a:path>
                  <a:path w="240029" h="172719">
                    <a:moveTo>
                      <a:pt x="3809" y="131064"/>
                    </a:moveTo>
                    <a:lnTo>
                      <a:pt x="3809" y="156972"/>
                    </a:lnTo>
                  </a:path>
                  <a:path w="240029" h="172719">
                    <a:moveTo>
                      <a:pt x="4572" y="150114"/>
                    </a:moveTo>
                    <a:lnTo>
                      <a:pt x="5333" y="150114"/>
                    </a:lnTo>
                    <a:lnTo>
                      <a:pt x="5333" y="150876"/>
                    </a:lnTo>
                    <a:lnTo>
                      <a:pt x="6096" y="150114"/>
                    </a:lnTo>
                  </a:path>
                  <a:path w="240029" h="172719">
                    <a:moveTo>
                      <a:pt x="4572" y="146304"/>
                    </a:moveTo>
                    <a:lnTo>
                      <a:pt x="4572" y="145542"/>
                    </a:lnTo>
                    <a:lnTo>
                      <a:pt x="3809" y="145542"/>
                    </a:lnTo>
                  </a:path>
                  <a:path w="240029" h="172719">
                    <a:moveTo>
                      <a:pt x="8381" y="146304"/>
                    </a:moveTo>
                    <a:lnTo>
                      <a:pt x="7620" y="145542"/>
                    </a:lnTo>
                    <a:lnTo>
                      <a:pt x="6857" y="145542"/>
                    </a:lnTo>
                    <a:lnTo>
                      <a:pt x="6096" y="146304"/>
                    </a:lnTo>
                  </a:path>
                  <a:path w="240029" h="172719">
                    <a:moveTo>
                      <a:pt x="16001" y="150114"/>
                    </a:moveTo>
                    <a:lnTo>
                      <a:pt x="16001" y="145542"/>
                    </a:lnTo>
                  </a:path>
                  <a:path w="240029" h="172719">
                    <a:moveTo>
                      <a:pt x="11429" y="150114"/>
                    </a:moveTo>
                    <a:lnTo>
                      <a:pt x="12192" y="150876"/>
                    </a:lnTo>
                    <a:lnTo>
                      <a:pt x="12192" y="150114"/>
                    </a:lnTo>
                    <a:lnTo>
                      <a:pt x="12953" y="150114"/>
                    </a:lnTo>
                  </a:path>
                  <a:path w="240029" h="172719">
                    <a:moveTo>
                      <a:pt x="14477" y="150114"/>
                    </a:moveTo>
                    <a:lnTo>
                      <a:pt x="15239" y="150114"/>
                    </a:lnTo>
                    <a:lnTo>
                      <a:pt x="15239" y="150876"/>
                    </a:lnTo>
                    <a:lnTo>
                      <a:pt x="16001" y="150114"/>
                    </a:lnTo>
                  </a:path>
                  <a:path w="240029" h="172719">
                    <a:moveTo>
                      <a:pt x="14477" y="146304"/>
                    </a:moveTo>
                    <a:lnTo>
                      <a:pt x="14477" y="145542"/>
                    </a:lnTo>
                    <a:lnTo>
                      <a:pt x="12953" y="145542"/>
                    </a:lnTo>
                    <a:lnTo>
                      <a:pt x="12953" y="146304"/>
                    </a:lnTo>
                  </a:path>
                  <a:path w="240029" h="172719">
                    <a:moveTo>
                      <a:pt x="11429" y="146304"/>
                    </a:moveTo>
                    <a:lnTo>
                      <a:pt x="10668" y="145542"/>
                    </a:lnTo>
                    <a:lnTo>
                      <a:pt x="9905" y="145542"/>
                    </a:lnTo>
                    <a:lnTo>
                      <a:pt x="9905" y="146304"/>
                    </a:lnTo>
                  </a:path>
                  <a:path w="240029" h="172719">
                    <a:moveTo>
                      <a:pt x="16763" y="145542"/>
                    </a:moveTo>
                    <a:lnTo>
                      <a:pt x="16763" y="145542"/>
                    </a:lnTo>
                    <a:lnTo>
                      <a:pt x="16001" y="146304"/>
                    </a:lnTo>
                  </a:path>
                  <a:path w="240029" h="172719">
                    <a:moveTo>
                      <a:pt x="16763" y="145542"/>
                    </a:moveTo>
                    <a:lnTo>
                      <a:pt x="19050" y="145542"/>
                    </a:lnTo>
                  </a:path>
                  <a:path w="240029" h="172719">
                    <a:moveTo>
                      <a:pt x="16001" y="145542"/>
                    </a:moveTo>
                    <a:lnTo>
                      <a:pt x="16001" y="116586"/>
                    </a:lnTo>
                  </a:path>
                  <a:path w="240029" h="172719">
                    <a:moveTo>
                      <a:pt x="14477" y="150114"/>
                    </a:moveTo>
                    <a:lnTo>
                      <a:pt x="14477" y="112014"/>
                    </a:lnTo>
                  </a:path>
                  <a:path w="240029" h="172719">
                    <a:moveTo>
                      <a:pt x="11429" y="150114"/>
                    </a:moveTo>
                    <a:lnTo>
                      <a:pt x="11429" y="112014"/>
                    </a:lnTo>
                  </a:path>
                  <a:path w="240029" h="172719">
                    <a:moveTo>
                      <a:pt x="12953" y="150114"/>
                    </a:moveTo>
                    <a:lnTo>
                      <a:pt x="12953" y="112014"/>
                    </a:lnTo>
                  </a:path>
                  <a:path w="240029" h="172719">
                    <a:moveTo>
                      <a:pt x="3809" y="131064"/>
                    </a:moveTo>
                    <a:lnTo>
                      <a:pt x="3809" y="105156"/>
                    </a:lnTo>
                  </a:path>
                  <a:path w="240029" h="172719">
                    <a:moveTo>
                      <a:pt x="6096" y="150114"/>
                    </a:moveTo>
                    <a:lnTo>
                      <a:pt x="6096" y="112014"/>
                    </a:lnTo>
                  </a:path>
                  <a:path w="240029" h="172719">
                    <a:moveTo>
                      <a:pt x="4572" y="150114"/>
                    </a:moveTo>
                    <a:lnTo>
                      <a:pt x="4572" y="112014"/>
                    </a:lnTo>
                  </a:path>
                  <a:path w="240029" h="172719">
                    <a:moveTo>
                      <a:pt x="8381" y="150114"/>
                    </a:moveTo>
                    <a:lnTo>
                      <a:pt x="8381" y="112014"/>
                    </a:lnTo>
                  </a:path>
                  <a:path w="240029" h="172719">
                    <a:moveTo>
                      <a:pt x="9905" y="150114"/>
                    </a:moveTo>
                    <a:lnTo>
                      <a:pt x="9905" y="112014"/>
                    </a:lnTo>
                  </a:path>
                  <a:path w="240029" h="172719">
                    <a:moveTo>
                      <a:pt x="19050" y="89154"/>
                    </a:moveTo>
                    <a:lnTo>
                      <a:pt x="19050" y="172212"/>
                    </a:lnTo>
                  </a:path>
                  <a:path w="240029" h="172719">
                    <a:moveTo>
                      <a:pt x="49529" y="89154"/>
                    </a:moveTo>
                    <a:lnTo>
                      <a:pt x="19050" y="89154"/>
                    </a:lnTo>
                  </a:path>
                  <a:path w="240029" h="172719">
                    <a:moveTo>
                      <a:pt x="49529" y="172212"/>
                    </a:moveTo>
                    <a:lnTo>
                      <a:pt x="19050" y="172212"/>
                    </a:lnTo>
                  </a:path>
                  <a:path w="240029" h="172719">
                    <a:moveTo>
                      <a:pt x="78485" y="12192"/>
                    </a:moveTo>
                    <a:lnTo>
                      <a:pt x="78485" y="24384"/>
                    </a:lnTo>
                  </a:path>
                  <a:path w="240029" h="172719">
                    <a:moveTo>
                      <a:pt x="76961" y="9144"/>
                    </a:moveTo>
                    <a:lnTo>
                      <a:pt x="76961" y="2286"/>
                    </a:lnTo>
                  </a:path>
                  <a:path w="240029" h="172719">
                    <a:moveTo>
                      <a:pt x="76200" y="2286"/>
                    </a:moveTo>
                    <a:lnTo>
                      <a:pt x="76200" y="24384"/>
                    </a:lnTo>
                  </a:path>
                  <a:path w="240029" h="172719">
                    <a:moveTo>
                      <a:pt x="78485" y="24384"/>
                    </a:moveTo>
                    <a:lnTo>
                      <a:pt x="76200" y="24384"/>
                    </a:lnTo>
                  </a:path>
                  <a:path w="240029" h="172719">
                    <a:moveTo>
                      <a:pt x="70865" y="2286"/>
                    </a:moveTo>
                    <a:lnTo>
                      <a:pt x="69342" y="2286"/>
                    </a:lnTo>
                  </a:path>
                  <a:path w="240029" h="172719">
                    <a:moveTo>
                      <a:pt x="58674" y="2286"/>
                    </a:moveTo>
                    <a:lnTo>
                      <a:pt x="64770" y="2286"/>
                    </a:lnTo>
                  </a:path>
                  <a:path w="240029" h="172719">
                    <a:moveTo>
                      <a:pt x="68579" y="0"/>
                    </a:moveTo>
                    <a:lnTo>
                      <a:pt x="70865" y="0"/>
                    </a:lnTo>
                  </a:path>
                  <a:path w="240029" h="172719">
                    <a:moveTo>
                      <a:pt x="69342" y="762"/>
                    </a:moveTo>
                    <a:lnTo>
                      <a:pt x="69342" y="2286"/>
                    </a:lnTo>
                  </a:path>
                  <a:path w="240029" h="172719">
                    <a:moveTo>
                      <a:pt x="66294" y="762"/>
                    </a:moveTo>
                    <a:lnTo>
                      <a:pt x="66294" y="0"/>
                    </a:lnTo>
                  </a:path>
                  <a:path w="240029" h="172719">
                    <a:moveTo>
                      <a:pt x="65531" y="2286"/>
                    </a:moveTo>
                    <a:lnTo>
                      <a:pt x="65531" y="762"/>
                    </a:lnTo>
                  </a:path>
                  <a:path w="240029" h="172719">
                    <a:moveTo>
                      <a:pt x="65531" y="2286"/>
                    </a:moveTo>
                    <a:lnTo>
                      <a:pt x="65531" y="762"/>
                    </a:lnTo>
                  </a:path>
                  <a:path w="240029" h="172719">
                    <a:moveTo>
                      <a:pt x="64770" y="2286"/>
                    </a:moveTo>
                    <a:lnTo>
                      <a:pt x="64770" y="762"/>
                    </a:lnTo>
                  </a:path>
                  <a:path w="240029" h="172719">
                    <a:moveTo>
                      <a:pt x="64770" y="2286"/>
                    </a:moveTo>
                    <a:lnTo>
                      <a:pt x="64770" y="762"/>
                    </a:lnTo>
                  </a:path>
                  <a:path w="240029" h="172719">
                    <a:moveTo>
                      <a:pt x="65531" y="762"/>
                    </a:moveTo>
                    <a:lnTo>
                      <a:pt x="65531" y="2286"/>
                    </a:lnTo>
                  </a:path>
                  <a:path w="240029" h="172719">
                    <a:moveTo>
                      <a:pt x="64770" y="762"/>
                    </a:moveTo>
                    <a:lnTo>
                      <a:pt x="64770" y="2286"/>
                    </a:lnTo>
                  </a:path>
                  <a:path w="240029" h="172719">
                    <a:moveTo>
                      <a:pt x="64007" y="762"/>
                    </a:moveTo>
                    <a:lnTo>
                      <a:pt x="64007" y="2286"/>
                    </a:lnTo>
                  </a:path>
                  <a:path w="240029" h="172719">
                    <a:moveTo>
                      <a:pt x="64007" y="762"/>
                    </a:moveTo>
                    <a:lnTo>
                      <a:pt x="64007" y="2286"/>
                    </a:lnTo>
                    <a:lnTo>
                      <a:pt x="64770" y="2286"/>
                    </a:lnTo>
                  </a:path>
                  <a:path w="240029" h="172719">
                    <a:moveTo>
                      <a:pt x="64007" y="2286"/>
                    </a:moveTo>
                    <a:lnTo>
                      <a:pt x="65531" y="228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2" name="object 1094">
                <a:extLst>
                  <a:ext uri="{FF2B5EF4-FFF2-40B4-BE49-F238E27FC236}">
                    <a16:creationId xmlns:a16="http://schemas.microsoft.com/office/drawing/2014/main" id="{53E02E3C-9977-E7B8-5A96-A95ACBA73858}"/>
                  </a:ext>
                </a:extLst>
              </p:cNvPr>
              <p:cNvSpPr/>
              <p:nvPr/>
            </p:nvSpPr>
            <p:spPr>
              <a:xfrm>
                <a:off x="8700896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3" name="object 1095">
                <a:extLst>
                  <a:ext uri="{FF2B5EF4-FFF2-40B4-BE49-F238E27FC236}">
                    <a16:creationId xmlns:a16="http://schemas.microsoft.com/office/drawing/2014/main" id="{3BD14206-6CC3-540F-4564-DA082F8CEA3B}"/>
                  </a:ext>
                </a:extLst>
              </p:cNvPr>
              <p:cNvSpPr/>
              <p:nvPr/>
            </p:nvSpPr>
            <p:spPr>
              <a:xfrm>
                <a:off x="8690609" y="2913888"/>
                <a:ext cx="14604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4604" h="2539">
                    <a:moveTo>
                      <a:pt x="11430" y="0"/>
                    </a:moveTo>
                    <a:lnTo>
                      <a:pt x="10668" y="0"/>
                    </a:lnTo>
                    <a:lnTo>
                      <a:pt x="10668" y="762"/>
                    </a:lnTo>
                  </a:path>
                  <a:path w="14604" h="2539">
                    <a:moveTo>
                      <a:pt x="10668" y="762"/>
                    </a:moveTo>
                    <a:lnTo>
                      <a:pt x="9906" y="0"/>
                    </a:lnTo>
                    <a:lnTo>
                      <a:pt x="9906" y="762"/>
                    </a:lnTo>
                  </a:path>
                  <a:path w="14604" h="2539">
                    <a:moveTo>
                      <a:pt x="9906" y="762"/>
                    </a:moveTo>
                    <a:lnTo>
                      <a:pt x="9906" y="0"/>
                    </a:lnTo>
                    <a:lnTo>
                      <a:pt x="9906" y="762"/>
                    </a:lnTo>
                  </a:path>
                  <a:path w="14604" h="2539">
                    <a:moveTo>
                      <a:pt x="11430" y="0"/>
                    </a:moveTo>
                    <a:lnTo>
                      <a:pt x="10668" y="0"/>
                    </a:lnTo>
                    <a:lnTo>
                      <a:pt x="10668" y="762"/>
                    </a:lnTo>
                  </a:path>
                  <a:path w="14604" h="2539">
                    <a:moveTo>
                      <a:pt x="9144" y="762"/>
                    </a:moveTo>
                    <a:lnTo>
                      <a:pt x="9144" y="0"/>
                    </a:lnTo>
                  </a:path>
                  <a:path w="14604" h="2539">
                    <a:moveTo>
                      <a:pt x="9144" y="762"/>
                    </a:moveTo>
                    <a:lnTo>
                      <a:pt x="9144" y="0"/>
                    </a:lnTo>
                  </a:path>
                  <a:path w="14604" h="2539">
                    <a:moveTo>
                      <a:pt x="11430" y="762"/>
                    </a:moveTo>
                    <a:lnTo>
                      <a:pt x="14478" y="762"/>
                    </a:lnTo>
                  </a:path>
                  <a:path w="14604" h="2539">
                    <a:moveTo>
                      <a:pt x="13716" y="0"/>
                    </a:moveTo>
                    <a:lnTo>
                      <a:pt x="11430" y="0"/>
                    </a:lnTo>
                  </a:path>
                  <a:path w="14604" h="2539">
                    <a:moveTo>
                      <a:pt x="13716" y="0"/>
                    </a:moveTo>
                    <a:lnTo>
                      <a:pt x="11430" y="0"/>
                    </a:lnTo>
                  </a:path>
                  <a:path w="14604" h="2539">
                    <a:moveTo>
                      <a:pt x="2286" y="0"/>
                    </a:moveTo>
                    <a:lnTo>
                      <a:pt x="0" y="0"/>
                    </a:lnTo>
                  </a:path>
                  <a:path w="14604" h="2539">
                    <a:moveTo>
                      <a:pt x="2286" y="0"/>
                    </a:moveTo>
                    <a:lnTo>
                      <a:pt x="0" y="0"/>
                    </a:lnTo>
                  </a:path>
                  <a:path w="14604" h="2539">
                    <a:moveTo>
                      <a:pt x="1524" y="762"/>
                    </a:moveTo>
                    <a:lnTo>
                      <a:pt x="1524" y="0"/>
                    </a:lnTo>
                  </a:path>
                  <a:path w="14604" h="2539">
                    <a:moveTo>
                      <a:pt x="4572" y="2286"/>
                    </a:moveTo>
                    <a:lnTo>
                      <a:pt x="4572" y="762"/>
                    </a:lnTo>
                  </a:path>
                  <a:path w="14604" h="2539">
                    <a:moveTo>
                      <a:pt x="4572" y="2286"/>
                    </a:moveTo>
                    <a:lnTo>
                      <a:pt x="4572" y="762"/>
                    </a:lnTo>
                  </a:path>
                  <a:path w="14604" h="2539">
                    <a:moveTo>
                      <a:pt x="3810" y="762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048" y="762"/>
                    </a:lnTo>
                  </a:path>
                  <a:path w="14604" h="2539">
                    <a:moveTo>
                      <a:pt x="3048" y="762"/>
                    </a:moveTo>
                    <a:lnTo>
                      <a:pt x="3048" y="2286"/>
                    </a:lnTo>
                  </a:path>
                  <a:path w="14604" h="2539">
                    <a:moveTo>
                      <a:pt x="3810" y="762"/>
                    </a:moveTo>
                    <a:lnTo>
                      <a:pt x="3810" y="2286"/>
                    </a:lnTo>
                  </a:path>
                  <a:path w="14604" h="2539">
                    <a:moveTo>
                      <a:pt x="3048" y="2286"/>
                    </a:moveTo>
                    <a:lnTo>
                      <a:pt x="3048" y="7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4" name="object 1096">
                <a:extLst>
                  <a:ext uri="{FF2B5EF4-FFF2-40B4-BE49-F238E27FC236}">
                    <a16:creationId xmlns:a16="http://schemas.microsoft.com/office/drawing/2014/main" id="{D684ECC4-BE90-C6C5-30BF-47A9F57EC4D0}"/>
                  </a:ext>
                </a:extLst>
              </p:cNvPr>
              <p:cNvSpPr/>
              <p:nvPr/>
            </p:nvSpPr>
            <p:spPr>
              <a:xfrm>
                <a:off x="8693277" y="291579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5" name="object 1097">
                <a:extLst>
                  <a:ext uri="{FF2B5EF4-FFF2-40B4-BE49-F238E27FC236}">
                    <a16:creationId xmlns:a16="http://schemas.microsoft.com/office/drawing/2014/main" id="{41CE6B05-B7CC-2449-872E-C38F9D4F9300}"/>
                  </a:ext>
                </a:extLst>
              </p:cNvPr>
              <p:cNvSpPr/>
              <p:nvPr/>
            </p:nvSpPr>
            <p:spPr>
              <a:xfrm>
                <a:off x="8690609" y="2871977"/>
                <a:ext cx="494665" cy="214629"/>
              </a:xfrm>
              <a:custGeom>
                <a:avLst/>
                <a:gdLst/>
                <a:ahLst/>
                <a:cxnLst/>
                <a:rect l="l" t="t" r="r" b="b"/>
                <a:pathLst>
                  <a:path w="494665" h="214630">
                    <a:moveTo>
                      <a:pt x="3810" y="44196"/>
                    </a:moveTo>
                    <a:lnTo>
                      <a:pt x="4572" y="44196"/>
                    </a:lnTo>
                  </a:path>
                  <a:path w="494665" h="214630">
                    <a:moveTo>
                      <a:pt x="3810" y="44196"/>
                    </a:moveTo>
                    <a:lnTo>
                      <a:pt x="4572" y="44196"/>
                    </a:lnTo>
                  </a:path>
                  <a:path w="494665" h="214630">
                    <a:moveTo>
                      <a:pt x="3810" y="42672"/>
                    </a:moveTo>
                    <a:lnTo>
                      <a:pt x="3810" y="41910"/>
                    </a:lnTo>
                    <a:lnTo>
                      <a:pt x="3048" y="41910"/>
                    </a:lnTo>
                    <a:lnTo>
                      <a:pt x="3048" y="42672"/>
                    </a:lnTo>
                  </a:path>
                  <a:path w="494665" h="214630">
                    <a:moveTo>
                      <a:pt x="3810" y="42672"/>
                    </a:moveTo>
                    <a:lnTo>
                      <a:pt x="3810" y="41910"/>
                    </a:lnTo>
                    <a:lnTo>
                      <a:pt x="3048" y="41910"/>
                    </a:lnTo>
                    <a:lnTo>
                      <a:pt x="3048" y="42672"/>
                    </a:lnTo>
                  </a:path>
                  <a:path w="494665" h="214630">
                    <a:moveTo>
                      <a:pt x="4572" y="41910"/>
                    </a:moveTo>
                    <a:lnTo>
                      <a:pt x="4572" y="42672"/>
                    </a:lnTo>
                  </a:path>
                  <a:path w="494665" h="214630">
                    <a:moveTo>
                      <a:pt x="4572" y="41910"/>
                    </a:moveTo>
                    <a:lnTo>
                      <a:pt x="4572" y="42672"/>
                    </a:lnTo>
                  </a:path>
                  <a:path w="494665" h="214630">
                    <a:moveTo>
                      <a:pt x="3048" y="42672"/>
                    </a:moveTo>
                    <a:lnTo>
                      <a:pt x="3048" y="44196"/>
                    </a:lnTo>
                  </a:path>
                  <a:path w="494665" h="214630">
                    <a:moveTo>
                      <a:pt x="3048" y="42672"/>
                    </a:moveTo>
                    <a:lnTo>
                      <a:pt x="3048" y="41910"/>
                    </a:lnTo>
                    <a:lnTo>
                      <a:pt x="2286" y="41910"/>
                    </a:lnTo>
                  </a:path>
                  <a:path w="494665" h="214630">
                    <a:moveTo>
                      <a:pt x="3048" y="42672"/>
                    </a:moveTo>
                    <a:lnTo>
                      <a:pt x="2286" y="41910"/>
                    </a:lnTo>
                  </a:path>
                  <a:path w="494665" h="214630">
                    <a:moveTo>
                      <a:pt x="4572" y="41910"/>
                    </a:moveTo>
                    <a:lnTo>
                      <a:pt x="9144" y="41910"/>
                    </a:lnTo>
                  </a:path>
                  <a:path w="494665" h="214630">
                    <a:moveTo>
                      <a:pt x="762" y="109728"/>
                    </a:moveTo>
                    <a:lnTo>
                      <a:pt x="28194" y="109728"/>
                    </a:lnTo>
                  </a:path>
                  <a:path w="494665" h="214630">
                    <a:moveTo>
                      <a:pt x="3048" y="123444"/>
                    </a:moveTo>
                    <a:lnTo>
                      <a:pt x="26670" y="123444"/>
                    </a:lnTo>
                  </a:path>
                  <a:path w="494665" h="214630">
                    <a:moveTo>
                      <a:pt x="762" y="106680"/>
                    </a:moveTo>
                    <a:lnTo>
                      <a:pt x="28194" y="106680"/>
                    </a:lnTo>
                  </a:path>
                  <a:path w="494665" h="214630">
                    <a:moveTo>
                      <a:pt x="21336" y="51054"/>
                    </a:moveTo>
                    <a:lnTo>
                      <a:pt x="32766" y="51054"/>
                    </a:lnTo>
                  </a:path>
                  <a:path w="494665" h="214630">
                    <a:moveTo>
                      <a:pt x="21336" y="54102"/>
                    </a:moveTo>
                    <a:lnTo>
                      <a:pt x="32766" y="54102"/>
                    </a:lnTo>
                  </a:path>
                  <a:path w="494665" h="214630">
                    <a:moveTo>
                      <a:pt x="16001" y="44196"/>
                    </a:moveTo>
                    <a:lnTo>
                      <a:pt x="38100" y="44196"/>
                    </a:lnTo>
                  </a:path>
                  <a:path w="494665" h="214630">
                    <a:moveTo>
                      <a:pt x="203454" y="131064"/>
                    </a:moveTo>
                    <a:lnTo>
                      <a:pt x="6858" y="131064"/>
                    </a:lnTo>
                  </a:path>
                  <a:path w="494665" h="214630">
                    <a:moveTo>
                      <a:pt x="203454" y="214122"/>
                    </a:moveTo>
                    <a:lnTo>
                      <a:pt x="6858" y="214122"/>
                    </a:lnTo>
                  </a:path>
                  <a:path w="494665" h="214630">
                    <a:moveTo>
                      <a:pt x="224790" y="0"/>
                    </a:moveTo>
                    <a:lnTo>
                      <a:pt x="224790" y="105156"/>
                    </a:lnTo>
                  </a:path>
                  <a:path w="494665" h="214630">
                    <a:moveTo>
                      <a:pt x="240792" y="105156"/>
                    </a:moveTo>
                    <a:lnTo>
                      <a:pt x="240792" y="0"/>
                    </a:lnTo>
                  </a:path>
                  <a:path w="494665" h="214630">
                    <a:moveTo>
                      <a:pt x="222504" y="105156"/>
                    </a:moveTo>
                    <a:lnTo>
                      <a:pt x="222504" y="0"/>
                    </a:lnTo>
                  </a:path>
                  <a:path w="494665" h="214630">
                    <a:moveTo>
                      <a:pt x="247650" y="0"/>
                    </a:moveTo>
                    <a:lnTo>
                      <a:pt x="247650" y="105156"/>
                    </a:lnTo>
                  </a:path>
                  <a:path w="494665" h="214630">
                    <a:moveTo>
                      <a:pt x="214122" y="44196"/>
                    </a:moveTo>
                    <a:lnTo>
                      <a:pt x="214122" y="30480"/>
                    </a:lnTo>
                  </a:path>
                  <a:path w="494665" h="214630">
                    <a:moveTo>
                      <a:pt x="192786" y="44196"/>
                    </a:moveTo>
                    <a:lnTo>
                      <a:pt x="192786" y="30480"/>
                    </a:lnTo>
                  </a:path>
                  <a:path w="494665" h="214630">
                    <a:moveTo>
                      <a:pt x="38100" y="44196"/>
                    </a:moveTo>
                    <a:lnTo>
                      <a:pt x="38100" y="30480"/>
                    </a:lnTo>
                  </a:path>
                  <a:path w="494665" h="214630">
                    <a:moveTo>
                      <a:pt x="16001" y="44196"/>
                    </a:moveTo>
                    <a:lnTo>
                      <a:pt x="16001" y="30480"/>
                    </a:lnTo>
                  </a:path>
                  <a:path w="494665" h="214630">
                    <a:moveTo>
                      <a:pt x="54101" y="32766"/>
                    </a:moveTo>
                    <a:lnTo>
                      <a:pt x="54101" y="41910"/>
                    </a:lnTo>
                  </a:path>
                  <a:path w="494665" h="214630">
                    <a:moveTo>
                      <a:pt x="54101" y="32766"/>
                    </a:moveTo>
                    <a:lnTo>
                      <a:pt x="54101" y="41910"/>
                    </a:lnTo>
                  </a:path>
                  <a:path w="494665" h="214630">
                    <a:moveTo>
                      <a:pt x="40386" y="32766"/>
                    </a:moveTo>
                    <a:lnTo>
                      <a:pt x="40386" y="41910"/>
                    </a:lnTo>
                  </a:path>
                  <a:path w="494665" h="214630">
                    <a:moveTo>
                      <a:pt x="40386" y="32766"/>
                    </a:moveTo>
                    <a:lnTo>
                      <a:pt x="40386" y="41910"/>
                    </a:lnTo>
                  </a:path>
                  <a:path w="494665" h="214630">
                    <a:moveTo>
                      <a:pt x="0" y="32766"/>
                    </a:moveTo>
                    <a:lnTo>
                      <a:pt x="0" y="41910"/>
                    </a:lnTo>
                  </a:path>
                  <a:path w="494665" h="214630">
                    <a:moveTo>
                      <a:pt x="0" y="32766"/>
                    </a:moveTo>
                    <a:lnTo>
                      <a:pt x="0" y="41910"/>
                    </a:lnTo>
                  </a:path>
                  <a:path w="494665" h="214630">
                    <a:moveTo>
                      <a:pt x="13716" y="32766"/>
                    </a:moveTo>
                    <a:lnTo>
                      <a:pt x="13716" y="41910"/>
                    </a:lnTo>
                  </a:path>
                  <a:path w="494665" h="214630">
                    <a:moveTo>
                      <a:pt x="13716" y="32766"/>
                    </a:moveTo>
                    <a:lnTo>
                      <a:pt x="13716" y="41910"/>
                    </a:lnTo>
                  </a:path>
                  <a:path w="494665" h="214630">
                    <a:moveTo>
                      <a:pt x="189738" y="32766"/>
                    </a:moveTo>
                    <a:lnTo>
                      <a:pt x="189738" y="41910"/>
                    </a:lnTo>
                  </a:path>
                  <a:path w="494665" h="214630">
                    <a:moveTo>
                      <a:pt x="176022" y="32766"/>
                    </a:moveTo>
                    <a:lnTo>
                      <a:pt x="176022" y="41910"/>
                    </a:lnTo>
                  </a:path>
                  <a:path w="494665" h="214630">
                    <a:moveTo>
                      <a:pt x="176022" y="32766"/>
                    </a:moveTo>
                    <a:lnTo>
                      <a:pt x="176022" y="41910"/>
                    </a:lnTo>
                  </a:path>
                  <a:path w="494665" h="214630">
                    <a:moveTo>
                      <a:pt x="189738" y="32766"/>
                    </a:moveTo>
                    <a:lnTo>
                      <a:pt x="189738" y="41910"/>
                    </a:lnTo>
                  </a:path>
                  <a:path w="494665" h="214630">
                    <a:moveTo>
                      <a:pt x="493775" y="32766"/>
                    </a:moveTo>
                    <a:lnTo>
                      <a:pt x="494538" y="32766"/>
                    </a:lnTo>
                  </a:path>
                  <a:path w="494665" h="214630">
                    <a:moveTo>
                      <a:pt x="493775" y="32766"/>
                    </a:moveTo>
                    <a:lnTo>
                      <a:pt x="494538" y="32766"/>
                    </a:lnTo>
                  </a:path>
                  <a:path w="494665" h="214630">
                    <a:moveTo>
                      <a:pt x="490728" y="32766"/>
                    </a:moveTo>
                    <a:lnTo>
                      <a:pt x="491490" y="32766"/>
                    </a:lnTo>
                  </a:path>
                  <a:path w="494665" h="214630">
                    <a:moveTo>
                      <a:pt x="490728" y="42672"/>
                    </a:moveTo>
                    <a:lnTo>
                      <a:pt x="491490" y="42672"/>
                    </a:lnTo>
                  </a:path>
                  <a:path w="494665" h="214630">
                    <a:moveTo>
                      <a:pt x="467106" y="32766"/>
                    </a:moveTo>
                    <a:lnTo>
                      <a:pt x="467106" y="42672"/>
                    </a:lnTo>
                  </a:path>
                  <a:path w="494665" h="214630">
                    <a:moveTo>
                      <a:pt x="464058" y="32766"/>
                    </a:moveTo>
                    <a:lnTo>
                      <a:pt x="464058" y="4267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6" name="object 1098">
                <a:extLst>
                  <a:ext uri="{FF2B5EF4-FFF2-40B4-BE49-F238E27FC236}">
                    <a16:creationId xmlns:a16="http://schemas.microsoft.com/office/drawing/2014/main" id="{53BE91F7-66D3-6261-B71F-5E6DB799DA05}"/>
                  </a:ext>
                </a:extLst>
              </p:cNvPr>
              <p:cNvSpPr/>
              <p:nvPr/>
            </p:nvSpPr>
            <p:spPr>
              <a:xfrm>
                <a:off x="9127617" y="2904362"/>
                <a:ext cx="381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0794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3809" h="10794">
                    <a:moveTo>
                      <a:pt x="3810" y="10287"/>
                    </a:moveTo>
                    <a:lnTo>
                      <a:pt x="3695" y="10020"/>
                    </a:lnTo>
                    <a:lnTo>
                      <a:pt x="3429" y="9906"/>
                    </a:lnTo>
                    <a:lnTo>
                      <a:pt x="3149" y="10020"/>
                    </a:lnTo>
                    <a:lnTo>
                      <a:pt x="3048" y="10287"/>
                    </a:lnTo>
                    <a:lnTo>
                      <a:pt x="3149" y="10566"/>
                    </a:lnTo>
                    <a:lnTo>
                      <a:pt x="3429" y="10668"/>
                    </a:lnTo>
                    <a:lnTo>
                      <a:pt x="3695" y="10566"/>
                    </a:lnTo>
                    <a:lnTo>
                      <a:pt x="3810" y="10287"/>
                    </a:lnTo>
                    <a:close/>
                  </a:path>
                  <a:path w="3809" h="10794">
                    <a:moveTo>
                      <a:pt x="3810" y="381"/>
                    </a:moveTo>
                    <a:lnTo>
                      <a:pt x="3695" y="114"/>
                    </a:lnTo>
                    <a:lnTo>
                      <a:pt x="3429" y="0"/>
                    </a:lnTo>
                    <a:lnTo>
                      <a:pt x="3149" y="114"/>
                    </a:lnTo>
                    <a:lnTo>
                      <a:pt x="3048" y="381"/>
                    </a:lnTo>
                    <a:lnTo>
                      <a:pt x="3149" y="660"/>
                    </a:lnTo>
                    <a:lnTo>
                      <a:pt x="3429" y="762"/>
                    </a:lnTo>
                    <a:lnTo>
                      <a:pt x="3695" y="660"/>
                    </a:lnTo>
                    <a:lnTo>
                      <a:pt x="3810" y="3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7" name="object 1099">
                <a:extLst>
                  <a:ext uri="{FF2B5EF4-FFF2-40B4-BE49-F238E27FC236}">
                    <a16:creationId xmlns:a16="http://schemas.microsoft.com/office/drawing/2014/main" id="{6C7C9B6B-728D-820D-B65F-8C8645C60CBA}"/>
                  </a:ext>
                </a:extLst>
              </p:cNvPr>
              <p:cNvSpPr/>
              <p:nvPr/>
            </p:nvSpPr>
            <p:spPr>
              <a:xfrm>
                <a:off x="7005828" y="1872234"/>
                <a:ext cx="2175510" cy="1256030"/>
              </a:xfrm>
              <a:custGeom>
                <a:avLst/>
                <a:gdLst/>
                <a:ahLst/>
                <a:cxnLst/>
                <a:rect l="l" t="t" r="r" b="b"/>
                <a:pathLst>
                  <a:path w="2175509" h="1256030">
                    <a:moveTo>
                      <a:pt x="2175510" y="1032509"/>
                    </a:moveTo>
                    <a:lnTo>
                      <a:pt x="2125218" y="1032509"/>
                    </a:lnTo>
                  </a:path>
                  <a:path w="2175509" h="1256030">
                    <a:moveTo>
                      <a:pt x="2175510" y="1042415"/>
                    </a:moveTo>
                    <a:lnTo>
                      <a:pt x="2125218" y="1042415"/>
                    </a:lnTo>
                  </a:path>
                  <a:path w="2175509" h="1256030">
                    <a:moveTo>
                      <a:pt x="2175510" y="1042415"/>
                    </a:moveTo>
                    <a:lnTo>
                      <a:pt x="2125218" y="1042415"/>
                    </a:lnTo>
                  </a:path>
                  <a:path w="2175509" h="1256030">
                    <a:moveTo>
                      <a:pt x="2175510" y="1032509"/>
                    </a:moveTo>
                    <a:lnTo>
                      <a:pt x="2125218" y="1032509"/>
                    </a:lnTo>
                  </a:path>
                  <a:path w="2175509" h="1256030">
                    <a:moveTo>
                      <a:pt x="2141220" y="1255776"/>
                    </a:moveTo>
                    <a:lnTo>
                      <a:pt x="2141220" y="1254252"/>
                    </a:lnTo>
                  </a:path>
                  <a:path w="2175509" h="1256030">
                    <a:moveTo>
                      <a:pt x="2143505" y="1254252"/>
                    </a:moveTo>
                    <a:lnTo>
                      <a:pt x="2141220" y="1255776"/>
                    </a:lnTo>
                  </a:path>
                  <a:path w="2175509" h="1256030">
                    <a:moveTo>
                      <a:pt x="2154936" y="1254252"/>
                    </a:moveTo>
                    <a:lnTo>
                      <a:pt x="2154936" y="1252727"/>
                    </a:lnTo>
                  </a:path>
                  <a:path w="2175509" h="1256030">
                    <a:moveTo>
                      <a:pt x="2143505" y="1252727"/>
                    </a:moveTo>
                    <a:lnTo>
                      <a:pt x="2141220" y="1252727"/>
                    </a:lnTo>
                  </a:path>
                  <a:path w="2175509" h="1256030">
                    <a:moveTo>
                      <a:pt x="2141220" y="1254252"/>
                    </a:moveTo>
                    <a:lnTo>
                      <a:pt x="2141981" y="1254252"/>
                    </a:lnTo>
                  </a:path>
                  <a:path w="2175509" h="1256030">
                    <a:moveTo>
                      <a:pt x="2141220" y="1254252"/>
                    </a:moveTo>
                    <a:lnTo>
                      <a:pt x="2143505" y="1252727"/>
                    </a:lnTo>
                  </a:path>
                  <a:path w="2175509" h="1256030">
                    <a:moveTo>
                      <a:pt x="2141220" y="1254252"/>
                    </a:moveTo>
                    <a:lnTo>
                      <a:pt x="2141981" y="1254252"/>
                    </a:lnTo>
                  </a:path>
                  <a:path w="2175509" h="1256030">
                    <a:moveTo>
                      <a:pt x="2141220" y="1253489"/>
                    </a:moveTo>
                    <a:lnTo>
                      <a:pt x="2141220" y="1254252"/>
                    </a:lnTo>
                  </a:path>
                  <a:path w="2175509" h="1256030">
                    <a:moveTo>
                      <a:pt x="2141220" y="1254252"/>
                    </a:moveTo>
                    <a:lnTo>
                      <a:pt x="2141981" y="1254252"/>
                    </a:lnTo>
                  </a:path>
                  <a:path w="2175509" h="1256030">
                    <a:moveTo>
                      <a:pt x="2136648" y="1253489"/>
                    </a:moveTo>
                    <a:lnTo>
                      <a:pt x="2136648" y="1252727"/>
                    </a:lnTo>
                  </a:path>
                  <a:path w="2175509" h="1256030">
                    <a:moveTo>
                      <a:pt x="2136648" y="1253489"/>
                    </a:moveTo>
                    <a:lnTo>
                      <a:pt x="2141220" y="1253489"/>
                    </a:lnTo>
                  </a:path>
                  <a:path w="2175509" h="1256030">
                    <a:moveTo>
                      <a:pt x="2136648" y="1252727"/>
                    </a:moveTo>
                    <a:lnTo>
                      <a:pt x="2141220" y="1252727"/>
                    </a:lnTo>
                  </a:path>
                  <a:path w="2175509" h="1256030">
                    <a:moveTo>
                      <a:pt x="2141220" y="1253489"/>
                    </a:moveTo>
                    <a:lnTo>
                      <a:pt x="2141220" y="1252727"/>
                    </a:lnTo>
                  </a:path>
                  <a:path w="2175509" h="1256030">
                    <a:moveTo>
                      <a:pt x="2136648" y="1253489"/>
                    </a:moveTo>
                    <a:lnTo>
                      <a:pt x="2135124" y="1253489"/>
                    </a:lnTo>
                  </a:path>
                  <a:path w="2175509" h="1256030">
                    <a:moveTo>
                      <a:pt x="2135124" y="1253489"/>
                    </a:moveTo>
                    <a:lnTo>
                      <a:pt x="2134362" y="1250441"/>
                    </a:lnTo>
                  </a:path>
                  <a:path w="2175509" h="1256030">
                    <a:moveTo>
                      <a:pt x="2136648" y="1252727"/>
                    </a:moveTo>
                    <a:lnTo>
                      <a:pt x="2137410" y="1250441"/>
                    </a:lnTo>
                  </a:path>
                  <a:path w="2175509" h="1256030">
                    <a:moveTo>
                      <a:pt x="2143505" y="1254252"/>
                    </a:moveTo>
                    <a:lnTo>
                      <a:pt x="2143505" y="1252727"/>
                    </a:lnTo>
                  </a:path>
                  <a:path w="2175509" h="1256030">
                    <a:moveTo>
                      <a:pt x="2143505" y="1254252"/>
                    </a:moveTo>
                    <a:lnTo>
                      <a:pt x="2154936" y="1254252"/>
                    </a:lnTo>
                  </a:path>
                  <a:path w="2175509" h="1256030">
                    <a:moveTo>
                      <a:pt x="938783" y="13716"/>
                    </a:moveTo>
                    <a:lnTo>
                      <a:pt x="1700783" y="13716"/>
                    </a:lnTo>
                  </a:path>
                  <a:path w="2175509" h="1256030">
                    <a:moveTo>
                      <a:pt x="928116" y="621792"/>
                    </a:moveTo>
                    <a:lnTo>
                      <a:pt x="1677924" y="621792"/>
                    </a:lnTo>
                  </a:path>
                  <a:path w="2175509" h="1256030">
                    <a:moveTo>
                      <a:pt x="1627631" y="978408"/>
                    </a:moveTo>
                    <a:lnTo>
                      <a:pt x="160781" y="978408"/>
                    </a:lnTo>
                  </a:path>
                  <a:path w="2175509" h="1256030">
                    <a:moveTo>
                      <a:pt x="1627631" y="960882"/>
                    </a:moveTo>
                    <a:lnTo>
                      <a:pt x="160781" y="960882"/>
                    </a:lnTo>
                  </a:path>
                  <a:path w="2175509" h="1256030">
                    <a:moveTo>
                      <a:pt x="1627631" y="962406"/>
                    </a:moveTo>
                    <a:lnTo>
                      <a:pt x="160781" y="962406"/>
                    </a:lnTo>
                  </a:path>
                  <a:path w="2175509" h="1256030">
                    <a:moveTo>
                      <a:pt x="1640586" y="929640"/>
                    </a:moveTo>
                    <a:lnTo>
                      <a:pt x="142494" y="929640"/>
                    </a:lnTo>
                  </a:path>
                  <a:path w="2175509" h="1256030">
                    <a:moveTo>
                      <a:pt x="1640586" y="925830"/>
                    </a:moveTo>
                    <a:lnTo>
                      <a:pt x="142494" y="925830"/>
                    </a:lnTo>
                  </a:path>
                  <a:path w="2175509" h="1256030">
                    <a:moveTo>
                      <a:pt x="1627631" y="980694"/>
                    </a:moveTo>
                    <a:lnTo>
                      <a:pt x="160781" y="980694"/>
                    </a:lnTo>
                  </a:path>
                  <a:path w="2175509" h="1256030">
                    <a:moveTo>
                      <a:pt x="905255" y="553974"/>
                    </a:moveTo>
                    <a:lnTo>
                      <a:pt x="905255" y="0"/>
                    </a:lnTo>
                  </a:path>
                  <a:path w="2175509" h="1256030">
                    <a:moveTo>
                      <a:pt x="883157" y="553974"/>
                    </a:moveTo>
                    <a:lnTo>
                      <a:pt x="883157" y="0"/>
                    </a:lnTo>
                  </a:path>
                  <a:path w="2175509" h="1256030">
                    <a:moveTo>
                      <a:pt x="65531" y="553974"/>
                    </a:moveTo>
                    <a:lnTo>
                      <a:pt x="65531" y="0"/>
                    </a:lnTo>
                  </a:path>
                  <a:path w="2175509" h="1256030">
                    <a:moveTo>
                      <a:pt x="86868" y="553974"/>
                    </a:moveTo>
                    <a:lnTo>
                      <a:pt x="86868" y="0"/>
                    </a:lnTo>
                  </a:path>
                  <a:path w="2175509" h="1256030">
                    <a:moveTo>
                      <a:pt x="110490" y="621792"/>
                    </a:moveTo>
                    <a:lnTo>
                      <a:pt x="860298" y="621792"/>
                    </a:lnTo>
                  </a:path>
                  <a:path w="2175509" h="1256030">
                    <a:moveTo>
                      <a:pt x="26670" y="822960"/>
                    </a:moveTo>
                    <a:lnTo>
                      <a:pt x="67055" y="823722"/>
                    </a:lnTo>
                    <a:lnTo>
                      <a:pt x="26670" y="810768"/>
                    </a:lnTo>
                    <a:lnTo>
                      <a:pt x="67055" y="812292"/>
                    </a:lnTo>
                    <a:lnTo>
                      <a:pt x="26670" y="799338"/>
                    </a:lnTo>
                  </a:path>
                  <a:path w="2175509" h="1256030">
                    <a:moveTo>
                      <a:pt x="67055" y="800100"/>
                    </a:moveTo>
                    <a:lnTo>
                      <a:pt x="26670" y="792480"/>
                    </a:lnTo>
                    <a:lnTo>
                      <a:pt x="26670" y="781812"/>
                    </a:lnTo>
                    <a:lnTo>
                      <a:pt x="28194" y="778764"/>
                    </a:lnTo>
                    <a:lnTo>
                      <a:pt x="29718" y="778002"/>
                    </a:lnTo>
                    <a:lnTo>
                      <a:pt x="33527" y="778002"/>
                    </a:lnTo>
                    <a:lnTo>
                      <a:pt x="47244" y="796290"/>
                    </a:lnTo>
                  </a:path>
                  <a:path w="2175509" h="1256030">
                    <a:moveTo>
                      <a:pt x="67055" y="775716"/>
                    </a:moveTo>
                    <a:lnTo>
                      <a:pt x="26670" y="768096"/>
                    </a:lnTo>
                    <a:lnTo>
                      <a:pt x="67055" y="766572"/>
                    </a:lnTo>
                    <a:lnTo>
                      <a:pt x="26670" y="749808"/>
                    </a:lnTo>
                    <a:lnTo>
                      <a:pt x="67055" y="756666"/>
                    </a:lnTo>
                  </a:path>
                  <a:path w="2175509" h="1256030">
                    <a:moveTo>
                      <a:pt x="33527" y="715518"/>
                    </a:moveTo>
                    <a:lnTo>
                      <a:pt x="32003" y="712470"/>
                    </a:lnTo>
                    <a:lnTo>
                      <a:pt x="26670" y="707898"/>
                    </a:lnTo>
                    <a:lnTo>
                      <a:pt x="67055" y="715518"/>
                    </a:lnTo>
                  </a:path>
                  <a:path w="2175509" h="1256030">
                    <a:moveTo>
                      <a:pt x="33527" y="691896"/>
                    </a:moveTo>
                    <a:lnTo>
                      <a:pt x="32003" y="689610"/>
                    </a:lnTo>
                    <a:lnTo>
                      <a:pt x="26670" y="685038"/>
                    </a:lnTo>
                    <a:lnTo>
                      <a:pt x="67055" y="691896"/>
                    </a:lnTo>
                  </a:path>
                  <a:path w="2175509" h="1256030">
                    <a:moveTo>
                      <a:pt x="88392" y="865632"/>
                    </a:moveTo>
                    <a:lnTo>
                      <a:pt x="91440" y="854964"/>
                    </a:lnTo>
                    <a:lnTo>
                      <a:pt x="86105" y="845058"/>
                    </a:lnTo>
                    <a:lnTo>
                      <a:pt x="76200" y="841248"/>
                    </a:lnTo>
                    <a:lnTo>
                      <a:pt x="66294" y="845058"/>
                    </a:lnTo>
                    <a:lnTo>
                      <a:pt x="60960" y="854964"/>
                    </a:lnTo>
                    <a:lnTo>
                      <a:pt x="64770" y="865632"/>
                    </a:lnTo>
                  </a:path>
                  <a:path w="2175509" h="1256030">
                    <a:moveTo>
                      <a:pt x="91440" y="865632"/>
                    </a:moveTo>
                    <a:lnTo>
                      <a:pt x="60960" y="865632"/>
                    </a:lnTo>
                  </a:path>
                  <a:path w="2175509" h="1256030">
                    <a:moveTo>
                      <a:pt x="91440" y="934212"/>
                    </a:moveTo>
                    <a:lnTo>
                      <a:pt x="60960" y="934212"/>
                    </a:lnTo>
                  </a:path>
                  <a:path w="2175509" h="1256030">
                    <a:moveTo>
                      <a:pt x="17525" y="954024"/>
                    </a:moveTo>
                    <a:lnTo>
                      <a:pt x="135636" y="954024"/>
                    </a:lnTo>
                  </a:path>
                  <a:path w="2175509" h="1256030">
                    <a:moveTo>
                      <a:pt x="9144" y="967740"/>
                    </a:moveTo>
                    <a:lnTo>
                      <a:pt x="144018" y="967740"/>
                    </a:lnTo>
                  </a:path>
                  <a:path w="2175509" h="1256030">
                    <a:moveTo>
                      <a:pt x="9144" y="963168"/>
                    </a:moveTo>
                    <a:lnTo>
                      <a:pt x="144018" y="963168"/>
                    </a:lnTo>
                  </a:path>
                  <a:path w="2175509" h="1256030">
                    <a:moveTo>
                      <a:pt x="17525" y="989076"/>
                    </a:moveTo>
                    <a:lnTo>
                      <a:pt x="135636" y="989076"/>
                    </a:lnTo>
                  </a:path>
                  <a:path w="2175509" h="1256030">
                    <a:moveTo>
                      <a:pt x="0" y="980694"/>
                    </a:moveTo>
                    <a:lnTo>
                      <a:pt x="152400" y="980694"/>
                    </a:lnTo>
                  </a:path>
                  <a:path w="2175509" h="1256030">
                    <a:moveTo>
                      <a:pt x="0" y="986028"/>
                    </a:moveTo>
                    <a:lnTo>
                      <a:pt x="152400" y="986028"/>
                    </a:lnTo>
                  </a:path>
                  <a:path w="2175509" h="1256030">
                    <a:moveTo>
                      <a:pt x="17525" y="995172"/>
                    </a:moveTo>
                    <a:lnTo>
                      <a:pt x="135636" y="995172"/>
                    </a:lnTo>
                  </a:path>
                  <a:path w="2175509" h="1256030">
                    <a:moveTo>
                      <a:pt x="17525" y="947928"/>
                    </a:moveTo>
                    <a:lnTo>
                      <a:pt x="135636" y="947928"/>
                    </a:lnTo>
                  </a:path>
                  <a:path w="2175509" h="1256030">
                    <a:moveTo>
                      <a:pt x="121920" y="935736"/>
                    </a:moveTo>
                    <a:lnTo>
                      <a:pt x="44196" y="935736"/>
                    </a:lnTo>
                  </a:path>
                  <a:path w="2175509" h="1256030">
                    <a:moveTo>
                      <a:pt x="99060" y="873252"/>
                    </a:moveTo>
                    <a:lnTo>
                      <a:pt x="53340" y="873252"/>
                    </a:lnTo>
                  </a:path>
                  <a:path w="2175509" h="1256030">
                    <a:moveTo>
                      <a:pt x="99060" y="880110"/>
                    </a:moveTo>
                    <a:lnTo>
                      <a:pt x="53340" y="880110"/>
                    </a:lnTo>
                  </a:path>
                  <a:path w="2175509" h="1256030">
                    <a:moveTo>
                      <a:pt x="99060" y="875538"/>
                    </a:moveTo>
                    <a:lnTo>
                      <a:pt x="53340" y="87553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8" name="object 1100">
                <a:extLst>
                  <a:ext uri="{FF2B5EF4-FFF2-40B4-BE49-F238E27FC236}">
                    <a16:creationId xmlns:a16="http://schemas.microsoft.com/office/drawing/2014/main" id="{289F5794-BA94-B137-C21F-1B6A30EA1617}"/>
                  </a:ext>
                </a:extLst>
              </p:cNvPr>
              <p:cNvSpPr/>
              <p:nvPr/>
            </p:nvSpPr>
            <p:spPr>
              <a:xfrm>
                <a:off x="7066406" y="27374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09" name="object 1101">
                <a:extLst>
                  <a:ext uri="{FF2B5EF4-FFF2-40B4-BE49-F238E27FC236}">
                    <a16:creationId xmlns:a16="http://schemas.microsoft.com/office/drawing/2014/main" id="{A6058FBE-E9AC-1478-5D93-A234AB7E8D1F}"/>
                  </a:ext>
                </a:extLst>
              </p:cNvPr>
              <p:cNvSpPr/>
              <p:nvPr/>
            </p:nvSpPr>
            <p:spPr>
              <a:xfrm>
                <a:off x="6973823" y="2737866"/>
                <a:ext cx="93345" cy="129539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129539">
                    <a:moveTo>
                      <a:pt x="92964" y="7619"/>
                    </a:moveTo>
                    <a:lnTo>
                      <a:pt x="92964" y="0"/>
                    </a:lnTo>
                  </a:path>
                  <a:path w="93345" h="129539">
                    <a:moveTo>
                      <a:pt x="92964" y="68579"/>
                    </a:moveTo>
                    <a:lnTo>
                      <a:pt x="91440" y="70103"/>
                    </a:lnTo>
                  </a:path>
                  <a:path w="93345" h="129539">
                    <a:moveTo>
                      <a:pt x="92964" y="68579"/>
                    </a:moveTo>
                    <a:lnTo>
                      <a:pt x="92964" y="14477"/>
                    </a:lnTo>
                  </a:path>
                  <a:path w="93345" h="129539">
                    <a:moveTo>
                      <a:pt x="49529" y="82295"/>
                    </a:moveTo>
                    <a:lnTo>
                      <a:pt x="49529" y="88391"/>
                    </a:lnTo>
                  </a:path>
                  <a:path w="93345" h="129539">
                    <a:moveTo>
                      <a:pt x="57911" y="88391"/>
                    </a:moveTo>
                    <a:lnTo>
                      <a:pt x="57911" y="97535"/>
                    </a:lnTo>
                  </a:path>
                  <a:path w="93345" h="129539">
                    <a:moveTo>
                      <a:pt x="41148" y="97535"/>
                    </a:moveTo>
                    <a:lnTo>
                      <a:pt x="41148" y="102107"/>
                    </a:lnTo>
                  </a:path>
                  <a:path w="93345" h="129539">
                    <a:moveTo>
                      <a:pt x="49529" y="123443"/>
                    </a:moveTo>
                    <a:lnTo>
                      <a:pt x="49529" y="129539"/>
                    </a:lnTo>
                  </a:path>
                  <a:path w="93345" h="129539">
                    <a:moveTo>
                      <a:pt x="57911" y="120395"/>
                    </a:moveTo>
                    <a:lnTo>
                      <a:pt x="57911" y="123443"/>
                    </a:lnTo>
                  </a:path>
                  <a:path w="93345" h="129539">
                    <a:moveTo>
                      <a:pt x="32003" y="115061"/>
                    </a:moveTo>
                    <a:lnTo>
                      <a:pt x="32003" y="120395"/>
                    </a:lnTo>
                  </a:path>
                  <a:path w="93345" h="129539">
                    <a:moveTo>
                      <a:pt x="57911" y="102107"/>
                    </a:moveTo>
                    <a:lnTo>
                      <a:pt x="57911" y="115061"/>
                    </a:lnTo>
                  </a:path>
                  <a:path w="93345" h="129539">
                    <a:moveTo>
                      <a:pt x="41909" y="44957"/>
                    </a:moveTo>
                    <a:lnTo>
                      <a:pt x="0" y="44957"/>
                    </a:lnTo>
                  </a:path>
                  <a:path w="93345" h="129539">
                    <a:moveTo>
                      <a:pt x="0" y="44957"/>
                    </a:moveTo>
                    <a:lnTo>
                      <a:pt x="0" y="60197"/>
                    </a:lnTo>
                  </a:path>
                  <a:path w="93345" h="129539">
                    <a:moveTo>
                      <a:pt x="59435" y="67056"/>
                    </a:moveTo>
                    <a:lnTo>
                      <a:pt x="62483" y="70103"/>
                    </a:lnTo>
                  </a:path>
                  <a:path w="93345" h="129539">
                    <a:moveTo>
                      <a:pt x="72390" y="82295"/>
                    </a:moveTo>
                    <a:lnTo>
                      <a:pt x="49529" y="82295"/>
                    </a:lnTo>
                  </a:path>
                  <a:path w="93345" h="129539">
                    <a:moveTo>
                      <a:pt x="59435" y="20573"/>
                    </a:moveTo>
                    <a:lnTo>
                      <a:pt x="67818" y="20573"/>
                    </a:lnTo>
                  </a:path>
                  <a:path w="93345" h="129539">
                    <a:moveTo>
                      <a:pt x="22098" y="16001"/>
                    </a:moveTo>
                    <a:lnTo>
                      <a:pt x="67818" y="16001"/>
                    </a:lnTo>
                  </a:path>
                  <a:path w="93345" h="129539">
                    <a:moveTo>
                      <a:pt x="59435" y="67056"/>
                    </a:moveTo>
                    <a:lnTo>
                      <a:pt x="59435" y="20573"/>
                    </a:lnTo>
                  </a:path>
                  <a:path w="93345" h="129539">
                    <a:moveTo>
                      <a:pt x="49529" y="83819"/>
                    </a:moveTo>
                    <a:lnTo>
                      <a:pt x="49529" y="3047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0" name="object 1102">
                <a:extLst>
                  <a:ext uri="{FF2B5EF4-FFF2-40B4-BE49-F238E27FC236}">
                    <a16:creationId xmlns:a16="http://schemas.microsoft.com/office/drawing/2014/main" id="{B27E6F60-51E7-BFED-E106-B461B2D37AE3}"/>
                  </a:ext>
                </a:extLst>
              </p:cNvPr>
              <p:cNvSpPr/>
              <p:nvPr/>
            </p:nvSpPr>
            <p:spPr>
              <a:xfrm>
                <a:off x="7022972" y="281978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1" name="object 1103">
                <a:extLst>
                  <a:ext uri="{FF2B5EF4-FFF2-40B4-BE49-F238E27FC236}">
                    <a16:creationId xmlns:a16="http://schemas.microsoft.com/office/drawing/2014/main" id="{FF8CB6CB-5EBE-CB2D-3214-F07F6EBA51FC}"/>
                  </a:ext>
                </a:extLst>
              </p:cNvPr>
              <p:cNvSpPr/>
              <p:nvPr/>
            </p:nvSpPr>
            <p:spPr>
              <a:xfrm>
                <a:off x="6995921" y="2737866"/>
                <a:ext cx="162560" cy="129539"/>
              </a:xfrm>
              <a:custGeom>
                <a:avLst/>
                <a:gdLst/>
                <a:ahLst/>
                <a:cxnLst/>
                <a:rect l="l" t="t" r="r" b="b"/>
                <a:pathLst>
                  <a:path w="162559" h="129539">
                    <a:moveTo>
                      <a:pt x="23622" y="27431"/>
                    </a:moveTo>
                    <a:lnTo>
                      <a:pt x="27431" y="30479"/>
                    </a:lnTo>
                  </a:path>
                  <a:path w="162559" h="129539">
                    <a:moveTo>
                      <a:pt x="37337" y="20573"/>
                    </a:moveTo>
                    <a:lnTo>
                      <a:pt x="32003" y="16001"/>
                    </a:lnTo>
                  </a:path>
                  <a:path w="162559" h="129539">
                    <a:moveTo>
                      <a:pt x="0" y="27431"/>
                    </a:moveTo>
                    <a:lnTo>
                      <a:pt x="0" y="16001"/>
                    </a:lnTo>
                  </a:path>
                  <a:path w="162559" h="129539">
                    <a:moveTo>
                      <a:pt x="23622" y="27431"/>
                    </a:moveTo>
                    <a:lnTo>
                      <a:pt x="0" y="27431"/>
                    </a:lnTo>
                  </a:path>
                  <a:path w="162559" h="129539">
                    <a:moveTo>
                      <a:pt x="19811" y="44957"/>
                    </a:moveTo>
                    <a:lnTo>
                      <a:pt x="19811" y="64007"/>
                    </a:lnTo>
                  </a:path>
                  <a:path w="162559" h="129539">
                    <a:moveTo>
                      <a:pt x="63246" y="7619"/>
                    </a:moveTo>
                    <a:lnTo>
                      <a:pt x="63246" y="14477"/>
                    </a:lnTo>
                  </a:path>
                  <a:path w="162559" h="129539">
                    <a:moveTo>
                      <a:pt x="50292" y="70103"/>
                    </a:moveTo>
                    <a:lnTo>
                      <a:pt x="40385" y="70103"/>
                    </a:lnTo>
                  </a:path>
                  <a:path w="162559" h="129539">
                    <a:moveTo>
                      <a:pt x="145542" y="82295"/>
                    </a:moveTo>
                    <a:lnTo>
                      <a:pt x="145542" y="88391"/>
                    </a:lnTo>
                  </a:path>
                  <a:path w="162559" h="129539">
                    <a:moveTo>
                      <a:pt x="136398" y="88391"/>
                    </a:moveTo>
                    <a:lnTo>
                      <a:pt x="136398" y="97535"/>
                    </a:lnTo>
                  </a:path>
                  <a:path w="162559" h="129539">
                    <a:moveTo>
                      <a:pt x="153924" y="97535"/>
                    </a:moveTo>
                    <a:lnTo>
                      <a:pt x="153924" y="102107"/>
                    </a:lnTo>
                  </a:path>
                  <a:path w="162559" h="129539">
                    <a:moveTo>
                      <a:pt x="145542" y="123443"/>
                    </a:moveTo>
                    <a:lnTo>
                      <a:pt x="145542" y="129539"/>
                    </a:lnTo>
                  </a:path>
                  <a:path w="162559" h="129539">
                    <a:moveTo>
                      <a:pt x="136398" y="120395"/>
                    </a:moveTo>
                    <a:lnTo>
                      <a:pt x="136398" y="123443"/>
                    </a:lnTo>
                  </a:path>
                  <a:path w="162559" h="129539">
                    <a:moveTo>
                      <a:pt x="162305" y="115061"/>
                    </a:moveTo>
                    <a:lnTo>
                      <a:pt x="162305" y="120395"/>
                    </a:lnTo>
                  </a:path>
                  <a:path w="162559" h="129539">
                    <a:moveTo>
                      <a:pt x="136398" y="102107"/>
                    </a:moveTo>
                    <a:lnTo>
                      <a:pt x="136398" y="115061"/>
                    </a:lnTo>
                  </a:path>
                  <a:path w="162559" h="129539">
                    <a:moveTo>
                      <a:pt x="101346" y="0"/>
                    </a:moveTo>
                    <a:lnTo>
                      <a:pt x="101346" y="761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2" name="object 1104">
                <a:extLst>
                  <a:ext uri="{FF2B5EF4-FFF2-40B4-BE49-F238E27FC236}">
                    <a16:creationId xmlns:a16="http://schemas.microsoft.com/office/drawing/2014/main" id="{C6A634BC-F1C7-9011-AAC5-961CCAA84724}"/>
                  </a:ext>
                </a:extLst>
              </p:cNvPr>
              <p:cNvSpPr/>
              <p:nvPr/>
            </p:nvSpPr>
            <p:spPr>
              <a:xfrm>
                <a:off x="7096886" y="273748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3" name="object 1105">
                <a:extLst>
                  <a:ext uri="{FF2B5EF4-FFF2-40B4-BE49-F238E27FC236}">
                    <a16:creationId xmlns:a16="http://schemas.microsoft.com/office/drawing/2014/main" id="{91975A97-E19B-2222-6D46-08C91E9AD764}"/>
                  </a:ext>
                </a:extLst>
              </p:cNvPr>
              <p:cNvSpPr/>
              <p:nvPr/>
            </p:nvSpPr>
            <p:spPr>
              <a:xfrm>
                <a:off x="7097268" y="2745486"/>
                <a:ext cx="9334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93345" h="74930">
                    <a:moveTo>
                      <a:pt x="7620" y="6858"/>
                    </a:moveTo>
                    <a:lnTo>
                      <a:pt x="7620" y="0"/>
                    </a:lnTo>
                  </a:path>
                  <a:path w="93345" h="74930">
                    <a:moveTo>
                      <a:pt x="25146" y="8382"/>
                    </a:moveTo>
                    <a:lnTo>
                      <a:pt x="70865" y="8382"/>
                    </a:lnTo>
                  </a:path>
                  <a:path w="93345" h="74930">
                    <a:moveTo>
                      <a:pt x="47243" y="19812"/>
                    </a:moveTo>
                    <a:lnTo>
                      <a:pt x="70865" y="19812"/>
                    </a:lnTo>
                  </a:path>
                  <a:path w="93345" h="74930">
                    <a:moveTo>
                      <a:pt x="33527" y="12954"/>
                    </a:moveTo>
                    <a:lnTo>
                      <a:pt x="33527" y="59436"/>
                    </a:lnTo>
                  </a:path>
                  <a:path w="93345" h="74930">
                    <a:moveTo>
                      <a:pt x="44196" y="22860"/>
                    </a:moveTo>
                    <a:lnTo>
                      <a:pt x="44196" y="74676"/>
                    </a:lnTo>
                  </a:path>
                  <a:path w="93345" h="74930">
                    <a:moveTo>
                      <a:pt x="30479" y="62484"/>
                    </a:moveTo>
                    <a:lnTo>
                      <a:pt x="33527" y="59436"/>
                    </a:lnTo>
                  </a:path>
                  <a:path w="93345" h="74930">
                    <a:moveTo>
                      <a:pt x="33527" y="59436"/>
                    </a:moveTo>
                    <a:lnTo>
                      <a:pt x="30479" y="62484"/>
                    </a:lnTo>
                  </a:path>
                  <a:path w="93345" h="74930">
                    <a:moveTo>
                      <a:pt x="44196" y="22860"/>
                    </a:moveTo>
                    <a:lnTo>
                      <a:pt x="47243" y="19812"/>
                    </a:lnTo>
                  </a:path>
                  <a:path w="93345" h="74930">
                    <a:moveTo>
                      <a:pt x="33527" y="12954"/>
                    </a:moveTo>
                    <a:lnTo>
                      <a:pt x="25146" y="12954"/>
                    </a:lnTo>
                  </a:path>
                  <a:path w="93345" h="74930">
                    <a:moveTo>
                      <a:pt x="38861" y="8382"/>
                    </a:moveTo>
                    <a:lnTo>
                      <a:pt x="33527" y="12954"/>
                    </a:lnTo>
                  </a:path>
                  <a:path w="93345" h="74930">
                    <a:moveTo>
                      <a:pt x="70865" y="19812"/>
                    </a:moveTo>
                    <a:lnTo>
                      <a:pt x="70865" y="8382"/>
                    </a:lnTo>
                  </a:path>
                  <a:path w="93345" h="74930">
                    <a:moveTo>
                      <a:pt x="0" y="60960"/>
                    </a:moveTo>
                    <a:lnTo>
                      <a:pt x="1524" y="62484"/>
                    </a:lnTo>
                  </a:path>
                  <a:path w="93345" h="74930">
                    <a:moveTo>
                      <a:pt x="0" y="60960"/>
                    </a:moveTo>
                    <a:lnTo>
                      <a:pt x="0" y="6858"/>
                    </a:lnTo>
                  </a:path>
                  <a:path w="93345" h="74930">
                    <a:moveTo>
                      <a:pt x="92963" y="37338"/>
                    </a:moveTo>
                    <a:lnTo>
                      <a:pt x="92963" y="52578"/>
                    </a:lnTo>
                  </a:path>
                  <a:path w="93345" h="74930">
                    <a:moveTo>
                      <a:pt x="92963" y="37338"/>
                    </a:moveTo>
                    <a:lnTo>
                      <a:pt x="51053" y="37338"/>
                    </a:lnTo>
                  </a:path>
                  <a:path w="93345" h="74930">
                    <a:moveTo>
                      <a:pt x="51053" y="37338"/>
                    </a:moveTo>
                    <a:lnTo>
                      <a:pt x="51053" y="5638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4" name="object 1106">
                <a:extLst>
                  <a:ext uri="{FF2B5EF4-FFF2-40B4-BE49-F238E27FC236}">
                    <a16:creationId xmlns:a16="http://schemas.microsoft.com/office/drawing/2014/main" id="{181234EF-EB0E-BFDD-AA51-5AB5DD8567FA}"/>
                  </a:ext>
                </a:extLst>
              </p:cNvPr>
              <p:cNvSpPr/>
              <p:nvPr/>
            </p:nvSpPr>
            <p:spPr>
              <a:xfrm>
                <a:off x="7048500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5" name="object 1107">
                <a:extLst>
                  <a:ext uri="{FF2B5EF4-FFF2-40B4-BE49-F238E27FC236}">
                    <a16:creationId xmlns:a16="http://schemas.microsoft.com/office/drawing/2014/main" id="{D1E87177-5FF9-4139-1CCB-8AE5CDB73EA4}"/>
                  </a:ext>
                </a:extLst>
              </p:cNvPr>
              <p:cNvSpPr/>
              <p:nvPr/>
            </p:nvSpPr>
            <p:spPr>
              <a:xfrm>
                <a:off x="7048500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3527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6" name="object 1108">
                <a:extLst>
                  <a:ext uri="{FF2B5EF4-FFF2-40B4-BE49-F238E27FC236}">
                    <a16:creationId xmlns:a16="http://schemas.microsoft.com/office/drawing/2014/main" id="{2F395BC9-E6F1-DABF-B8A9-312B5D6892F5}"/>
                  </a:ext>
                </a:extLst>
              </p:cNvPr>
              <p:cNvSpPr/>
              <p:nvPr/>
            </p:nvSpPr>
            <p:spPr>
              <a:xfrm>
                <a:off x="7081646" y="24936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7" name="object 1109">
                <a:extLst>
                  <a:ext uri="{FF2B5EF4-FFF2-40B4-BE49-F238E27FC236}">
                    <a16:creationId xmlns:a16="http://schemas.microsoft.com/office/drawing/2014/main" id="{CF10A451-6816-F73E-B93F-A2F653219D5B}"/>
                  </a:ext>
                </a:extLst>
              </p:cNvPr>
              <p:cNvSpPr/>
              <p:nvPr/>
            </p:nvSpPr>
            <p:spPr>
              <a:xfrm>
                <a:off x="7082028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11430"/>
                    </a:moveTo>
                    <a:lnTo>
                      <a:pt x="34290" y="0"/>
                    </a:lnTo>
                    <a:lnTo>
                      <a:pt x="0" y="6095"/>
                    </a:lnTo>
                    <a:lnTo>
                      <a:pt x="34290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8" name="object 1110">
                <a:extLst>
                  <a:ext uri="{FF2B5EF4-FFF2-40B4-BE49-F238E27FC236}">
                    <a16:creationId xmlns:a16="http://schemas.microsoft.com/office/drawing/2014/main" id="{19CF4E13-BEFF-4F23-9CB2-BA70BBB94A9C}"/>
                  </a:ext>
                </a:extLst>
              </p:cNvPr>
              <p:cNvSpPr/>
              <p:nvPr/>
            </p:nvSpPr>
            <p:spPr>
              <a:xfrm>
                <a:off x="7082028" y="2426208"/>
                <a:ext cx="808990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808990" h="269875">
                    <a:moveTo>
                      <a:pt x="34290" y="61722"/>
                    </a:moveTo>
                    <a:lnTo>
                      <a:pt x="34290" y="73152"/>
                    </a:lnTo>
                    <a:lnTo>
                      <a:pt x="0" y="67818"/>
                    </a:lnTo>
                    <a:lnTo>
                      <a:pt x="34290" y="61722"/>
                    </a:lnTo>
                    <a:close/>
                  </a:path>
                  <a:path w="808990" h="269875">
                    <a:moveTo>
                      <a:pt x="768096" y="268986"/>
                    </a:moveTo>
                    <a:lnTo>
                      <a:pt x="808481" y="269748"/>
                    </a:lnTo>
                    <a:lnTo>
                      <a:pt x="768096" y="256794"/>
                    </a:lnTo>
                    <a:lnTo>
                      <a:pt x="808481" y="258318"/>
                    </a:lnTo>
                    <a:lnTo>
                      <a:pt x="768096" y="245364"/>
                    </a:lnTo>
                  </a:path>
                  <a:path w="808990" h="269875">
                    <a:moveTo>
                      <a:pt x="808481" y="246125"/>
                    </a:moveTo>
                    <a:lnTo>
                      <a:pt x="768096" y="238506"/>
                    </a:lnTo>
                    <a:lnTo>
                      <a:pt x="768096" y="227837"/>
                    </a:lnTo>
                    <a:lnTo>
                      <a:pt x="769620" y="224790"/>
                    </a:lnTo>
                    <a:lnTo>
                      <a:pt x="771144" y="224028"/>
                    </a:lnTo>
                    <a:lnTo>
                      <a:pt x="775716" y="224028"/>
                    </a:lnTo>
                    <a:lnTo>
                      <a:pt x="788670" y="242316"/>
                    </a:lnTo>
                  </a:path>
                  <a:path w="808990" h="269875">
                    <a:moveTo>
                      <a:pt x="808481" y="221742"/>
                    </a:moveTo>
                    <a:lnTo>
                      <a:pt x="768096" y="214122"/>
                    </a:lnTo>
                    <a:lnTo>
                      <a:pt x="808481" y="212598"/>
                    </a:lnTo>
                    <a:lnTo>
                      <a:pt x="768096" y="195834"/>
                    </a:lnTo>
                    <a:lnTo>
                      <a:pt x="808481" y="202692"/>
                    </a:lnTo>
                  </a:path>
                  <a:path w="808990" h="269875">
                    <a:moveTo>
                      <a:pt x="775716" y="161544"/>
                    </a:moveTo>
                    <a:lnTo>
                      <a:pt x="773429" y="158496"/>
                    </a:lnTo>
                    <a:lnTo>
                      <a:pt x="768096" y="153924"/>
                    </a:lnTo>
                    <a:lnTo>
                      <a:pt x="808481" y="161544"/>
                    </a:lnTo>
                  </a:path>
                  <a:path w="808990" h="269875">
                    <a:moveTo>
                      <a:pt x="777240" y="140969"/>
                    </a:moveTo>
                    <a:lnTo>
                      <a:pt x="775716" y="140208"/>
                    </a:lnTo>
                    <a:lnTo>
                      <a:pt x="771144" y="138684"/>
                    </a:lnTo>
                    <a:lnTo>
                      <a:pt x="769620" y="137160"/>
                    </a:lnTo>
                    <a:lnTo>
                      <a:pt x="768096" y="134112"/>
                    </a:lnTo>
                    <a:lnTo>
                      <a:pt x="768096" y="129540"/>
                    </a:lnTo>
                    <a:lnTo>
                      <a:pt x="771144" y="126492"/>
                    </a:lnTo>
                    <a:lnTo>
                      <a:pt x="775716" y="126492"/>
                    </a:lnTo>
                    <a:lnTo>
                      <a:pt x="779526" y="127254"/>
                    </a:lnTo>
                    <a:lnTo>
                      <a:pt x="783336" y="128778"/>
                    </a:lnTo>
                    <a:lnTo>
                      <a:pt x="788670" y="132587"/>
                    </a:lnTo>
                    <a:lnTo>
                      <a:pt x="808481" y="147066"/>
                    </a:lnTo>
                    <a:lnTo>
                      <a:pt x="808481" y="131064"/>
                    </a:lnTo>
                  </a:path>
                  <a:path w="808990" h="269875">
                    <a:moveTo>
                      <a:pt x="364236" y="11430"/>
                    </a:moveTo>
                    <a:lnTo>
                      <a:pt x="364236" y="9143"/>
                    </a:lnTo>
                    <a:lnTo>
                      <a:pt x="366522" y="4572"/>
                    </a:lnTo>
                    <a:lnTo>
                      <a:pt x="368046" y="2286"/>
                    </a:lnTo>
                    <a:lnTo>
                      <a:pt x="371094" y="0"/>
                    </a:lnTo>
                    <a:lnTo>
                      <a:pt x="376427" y="0"/>
                    </a:lnTo>
                    <a:lnTo>
                      <a:pt x="378714" y="2286"/>
                    </a:lnTo>
                    <a:lnTo>
                      <a:pt x="379475" y="4572"/>
                    </a:lnTo>
                    <a:lnTo>
                      <a:pt x="380238" y="9143"/>
                    </a:lnTo>
                    <a:lnTo>
                      <a:pt x="379475" y="13716"/>
                    </a:lnTo>
                    <a:lnTo>
                      <a:pt x="377190" y="18287"/>
                    </a:lnTo>
                    <a:lnTo>
                      <a:pt x="374142" y="25146"/>
                    </a:lnTo>
                    <a:lnTo>
                      <a:pt x="355853" y="47243"/>
                    </a:lnTo>
                    <a:lnTo>
                      <a:pt x="374903" y="47243"/>
                    </a:lnTo>
                  </a:path>
                  <a:path w="808990" h="269875">
                    <a:moveTo>
                      <a:pt x="405383" y="0"/>
                    </a:moveTo>
                    <a:lnTo>
                      <a:pt x="386333" y="32004"/>
                    </a:lnTo>
                    <a:lnTo>
                      <a:pt x="406146" y="32004"/>
                    </a:lnTo>
                  </a:path>
                  <a:path w="808990" h="269875">
                    <a:moveTo>
                      <a:pt x="405383" y="0"/>
                    </a:moveTo>
                    <a:lnTo>
                      <a:pt x="397001" y="47243"/>
                    </a:lnTo>
                  </a:path>
                  <a:path w="808990" h="269875">
                    <a:moveTo>
                      <a:pt x="417575" y="11430"/>
                    </a:moveTo>
                    <a:lnTo>
                      <a:pt x="418338" y="9143"/>
                    </a:lnTo>
                    <a:lnTo>
                      <a:pt x="420624" y="4572"/>
                    </a:lnTo>
                    <a:lnTo>
                      <a:pt x="422148" y="2286"/>
                    </a:lnTo>
                    <a:lnTo>
                      <a:pt x="425196" y="0"/>
                    </a:lnTo>
                    <a:lnTo>
                      <a:pt x="430529" y="0"/>
                    </a:lnTo>
                    <a:lnTo>
                      <a:pt x="432816" y="2286"/>
                    </a:lnTo>
                    <a:lnTo>
                      <a:pt x="433577" y="4572"/>
                    </a:lnTo>
                    <a:lnTo>
                      <a:pt x="434340" y="9143"/>
                    </a:lnTo>
                    <a:lnTo>
                      <a:pt x="433577" y="13716"/>
                    </a:lnTo>
                    <a:lnTo>
                      <a:pt x="431292" y="18287"/>
                    </a:lnTo>
                    <a:lnTo>
                      <a:pt x="427481" y="25146"/>
                    </a:lnTo>
                    <a:lnTo>
                      <a:pt x="409955" y="47243"/>
                    </a:lnTo>
                    <a:lnTo>
                      <a:pt x="429005" y="47243"/>
                    </a:lnTo>
                  </a:path>
                  <a:path w="808990" h="269875">
                    <a:moveTo>
                      <a:pt x="461772" y="0"/>
                    </a:moveTo>
                    <a:lnTo>
                      <a:pt x="448055" y="0"/>
                    </a:lnTo>
                    <a:lnTo>
                      <a:pt x="443483" y="20574"/>
                    </a:lnTo>
                    <a:lnTo>
                      <a:pt x="445007" y="18287"/>
                    </a:lnTo>
                    <a:lnTo>
                      <a:pt x="449579" y="16002"/>
                    </a:lnTo>
                    <a:lnTo>
                      <a:pt x="453390" y="16002"/>
                    </a:lnTo>
                    <a:lnTo>
                      <a:pt x="457200" y="18287"/>
                    </a:lnTo>
                    <a:lnTo>
                      <a:pt x="459486" y="22860"/>
                    </a:lnTo>
                    <a:lnTo>
                      <a:pt x="459486" y="29718"/>
                    </a:lnTo>
                    <a:lnTo>
                      <a:pt x="458724" y="33528"/>
                    </a:lnTo>
                    <a:lnTo>
                      <a:pt x="455675" y="40386"/>
                    </a:lnTo>
                    <a:lnTo>
                      <a:pt x="452627" y="45719"/>
                    </a:lnTo>
                    <a:lnTo>
                      <a:pt x="448055" y="47243"/>
                    </a:lnTo>
                    <a:lnTo>
                      <a:pt x="443483" y="47243"/>
                    </a:lnTo>
                    <a:lnTo>
                      <a:pt x="440436" y="45719"/>
                    </a:lnTo>
                    <a:lnTo>
                      <a:pt x="439674" y="42672"/>
                    </a:lnTo>
                    <a:lnTo>
                      <a:pt x="438912" y="388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19" name="object 1111">
                <a:extLst>
                  <a:ext uri="{FF2B5EF4-FFF2-40B4-BE49-F238E27FC236}">
                    <a16:creationId xmlns:a16="http://schemas.microsoft.com/office/drawing/2014/main" id="{FC722288-5E81-EB90-7555-5CBE4AC4DC9D}"/>
                  </a:ext>
                </a:extLst>
              </p:cNvPr>
              <p:cNvSpPr/>
              <p:nvPr/>
            </p:nvSpPr>
            <p:spPr>
              <a:xfrm>
                <a:off x="7899654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11430"/>
                    </a:moveTo>
                    <a:lnTo>
                      <a:pt x="34290" y="0"/>
                    </a:lnTo>
                    <a:lnTo>
                      <a:pt x="0" y="6095"/>
                    </a:lnTo>
                    <a:lnTo>
                      <a:pt x="34290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20" name="object 1112">
                <a:extLst>
                  <a:ext uri="{FF2B5EF4-FFF2-40B4-BE49-F238E27FC236}">
                    <a16:creationId xmlns:a16="http://schemas.microsoft.com/office/drawing/2014/main" id="{A8475E54-1E74-4CCE-C419-CD1D4AAC9C88}"/>
                  </a:ext>
                </a:extLst>
              </p:cNvPr>
              <p:cNvSpPr/>
              <p:nvPr/>
            </p:nvSpPr>
            <p:spPr>
              <a:xfrm>
                <a:off x="7899654" y="248793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0"/>
                    </a:moveTo>
                    <a:lnTo>
                      <a:pt x="34290" y="11430"/>
                    </a:lnTo>
                    <a:lnTo>
                      <a:pt x="0" y="6095"/>
                    </a:lnTo>
                    <a:lnTo>
                      <a:pt x="3429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21" name="object 1113">
                <a:extLst>
                  <a:ext uri="{FF2B5EF4-FFF2-40B4-BE49-F238E27FC236}">
                    <a16:creationId xmlns:a16="http://schemas.microsoft.com/office/drawing/2014/main" id="{617C70E6-1114-E35F-5982-C0B2EC796D91}"/>
                  </a:ext>
                </a:extLst>
              </p:cNvPr>
              <p:cNvSpPr/>
              <p:nvPr/>
            </p:nvSpPr>
            <p:spPr>
              <a:xfrm>
                <a:off x="7866126" y="248793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22" name="object 1114">
                <a:extLst>
                  <a:ext uri="{FF2B5EF4-FFF2-40B4-BE49-F238E27FC236}">
                    <a16:creationId xmlns:a16="http://schemas.microsoft.com/office/drawing/2014/main" id="{ADE15522-D405-EB76-6937-8D8CDADD273C}"/>
                  </a:ext>
                </a:extLst>
              </p:cNvPr>
              <p:cNvSpPr/>
              <p:nvPr/>
            </p:nvSpPr>
            <p:spPr>
              <a:xfrm>
                <a:off x="7126985" y="1885950"/>
                <a:ext cx="773430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773429" h="613410">
                    <a:moveTo>
                      <a:pt x="739140" y="601979"/>
                    </a:moveTo>
                    <a:lnTo>
                      <a:pt x="739140" y="613409"/>
                    </a:lnTo>
                    <a:lnTo>
                      <a:pt x="772668" y="608075"/>
                    </a:lnTo>
                    <a:lnTo>
                      <a:pt x="739140" y="601979"/>
                    </a:lnTo>
                    <a:close/>
                  </a:path>
                  <a:path w="773429" h="613410">
                    <a:moveTo>
                      <a:pt x="772668" y="608075"/>
                    </a:moveTo>
                    <a:lnTo>
                      <a:pt x="773430" y="608075"/>
                    </a:lnTo>
                  </a:path>
                  <a:path w="773429" h="613410">
                    <a:moveTo>
                      <a:pt x="0" y="0"/>
                    </a:moveTo>
                    <a:lnTo>
                      <a:pt x="76200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523" name="object 1115">
                <a:extLst>
                  <a:ext uri="{FF2B5EF4-FFF2-40B4-BE49-F238E27FC236}">
                    <a16:creationId xmlns:a16="http://schemas.microsoft.com/office/drawing/2014/main" id="{CD6C01F9-AA0C-F84C-844C-36F17551A388}"/>
                  </a:ext>
                </a:extLst>
              </p:cNvPr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6970014" y="2223897"/>
                <a:ext cx="182879" cy="73913"/>
              </a:xfrm>
              <a:prstGeom prst="rect">
                <a:avLst/>
              </a:prstGeom>
            </p:spPr>
          </p:pic>
          <p:sp>
            <p:nvSpPr>
              <p:cNvPr id="2524" name="object 1116">
                <a:extLst>
                  <a:ext uri="{FF2B5EF4-FFF2-40B4-BE49-F238E27FC236}">
                    <a16:creationId xmlns:a16="http://schemas.microsoft.com/office/drawing/2014/main" id="{E2A4B81C-2EE0-7238-4853-F9F78F2C9C66}"/>
                  </a:ext>
                </a:extLst>
              </p:cNvPr>
              <p:cNvSpPr/>
              <p:nvPr/>
            </p:nvSpPr>
            <p:spPr>
              <a:xfrm>
                <a:off x="7037069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89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89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25" name="object 1117">
                <a:extLst>
                  <a:ext uri="{FF2B5EF4-FFF2-40B4-BE49-F238E27FC236}">
                    <a16:creationId xmlns:a16="http://schemas.microsoft.com/office/drawing/2014/main" id="{35C8998F-38A4-CBE9-A0E9-BFEAD4B012A2}"/>
                  </a:ext>
                </a:extLst>
              </p:cNvPr>
              <p:cNvSpPr/>
              <p:nvPr/>
            </p:nvSpPr>
            <p:spPr>
              <a:xfrm>
                <a:off x="7037069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0" y="0"/>
                    </a:moveTo>
                    <a:lnTo>
                      <a:pt x="0" y="11429"/>
                    </a:lnTo>
                    <a:lnTo>
                      <a:pt x="34289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26" name="object 1118">
                <a:extLst>
                  <a:ext uri="{FF2B5EF4-FFF2-40B4-BE49-F238E27FC236}">
                    <a16:creationId xmlns:a16="http://schemas.microsoft.com/office/drawing/2014/main" id="{1D485C1F-D746-42D6-2FCC-22417F209BC8}"/>
                  </a:ext>
                </a:extLst>
              </p:cNvPr>
              <p:cNvSpPr/>
              <p:nvPr/>
            </p:nvSpPr>
            <p:spPr>
              <a:xfrm>
                <a:off x="7093457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11429"/>
                    </a:moveTo>
                    <a:lnTo>
                      <a:pt x="33527" y="0"/>
                    </a:lnTo>
                    <a:lnTo>
                      <a:pt x="0" y="6095"/>
                    </a:lnTo>
                    <a:lnTo>
                      <a:pt x="33527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27" name="object 1119">
                <a:extLst>
                  <a:ext uri="{FF2B5EF4-FFF2-40B4-BE49-F238E27FC236}">
                    <a16:creationId xmlns:a16="http://schemas.microsoft.com/office/drawing/2014/main" id="{79CEC47C-E95B-FA60-5D2B-2F4A44E2B7AC}"/>
                  </a:ext>
                </a:extLst>
              </p:cNvPr>
              <p:cNvSpPr/>
              <p:nvPr/>
            </p:nvSpPr>
            <p:spPr>
              <a:xfrm>
                <a:off x="7093457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0"/>
                    </a:moveTo>
                    <a:lnTo>
                      <a:pt x="33527" y="11429"/>
                    </a:lnTo>
                    <a:lnTo>
                      <a:pt x="0" y="6095"/>
                    </a:lnTo>
                    <a:lnTo>
                      <a:pt x="3352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528" name="object 1120">
                <a:extLst>
                  <a:ext uri="{FF2B5EF4-FFF2-40B4-BE49-F238E27FC236}">
                    <a16:creationId xmlns:a16="http://schemas.microsoft.com/office/drawing/2014/main" id="{53AEEE33-AF0E-1890-364F-C0355DDCFE28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7787640" y="2223897"/>
                <a:ext cx="182879" cy="73913"/>
              </a:xfrm>
              <a:prstGeom prst="rect">
                <a:avLst/>
              </a:prstGeom>
            </p:spPr>
          </p:pic>
          <p:pic>
            <p:nvPicPr>
              <p:cNvPr id="2529" name="object 1121">
                <a:extLst>
                  <a:ext uri="{FF2B5EF4-FFF2-40B4-BE49-F238E27FC236}">
                    <a16:creationId xmlns:a16="http://schemas.microsoft.com/office/drawing/2014/main" id="{E9CD4532-26F7-026C-EC72-AD15CC105D6A}"/>
                  </a:ext>
                </a:extLst>
              </p:cNvPr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7423022" y="1952625"/>
                <a:ext cx="135635" cy="136397"/>
              </a:xfrm>
              <a:prstGeom prst="rect">
                <a:avLst/>
              </a:prstGeom>
            </p:spPr>
          </p:pic>
          <p:sp>
            <p:nvSpPr>
              <p:cNvPr id="2530" name="object 1122">
                <a:extLst>
                  <a:ext uri="{FF2B5EF4-FFF2-40B4-BE49-F238E27FC236}">
                    <a16:creationId xmlns:a16="http://schemas.microsoft.com/office/drawing/2014/main" id="{5732252C-12C3-14E5-9A40-1FA5A0CB196C}"/>
                  </a:ext>
                </a:extLst>
              </p:cNvPr>
              <p:cNvSpPr/>
              <p:nvPr/>
            </p:nvSpPr>
            <p:spPr>
              <a:xfrm>
                <a:off x="7911083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11429"/>
                    </a:moveTo>
                    <a:lnTo>
                      <a:pt x="33527" y="0"/>
                    </a:lnTo>
                    <a:lnTo>
                      <a:pt x="0" y="6095"/>
                    </a:lnTo>
                    <a:lnTo>
                      <a:pt x="33527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1" name="object 1123">
                <a:extLst>
                  <a:ext uri="{FF2B5EF4-FFF2-40B4-BE49-F238E27FC236}">
                    <a16:creationId xmlns:a16="http://schemas.microsoft.com/office/drawing/2014/main" id="{2FEE4335-E341-2ABB-B1A4-7CCA357874D4}"/>
                  </a:ext>
                </a:extLst>
              </p:cNvPr>
              <p:cNvSpPr/>
              <p:nvPr/>
            </p:nvSpPr>
            <p:spPr>
              <a:xfrm>
                <a:off x="7911083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0"/>
                    </a:moveTo>
                    <a:lnTo>
                      <a:pt x="33527" y="11429"/>
                    </a:lnTo>
                    <a:lnTo>
                      <a:pt x="0" y="6095"/>
                    </a:lnTo>
                    <a:lnTo>
                      <a:pt x="3352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2" name="object 1124">
                <a:extLst>
                  <a:ext uri="{FF2B5EF4-FFF2-40B4-BE49-F238E27FC236}">
                    <a16:creationId xmlns:a16="http://schemas.microsoft.com/office/drawing/2014/main" id="{075F51B3-838F-634F-07BC-8C0952DC881D}"/>
                  </a:ext>
                </a:extLst>
              </p:cNvPr>
              <p:cNvSpPr/>
              <p:nvPr/>
            </p:nvSpPr>
            <p:spPr>
              <a:xfrm>
                <a:off x="7854695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89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89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3" name="object 1125">
                <a:extLst>
                  <a:ext uri="{FF2B5EF4-FFF2-40B4-BE49-F238E27FC236}">
                    <a16:creationId xmlns:a16="http://schemas.microsoft.com/office/drawing/2014/main" id="{6D7E0E3F-BEDD-F9BD-9478-B32FC8FA0E31}"/>
                  </a:ext>
                </a:extLst>
              </p:cNvPr>
              <p:cNvSpPr/>
              <p:nvPr/>
            </p:nvSpPr>
            <p:spPr>
              <a:xfrm>
                <a:off x="7854695" y="1872234"/>
                <a:ext cx="1050290" cy="925830"/>
              </a:xfrm>
              <a:custGeom>
                <a:avLst/>
                <a:gdLst/>
                <a:ahLst/>
                <a:cxnLst/>
                <a:rect l="l" t="t" r="r" b="b"/>
                <a:pathLst>
                  <a:path w="1050290" h="925830">
                    <a:moveTo>
                      <a:pt x="0" y="7620"/>
                    </a:moveTo>
                    <a:lnTo>
                      <a:pt x="0" y="19050"/>
                    </a:lnTo>
                    <a:lnTo>
                      <a:pt x="34289" y="13716"/>
                    </a:lnTo>
                    <a:lnTo>
                      <a:pt x="0" y="7620"/>
                    </a:lnTo>
                    <a:close/>
                  </a:path>
                  <a:path w="1050290" h="925830">
                    <a:moveTo>
                      <a:pt x="1028700" y="553973"/>
                    </a:moveTo>
                    <a:lnTo>
                      <a:pt x="1028700" y="0"/>
                    </a:lnTo>
                  </a:path>
                  <a:path w="1050290" h="925830">
                    <a:moveTo>
                      <a:pt x="1050035" y="553973"/>
                    </a:moveTo>
                    <a:lnTo>
                      <a:pt x="1050035" y="0"/>
                    </a:lnTo>
                  </a:path>
                  <a:path w="1050290" h="925830">
                    <a:moveTo>
                      <a:pt x="874013" y="553974"/>
                    </a:moveTo>
                    <a:lnTo>
                      <a:pt x="874013" y="0"/>
                    </a:lnTo>
                  </a:path>
                  <a:path w="1050290" h="925830">
                    <a:moveTo>
                      <a:pt x="851915" y="553974"/>
                    </a:moveTo>
                    <a:lnTo>
                      <a:pt x="851915" y="0"/>
                    </a:lnTo>
                  </a:path>
                  <a:path w="1050290" h="925830">
                    <a:moveTo>
                      <a:pt x="791718" y="910590"/>
                    </a:moveTo>
                    <a:lnTo>
                      <a:pt x="749807" y="910590"/>
                    </a:lnTo>
                  </a:path>
                  <a:path w="1050290" h="925830">
                    <a:moveTo>
                      <a:pt x="749807" y="910590"/>
                    </a:moveTo>
                    <a:lnTo>
                      <a:pt x="749807" y="925830"/>
                    </a:lnTo>
                  </a:path>
                  <a:path w="1050290" h="925830">
                    <a:moveTo>
                      <a:pt x="409194" y="565404"/>
                    </a:moveTo>
                    <a:lnTo>
                      <a:pt x="409194" y="563118"/>
                    </a:lnTo>
                    <a:lnTo>
                      <a:pt x="411479" y="558546"/>
                    </a:lnTo>
                    <a:lnTo>
                      <a:pt x="413003" y="556260"/>
                    </a:lnTo>
                    <a:lnTo>
                      <a:pt x="416813" y="553974"/>
                    </a:lnTo>
                    <a:lnTo>
                      <a:pt x="421385" y="553974"/>
                    </a:lnTo>
                    <a:lnTo>
                      <a:pt x="423672" y="556260"/>
                    </a:lnTo>
                    <a:lnTo>
                      <a:pt x="425196" y="558546"/>
                    </a:lnTo>
                    <a:lnTo>
                      <a:pt x="425957" y="563118"/>
                    </a:lnTo>
                    <a:lnTo>
                      <a:pt x="425196" y="567690"/>
                    </a:lnTo>
                    <a:lnTo>
                      <a:pt x="422148" y="572262"/>
                    </a:lnTo>
                    <a:lnTo>
                      <a:pt x="419100" y="579120"/>
                    </a:lnTo>
                    <a:lnTo>
                      <a:pt x="400811" y="601218"/>
                    </a:lnTo>
                    <a:lnTo>
                      <a:pt x="419861" y="601218"/>
                    </a:lnTo>
                  </a:path>
                  <a:path w="1050290" h="925830">
                    <a:moveTo>
                      <a:pt x="450342" y="553974"/>
                    </a:moveTo>
                    <a:lnTo>
                      <a:pt x="431292" y="585978"/>
                    </a:lnTo>
                    <a:lnTo>
                      <a:pt x="451103" y="585978"/>
                    </a:lnTo>
                  </a:path>
                  <a:path w="1050290" h="925830">
                    <a:moveTo>
                      <a:pt x="450342" y="553974"/>
                    </a:moveTo>
                    <a:lnTo>
                      <a:pt x="441959" y="601218"/>
                    </a:lnTo>
                  </a:path>
                  <a:path w="1050290" h="925830">
                    <a:moveTo>
                      <a:pt x="462533" y="565404"/>
                    </a:moveTo>
                    <a:lnTo>
                      <a:pt x="463296" y="563118"/>
                    </a:lnTo>
                    <a:lnTo>
                      <a:pt x="465581" y="558546"/>
                    </a:lnTo>
                    <a:lnTo>
                      <a:pt x="467105" y="556260"/>
                    </a:lnTo>
                    <a:lnTo>
                      <a:pt x="470153" y="553974"/>
                    </a:lnTo>
                    <a:lnTo>
                      <a:pt x="475487" y="553974"/>
                    </a:lnTo>
                    <a:lnTo>
                      <a:pt x="478535" y="556260"/>
                    </a:lnTo>
                    <a:lnTo>
                      <a:pt x="479298" y="558546"/>
                    </a:lnTo>
                    <a:lnTo>
                      <a:pt x="479298" y="563118"/>
                    </a:lnTo>
                    <a:lnTo>
                      <a:pt x="478535" y="567690"/>
                    </a:lnTo>
                    <a:lnTo>
                      <a:pt x="476250" y="572262"/>
                    </a:lnTo>
                    <a:lnTo>
                      <a:pt x="472439" y="579120"/>
                    </a:lnTo>
                    <a:lnTo>
                      <a:pt x="454913" y="601218"/>
                    </a:lnTo>
                    <a:lnTo>
                      <a:pt x="473963" y="601218"/>
                    </a:lnTo>
                  </a:path>
                  <a:path w="1050290" h="925830">
                    <a:moveTo>
                      <a:pt x="506729" y="553974"/>
                    </a:moveTo>
                    <a:lnTo>
                      <a:pt x="493013" y="553974"/>
                    </a:lnTo>
                    <a:lnTo>
                      <a:pt x="488442" y="574548"/>
                    </a:lnTo>
                    <a:lnTo>
                      <a:pt x="489965" y="572262"/>
                    </a:lnTo>
                    <a:lnTo>
                      <a:pt x="494537" y="569976"/>
                    </a:lnTo>
                    <a:lnTo>
                      <a:pt x="498348" y="569976"/>
                    </a:lnTo>
                    <a:lnTo>
                      <a:pt x="502157" y="572262"/>
                    </a:lnTo>
                    <a:lnTo>
                      <a:pt x="504444" y="576834"/>
                    </a:lnTo>
                    <a:lnTo>
                      <a:pt x="504444" y="583692"/>
                    </a:lnTo>
                    <a:lnTo>
                      <a:pt x="503681" y="587502"/>
                    </a:lnTo>
                    <a:lnTo>
                      <a:pt x="501396" y="594360"/>
                    </a:lnTo>
                    <a:lnTo>
                      <a:pt x="497585" y="599694"/>
                    </a:lnTo>
                    <a:lnTo>
                      <a:pt x="493013" y="601218"/>
                    </a:lnTo>
                    <a:lnTo>
                      <a:pt x="489203" y="601218"/>
                    </a:lnTo>
                    <a:lnTo>
                      <a:pt x="485394" y="599694"/>
                    </a:lnTo>
                    <a:lnTo>
                      <a:pt x="484631" y="596646"/>
                    </a:lnTo>
                    <a:lnTo>
                      <a:pt x="483870" y="592836"/>
                    </a:lnTo>
                  </a:path>
                  <a:path w="1050290" h="925830">
                    <a:moveTo>
                      <a:pt x="989076" y="822959"/>
                    </a:moveTo>
                    <a:lnTo>
                      <a:pt x="1029461" y="823721"/>
                    </a:lnTo>
                    <a:lnTo>
                      <a:pt x="989076" y="810767"/>
                    </a:lnTo>
                    <a:lnTo>
                      <a:pt x="1029461" y="812291"/>
                    </a:lnTo>
                    <a:lnTo>
                      <a:pt x="989076" y="799338"/>
                    </a:lnTo>
                  </a:path>
                  <a:path w="1050290" h="925830">
                    <a:moveTo>
                      <a:pt x="1029461" y="800099"/>
                    </a:moveTo>
                    <a:lnTo>
                      <a:pt x="989076" y="792479"/>
                    </a:lnTo>
                    <a:lnTo>
                      <a:pt x="989076" y="781811"/>
                    </a:lnTo>
                    <a:lnTo>
                      <a:pt x="991361" y="778763"/>
                    </a:lnTo>
                    <a:lnTo>
                      <a:pt x="992885" y="778001"/>
                    </a:lnTo>
                    <a:lnTo>
                      <a:pt x="996696" y="778001"/>
                    </a:lnTo>
                    <a:lnTo>
                      <a:pt x="1010411" y="796289"/>
                    </a:lnTo>
                  </a:path>
                  <a:path w="1050290" h="925830">
                    <a:moveTo>
                      <a:pt x="1029461" y="775715"/>
                    </a:moveTo>
                    <a:lnTo>
                      <a:pt x="989076" y="768095"/>
                    </a:lnTo>
                    <a:lnTo>
                      <a:pt x="1029461" y="766571"/>
                    </a:lnTo>
                    <a:lnTo>
                      <a:pt x="989076" y="749807"/>
                    </a:lnTo>
                    <a:lnTo>
                      <a:pt x="1029461" y="756665"/>
                    </a:lnTo>
                  </a:path>
                  <a:path w="1050290" h="925830">
                    <a:moveTo>
                      <a:pt x="996696" y="715517"/>
                    </a:moveTo>
                    <a:lnTo>
                      <a:pt x="995172" y="712469"/>
                    </a:lnTo>
                    <a:lnTo>
                      <a:pt x="989076" y="707897"/>
                    </a:lnTo>
                    <a:lnTo>
                      <a:pt x="1029461" y="715517"/>
                    </a:lnTo>
                  </a:path>
                  <a:path w="1050290" h="925830">
                    <a:moveTo>
                      <a:pt x="989076" y="682751"/>
                    </a:moveTo>
                    <a:lnTo>
                      <a:pt x="1015746" y="698753"/>
                    </a:lnTo>
                    <a:lnTo>
                      <a:pt x="1015746" y="681989"/>
                    </a:lnTo>
                  </a:path>
                  <a:path w="1050290" h="925830">
                    <a:moveTo>
                      <a:pt x="989076" y="682751"/>
                    </a:moveTo>
                    <a:lnTo>
                      <a:pt x="1029461" y="689609"/>
                    </a:lnTo>
                  </a:path>
                  <a:path w="1050290" h="925830">
                    <a:moveTo>
                      <a:pt x="813053" y="822960"/>
                    </a:moveTo>
                    <a:lnTo>
                      <a:pt x="853439" y="823722"/>
                    </a:lnTo>
                    <a:lnTo>
                      <a:pt x="813053" y="810768"/>
                    </a:lnTo>
                    <a:lnTo>
                      <a:pt x="853439" y="812292"/>
                    </a:lnTo>
                    <a:lnTo>
                      <a:pt x="813053" y="799338"/>
                    </a:lnTo>
                  </a:path>
                  <a:path w="1050290" h="925830">
                    <a:moveTo>
                      <a:pt x="853439" y="800100"/>
                    </a:moveTo>
                    <a:lnTo>
                      <a:pt x="813053" y="792480"/>
                    </a:lnTo>
                    <a:lnTo>
                      <a:pt x="813053" y="781812"/>
                    </a:lnTo>
                    <a:lnTo>
                      <a:pt x="814577" y="778764"/>
                    </a:lnTo>
                    <a:lnTo>
                      <a:pt x="816863" y="778002"/>
                    </a:lnTo>
                    <a:lnTo>
                      <a:pt x="820674" y="778002"/>
                    </a:lnTo>
                    <a:lnTo>
                      <a:pt x="833627" y="796290"/>
                    </a:lnTo>
                  </a:path>
                  <a:path w="1050290" h="925830">
                    <a:moveTo>
                      <a:pt x="853439" y="775716"/>
                    </a:moveTo>
                    <a:lnTo>
                      <a:pt x="813053" y="768096"/>
                    </a:lnTo>
                    <a:lnTo>
                      <a:pt x="853439" y="766572"/>
                    </a:lnTo>
                    <a:lnTo>
                      <a:pt x="813053" y="749808"/>
                    </a:lnTo>
                    <a:lnTo>
                      <a:pt x="853439" y="756666"/>
                    </a:lnTo>
                  </a:path>
                  <a:path w="1050290" h="925830">
                    <a:moveTo>
                      <a:pt x="820674" y="715518"/>
                    </a:moveTo>
                    <a:lnTo>
                      <a:pt x="818387" y="712470"/>
                    </a:lnTo>
                    <a:lnTo>
                      <a:pt x="813053" y="707898"/>
                    </a:lnTo>
                    <a:lnTo>
                      <a:pt x="853439" y="715518"/>
                    </a:lnTo>
                  </a:path>
                  <a:path w="1050290" h="925830">
                    <a:moveTo>
                      <a:pt x="813053" y="691896"/>
                    </a:moveTo>
                    <a:lnTo>
                      <a:pt x="813053" y="678942"/>
                    </a:lnTo>
                    <a:lnTo>
                      <a:pt x="828294" y="688848"/>
                    </a:lnTo>
                    <a:lnTo>
                      <a:pt x="828294" y="685038"/>
                    </a:lnTo>
                    <a:lnTo>
                      <a:pt x="830579" y="683514"/>
                    </a:lnTo>
                    <a:lnTo>
                      <a:pt x="832103" y="682752"/>
                    </a:lnTo>
                    <a:lnTo>
                      <a:pt x="838200" y="682752"/>
                    </a:lnTo>
                    <a:lnTo>
                      <a:pt x="842009" y="683514"/>
                    </a:lnTo>
                    <a:lnTo>
                      <a:pt x="847344" y="685038"/>
                    </a:lnTo>
                    <a:lnTo>
                      <a:pt x="851153" y="688086"/>
                    </a:lnTo>
                    <a:lnTo>
                      <a:pt x="853439" y="691896"/>
                    </a:lnTo>
                    <a:lnTo>
                      <a:pt x="853439" y="695706"/>
                    </a:lnTo>
                    <a:lnTo>
                      <a:pt x="851153" y="698754"/>
                    </a:lnTo>
                    <a:lnTo>
                      <a:pt x="849629" y="699516"/>
                    </a:lnTo>
                    <a:lnTo>
                      <a:pt x="845820" y="69951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4" name="object 1126">
                <a:extLst>
                  <a:ext uri="{FF2B5EF4-FFF2-40B4-BE49-F238E27FC236}">
                    <a16:creationId xmlns:a16="http://schemas.microsoft.com/office/drawing/2014/main" id="{90F90107-4C58-9489-74FB-FE484C4FD1CE}"/>
                  </a:ext>
                </a:extLst>
              </p:cNvPr>
              <p:cNvSpPr/>
              <p:nvPr/>
            </p:nvSpPr>
            <p:spPr>
              <a:xfrm>
                <a:off x="8945118" y="277444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8382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382" y="762"/>
                    </a:lnTo>
                    <a:lnTo>
                      <a:pt x="838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5" name="object 1127">
                <a:extLst>
                  <a:ext uri="{FF2B5EF4-FFF2-40B4-BE49-F238E27FC236}">
                    <a16:creationId xmlns:a16="http://schemas.microsoft.com/office/drawing/2014/main" id="{ADE272DE-B1A5-2B8E-32B1-1BE88E27E22F}"/>
                  </a:ext>
                </a:extLst>
              </p:cNvPr>
              <p:cNvSpPr/>
              <p:nvPr/>
            </p:nvSpPr>
            <p:spPr>
              <a:xfrm>
                <a:off x="8945118" y="277444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0" y="0"/>
                    </a:moveTo>
                    <a:lnTo>
                      <a:pt x="0" y="762"/>
                    </a:lnTo>
                    <a:lnTo>
                      <a:pt x="8381" y="762"/>
                    </a:lnTo>
                    <a:lnTo>
                      <a:pt x="838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6" name="object 1128">
                <a:extLst>
                  <a:ext uri="{FF2B5EF4-FFF2-40B4-BE49-F238E27FC236}">
                    <a16:creationId xmlns:a16="http://schemas.microsoft.com/office/drawing/2014/main" id="{2FD6FAC2-91B2-EBBA-B497-EB9C10FFFF62}"/>
                  </a:ext>
                </a:extLst>
              </p:cNvPr>
              <p:cNvSpPr/>
              <p:nvPr/>
            </p:nvSpPr>
            <p:spPr>
              <a:xfrm>
                <a:off x="8941308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7" name="object 1129">
                <a:extLst>
                  <a:ext uri="{FF2B5EF4-FFF2-40B4-BE49-F238E27FC236}">
                    <a16:creationId xmlns:a16="http://schemas.microsoft.com/office/drawing/2014/main" id="{F1782894-DD68-E8AA-AEAB-7A0DFED52606}"/>
                  </a:ext>
                </a:extLst>
              </p:cNvPr>
              <p:cNvSpPr/>
              <p:nvPr/>
            </p:nvSpPr>
            <p:spPr>
              <a:xfrm>
                <a:off x="8941307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4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8" name="object 1130">
                <a:extLst>
                  <a:ext uri="{FF2B5EF4-FFF2-40B4-BE49-F238E27FC236}">
                    <a16:creationId xmlns:a16="http://schemas.microsoft.com/office/drawing/2014/main" id="{88CA278F-D174-2F7F-8CAA-4C5FD986868D}"/>
                  </a:ext>
                </a:extLst>
              </p:cNvPr>
              <p:cNvSpPr/>
              <p:nvPr/>
            </p:nvSpPr>
            <p:spPr>
              <a:xfrm>
                <a:off x="8942832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39" name="object 1131">
                <a:extLst>
                  <a:ext uri="{FF2B5EF4-FFF2-40B4-BE49-F238E27FC236}">
                    <a16:creationId xmlns:a16="http://schemas.microsoft.com/office/drawing/2014/main" id="{007D4E79-D97C-47EA-8291-B3C055E004A6}"/>
                  </a:ext>
                </a:extLst>
              </p:cNvPr>
              <p:cNvSpPr/>
              <p:nvPr/>
            </p:nvSpPr>
            <p:spPr>
              <a:xfrm>
                <a:off x="8942831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0"/>
                    </a:moveTo>
                    <a:lnTo>
                      <a:pt x="2286" y="761"/>
                    </a:lnTo>
                    <a:lnTo>
                      <a:pt x="2286" y="152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0" name="object 1132">
                <a:extLst>
                  <a:ext uri="{FF2B5EF4-FFF2-40B4-BE49-F238E27FC236}">
                    <a16:creationId xmlns:a16="http://schemas.microsoft.com/office/drawing/2014/main" id="{CF41875B-888E-23DA-59B6-6BE3CB2DDFDC}"/>
                  </a:ext>
                </a:extLst>
              </p:cNvPr>
              <p:cNvSpPr/>
              <p:nvPr/>
            </p:nvSpPr>
            <p:spPr>
              <a:xfrm>
                <a:off x="8941308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1" name="object 1133">
                <a:extLst>
                  <a:ext uri="{FF2B5EF4-FFF2-40B4-BE49-F238E27FC236}">
                    <a16:creationId xmlns:a16="http://schemas.microsoft.com/office/drawing/2014/main" id="{B6FD029B-02D7-B44B-DD2B-112C2C933719}"/>
                  </a:ext>
                </a:extLst>
              </p:cNvPr>
              <p:cNvSpPr/>
              <p:nvPr/>
            </p:nvSpPr>
            <p:spPr>
              <a:xfrm>
                <a:off x="8941307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2" name="object 1134">
                <a:extLst>
                  <a:ext uri="{FF2B5EF4-FFF2-40B4-BE49-F238E27FC236}">
                    <a16:creationId xmlns:a16="http://schemas.microsoft.com/office/drawing/2014/main" id="{231A8A5A-9E92-FC20-2DD2-BE8C6CE31019}"/>
                  </a:ext>
                </a:extLst>
              </p:cNvPr>
              <p:cNvSpPr/>
              <p:nvPr/>
            </p:nvSpPr>
            <p:spPr>
              <a:xfrm>
                <a:off x="8940546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3" name="object 1135">
                <a:extLst>
                  <a:ext uri="{FF2B5EF4-FFF2-40B4-BE49-F238E27FC236}">
                    <a16:creationId xmlns:a16="http://schemas.microsoft.com/office/drawing/2014/main" id="{BA79BC58-BB1A-E8B0-8F8C-C81865466EDB}"/>
                  </a:ext>
                </a:extLst>
              </p:cNvPr>
              <p:cNvSpPr/>
              <p:nvPr/>
            </p:nvSpPr>
            <p:spPr>
              <a:xfrm>
                <a:off x="8940545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1" y="3048"/>
                    </a:lnTo>
                    <a:lnTo>
                      <a:pt x="0" y="762"/>
                    </a:lnTo>
                    <a:lnTo>
                      <a:pt x="761" y="0"/>
                    </a:lnTo>
                    <a:lnTo>
                      <a:pt x="1524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4" name="object 1136">
                <a:extLst>
                  <a:ext uri="{FF2B5EF4-FFF2-40B4-BE49-F238E27FC236}">
                    <a16:creationId xmlns:a16="http://schemas.microsoft.com/office/drawing/2014/main" id="{1A36853C-9CC8-7DA7-36C1-D44D34C70AF1}"/>
                  </a:ext>
                </a:extLst>
              </p:cNvPr>
              <p:cNvSpPr/>
              <p:nvPr/>
            </p:nvSpPr>
            <p:spPr>
              <a:xfrm>
                <a:off x="8938260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5" name="object 1137">
                <a:extLst>
                  <a:ext uri="{FF2B5EF4-FFF2-40B4-BE49-F238E27FC236}">
                    <a16:creationId xmlns:a16="http://schemas.microsoft.com/office/drawing/2014/main" id="{1C887111-F771-3CF0-6821-30B8070CB9C9}"/>
                  </a:ext>
                </a:extLst>
              </p:cNvPr>
              <p:cNvSpPr/>
              <p:nvPr/>
            </p:nvSpPr>
            <p:spPr>
              <a:xfrm>
                <a:off x="8938259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2286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3048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6" name="object 1138">
                <a:extLst>
                  <a:ext uri="{FF2B5EF4-FFF2-40B4-BE49-F238E27FC236}">
                    <a16:creationId xmlns:a16="http://schemas.microsoft.com/office/drawing/2014/main" id="{9C4A6764-9B0D-059F-A866-547FEEF9CB03}"/>
                  </a:ext>
                </a:extLst>
              </p:cNvPr>
              <p:cNvSpPr/>
              <p:nvPr/>
            </p:nvSpPr>
            <p:spPr>
              <a:xfrm>
                <a:off x="8935974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2286" y="762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7" name="object 1139">
                <a:extLst>
                  <a:ext uri="{FF2B5EF4-FFF2-40B4-BE49-F238E27FC236}">
                    <a16:creationId xmlns:a16="http://schemas.microsoft.com/office/drawing/2014/main" id="{DFF23ABA-7172-E3C4-6CAB-A4C9E6B1124A}"/>
                  </a:ext>
                </a:extLst>
              </p:cNvPr>
              <p:cNvSpPr/>
              <p:nvPr/>
            </p:nvSpPr>
            <p:spPr>
              <a:xfrm>
                <a:off x="8935973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0"/>
                    </a:moveTo>
                    <a:lnTo>
                      <a:pt x="2285" y="762"/>
                    </a:lnTo>
                    <a:lnTo>
                      <a:pt x="761" y="1524"/>
                    </a:lnTo>
                    <a:lnTo>
                      <a:pt x="0" y="762"/>
                    </a:lnTo>
                    <a:lnTo>
                      <a:pt x="2285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8" name="object 1140">
                <a:extLst>
                  <a:ext uri="{FF2B5EF4-FFF2-40B4-BE49-F238E27FC236}">
                    <a16:creationId xmlns:a16="http://schemas.microsoft.com/office/drawing/2014/main" id="{647A4DF3-B3BE-5BDE-AE71-866C5C3E4A35}"/>
                  </a:ext>
                </a:extLst>
              </p:cNvPr>
              <p:cNvSpPr/>
              <p:nvPr/>
            </p:nvSpPr>
            <p:spPr>
              <a:xfrm>
                <a:off x="8934450" y="2763011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6" y="762"/>
                    </a:moveTo>
                    <a:lnTo>
                      <a:pt x="1524" y="0"/>
                    </a:lnTo>
                    <a:lnTo>
                      <a:pt x="0" y="3048"/>
                    </a:lnTo>
                    <a:lnTo>
                      <a:pt x="1524" y="3048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49" name="object 1141">
                <a:extLst>
                  <a:ext uri="{FF2B5EF4-FFF2-40B4-BE49-F238E27FC236}">
                    <a16:creationId xmlns:a16="http://schemas.microsoft.com/office/drawing/2014/main" id="{F4B93EDE-BE13-3A64-E9B3-A00128D1BA1E}"/>
                  </a:ext>
                </a:extLst>
              </p:cNvPr>
              <p:cNvSpPr/>
              <p:nvPr/>
            </p:nvSpPr>
            <p:spPr>
              <a:xfrm>
                <a:off x="8934450" y="2763012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1524" y="0"/>
                    </a:moveTo>
                    <a:lnTo>
                      <a:pt x="2285" y="762"/>
                    </a:lnTo>
                    <a:lnTo>
                      <a:pt x="1524" y="3048"/>
                    </a:lnTo>
                    <a:lnTo>
                      <a:pt x="0" y="3048"/>
                    </a:lnTo>
                    <a:lnTo>
                      <a:pt x="1524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0" name="object 1142">
                <a:extLst>
                  <a:ext uri="{FF2B5EF4-FFF2-40B4-BE49-F238E27FC236}">
                    <a16:creationId xmlns:a16="http://schemas.microsoft.com/office/drawing/2014/main" id="{D48B0007-860F-D560-0E32-95CE97674510}"/>
                  </a:ext>
                </a:extLst>
              </p:cNvPr>
              <p:cNvSpPr/>
              <p:nvPr/>
            </p:nvSpPr>
            <p:spPr>
              <a:xfrm>
                <a:off x="8934450" y="2766059"/>
                <a:ext cx="19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5714">
                    <a:moveTo>
                      <a:pt x="1524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1524" y="5334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1" name="object 1143">
                <a:extLst>
                  <a:ext uri="{FF2B5EF4-FFF2-40B4-BE49-F238E27FC236}">
                    <a16:creationId xmlns:a16="http://schemas.microsoft.com/office/drawing/2014/main" id="{8626BC1B-E8B6-19E2-56F2-080F6F9156E3}"/>
                  </a:ext>
                </a:extLst>
              </p:cNvPr>
              <p:cNvSpPr/>
              <p:nvPr/>
            </p:nvSpPr>
            <p:spPr>
              <a:xfrm>
                <a:off x="8934450" y="2766060"/>
                <a:ext cx="19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1524" y="5333"/>
                    </a:lnTo>
                    <a:lnTo>
                      <a:pt x="152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2" name="object 1144">
                <a:extLst>
                  <a:ext uri="{FF2B5EF4-FFF2-40B4-BE49-F238E27FC236}">
                    <a16:creationId xmlns:a16="http://schemas.microsoft.com/office/drawing/2014/main" id="{926335B5-2162-5C6D-35F7-D38C845899FA}"/>
                  </a:ext>
                </a:extLst>
              </p:cNvPr>
              <p:cNvSpPr/>
              <p:nvPr/>
            </p:nvSpPr>
            <p:spPr>
              <a:xfrm>
                <a:off x="8928354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3" name="object 1145">
                <a:extLst>
                  <a:ext uri="{FF2B5EF4-FFF2-40B4-BE49-F238E27FC236}">
                    <a16:creationId xmlns:a16="http://schemas.microsoft.com/office/drawing/2014/main" id="{857CE10C-8590-332C-1B23-8DCC66947F45}"/>
                  </a:ext>
                </a:extLst>
              </p:cNvPr>
              <p:cNvSpPr/>
              <p:nvPr/>
            </p:nvSpPr>
            <p:spPr>
              <a:xfrm>
                <a:off x="8928354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4" y="2286"/>
                    </a:lnTo>
                    <a:lnTo>
                      <a:pt x="762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4" name="object 1146">
                <a:extLst>
                  <a:ext uri="{FF2B5EF4-FFF2-40B4-BE49-F238E27FC236}">
                    <a16:creationId xmlns:a16="http://schemas.microsoft.com/office/drawing/2014/main" id="{83150030-2C9E-C1A5-9B2B-4A1D4B66D6D4}"/>
                  </a:ext>
                </a:extLst>
              </p:cNvPr>
              <p:cNvSpPr/>
              <p:nvPr/>
            </p:nvSpPr>
            <p:spPr>
              <a:xfrm>
                <a:off x="8929116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5" name="object 1147">
                <a:extLst>
                  <a:ext uri="{FF2B5EF4-FFF2-40B4-BE49-F238E27FC236}">
                    <a16:creationId xmlns:a16="http://schemas.microsoft.com/office/drawing/2014/main" id="{1F2A1D27-1C61-143D-F832-BB8C0223E77A}"/>
                  </a:ext>
                </a:extLst>
              </p:cNvPr>
              <p:cNvSpPr/>
              <p:nvPr/>
            </p:nvSpPr>
            <p:spPr>
              <a:xfrm>
                <a:off x="8929116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0"/>
                    </a:moveTo>
                    <a:lnTo>
                      <a:pt x="761" y="0"/>
                    </a:lnTo>
                    <a:lnTo>
                      <a:pt x="2285" y="761"/>
                    </a:lnTo>
                    <a:lnTo>
                      <a:pt x="2285" y="152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6" name="object 1148">
                <a:extLst>
                  <a:ext uri="{FF2B5EF4-FFF2-40B4-BE49-F238E27FC236}">
                    <a16:creationId xmlns:a16="http://schemas.microsoft.com/office/drawing/2014/main" id="{612E9C5F-92B5-6C50-55E9-0CCC552EFFEA}"/>
                  </a:ext>
                </a:extLst>
              </p:cNvPr>
              <p:cNvSpPr/>
              <p:nvPr/>
            </p:nvSpPr>
            <p:spPr>
              <a:xfrm>
                <a:off x="8931402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2286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7" name="object 1149">
                <a:extLst>
                  <a:ext uri="{FF2B5EF4-FFF2-40B4-BE49-F238E27FC236}">
                    <a16:creationId xmlns:a16="http://schemas.microsoft.com/office/drawing/2014/main" id="{BA8EBD65-1363-34EF-9500-F624DC433C64}"/>
                  </a:ext>
                </a:extLst>
              </p:cNvPr>
              <p:cNvSpPr/>
              <p:nvPr/>
            </p:nvSpPr>
            <p:spPr>
              <a:xfrm>
                <a:off x="8931402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1523"/>
                    </a:moveTo>
                    <a:lnTo>
                      <a:pt x="0" y="761"/>
                    </a:lnTo>
                    <a:lnTo>
                      <a:pt x="2286" y="0"/>
                    </a:lnTo>
                    <a:lnTo>
                      <a:pt x="3048" y="0"/>
                    </a:lnTo>
                    <a:lnTo>
                      <a:pt x="0" y="1523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8" name="object 1150">
                <a:extLst>
                  <a:ext uri="{FF2B5EF4-FFF2-40B4-BE49-F238E27FC236}">
                    <a16:creationId xmlns:a16="http://schemas.microsoft.com/office/drawing/2014/main" id="{D4A4A572-F76D-DEC1-7180-BE69F2F8D80A}"/>
                  </a:ext>
                </a:extLst>
              </p:cNvPr>
              <p:cNvSpPr/>
              <p:nvPr/>
            </p:nvSpPr>
            <p:spPr>
              <a:xfrm>
                <a:off x="8933688" y="2771393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2286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59" name="object 1151">
                <a:extLst>
                  <a:ext uri="{FF2B5EF4-FFF2-40B4-BE49-F238E27FC236}">
                    <a16:creationId xmlns:a16="http://schemas.microsoft.com/office/drawing/2014/main" id="{ADC88624-F422-6286-9FE2-D88BD23B730B}"/>
                  </a:ext>
                </a:extLst>
              </p:cNvPr>
              <p:cNvSpPr/>
              <p:nvPr/>
            </p:nvSpPr>
            <p:spPr>
              <a:xfrm>
                <a:off x="8933688" y="2771394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761" y="2286"/>
                    </a:moveTo>
                    <a:lnTo>
                      <a:pt x="0" y="2286"/>
                    </a:lnTo>
                    <a:lnTo>
                      <a:pt x="761" y="0"/>
                    </a:lnTo>
                    <a:lnTo>
                      <a:pt x="2285" y="0"/>
                    </a:lnTo>
                    <a:lnTo>
                      <a:pt x="761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0" name="object 1152">
                <a:extLst>
                  <a:ext uri="{FF2B5EF4-FFF2-40B4-BE49-F238E27FC236}">
                    <a16:creationId xmlns:a16="http://schemas.microsoft.com/office/drawing/2014/main" id="{F8512F23-2A6F-7255-22E9-3E19E1D72E24}"/>
                  </a:ext>
                </a:extLst>
              </p:cNvPr>
              <p:cNvSpPr/>
              <p:nvPr/>
            </p:nvSpPr>
            <p:spPr>
              <a:xfrm>
                <a:off x="8928354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1" name="object 1153">
                <a:extLst>
                  <a:ext uri="{FF2B5EF4-FFF2-40B4-BE49-F238E27FC236}">
                    <a16:creationId xmlns:a16="http://schemas.microsoft.com/office/drawing/2014/main" id="{15BF1AD9-54E7-17F0-CEA8-69FEFB695928}"/>
                  </a:ext>
                </a:extLst>
              </p:cNvPr>
              <p:cNvSpPr/>
              <p:nvPr/>
            </p:nvSpPr>
            <p:spPr>
              <a:xfrm>
                <a:off x="8928354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2" name="object 1154">
                <a:extLst>
                  <a:ext uri="{FF2B5EF4-FFF2-40B4-BE49-F238E27FC236}">
                    <a16:creationId xmlns:a16="http://schemas.microsoft.com/office/drawing/2014/main" id="{7ECCB34B-4890-DB8B-0175-38863B5235E4}"/>
                  </a:ext>
                </a:extLst>
              </p:cNvPr>
              <p:cNvSpPr/>
              <p:nvPr/>
            </p:nvSpPr>
            <p:spPr>
              <a:xfrm>
                <a:off x="8927592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3" name="object 1155">
                <a:extLst>
                  <a:ext uri="{FF2B5EF4-FFF2-40B4-BE49-F238E27FC236}">
                    <a16:creationId xmlns:a16="http://schemas.microsoft.com/office/drawing/2014/main" id="{9EAE75AC-38A9-C25C-22E5-42A6D6314A3B}"/>
                  </a:ext>
                </a:extLst>
              </p:cNvPr>
              <p:cNvSpPr/>
              <p:nvPr/>
            </p:nvSpPr>
            <p:spPr>
              <a:xfrm>
                <a:off x="8927592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1" y="3048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1524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4" name="object 1156">
                <a:extLst>
                  <a:ext uri="{FF2B5EF4-FFF2-40B4-BE49-F238E27FC236}">
                    <a16:creationId xmlns:a16="http://schemas.microsoft.com/office/drawing/2014/main" id="{3679886B-A895-9A7A-B484-57513C92832C}"/>
                  </a:ext>
                </a:extLst>
              </p:cNvPr>
              <p:cNvSpPr/>
              <p:nvPr/>
            </p:nvSpPr>
            <p:spPr>
              <a:xfrm>
                <a:off x="8925306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5" name="object 1157">
                <a:extLst>
                  <a:ext uri="{FF2B5EF4-FFF2-40B4-BE49-F238E27FC236}">
                    <a16:creationId xmlns:a16="http://schemas.microsoft.com/office/drawing/2014/main" id="{1A686C4F-4942-5B24-62C6-4EDCA789DCA7}"/>
                  </a:ext>
                </a:extLst>
              </p:cNvPr>
              <p:cNvSpPr/>
              <p:nvPr/>
            </p:nvSpPr>
            <p:spPr>
              <a:xfrm>
                <a:off x="8925306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2286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2286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6" name="object 1158">
                <a:extLst>
                  <a:ext uri="{FF2B5EF4-FFF2-40B4-BE49-F238E27FC236}">
                    <a16:creationId xmlns:a16="http://schemas.microsoft.com/office/drawing/2014/main" id="{5F629AC7-4A61-446C-1C83-BEAF18ED8946}"/>
                  </a:ext>
                </a:extLst>
              </p:cNvPr>
              <p:cNvSpPr/>
              <p:nvPr/>
            </p:nvSpPr>
            <p:spPr>
              <a:xfrm>
                <a:off x="8922258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7" name="object 1159">
                <a:extLst>
                  <a:ext uri="{FF2B5EF4-FFF2-40B4-BE49-F238E27FC236}">
                    <a16:creationId xmlns:a16="http://schemas.microsoft.com/office/drawing/2014/main" id="{5CFB3F7D-E375-A762-5A70-DAFF7F48646D}"/>
                  </a:ext>
                </a:extLst>
              </p:cNvPr>
              <p:cNvSpPr/>
              <p:nvPr/>
            </p:nvSpPr>
            <p:spPr>
              <a:xfrm>
                <a:off x="8922257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3048" y="762"/>
                    </a:lnTo>
                    <a:lnTo>
                      <a:pt x="762" y="1524"/>
                    </a:lnTo>
                    <a:lnTo>
                      <a:pt x="0" y="762"/>
                    </a:lnTo>
                    <a:lnTo>
                      <a:pt x="304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8" name="object 1160">
                <a:extLst>
                  <a:ext uri="{FF2B5EF4-FFF2-40B4-BE49-F238E27FC236}">
                    <a16:creationId xmlns:a16="http://schemas.microsoft.com/office/drawing/2014/main" id="{84D9ABFE-7470-62E1-8A5C-07FA0D03B88F}"/>
                  </a:ext>
                </a:extLst>
              </p:cNvPr>
              <p:cNvSpPr/>
              <p:nvPr/>
            </p:nvSpPr>
            <p:spPr>
              <a:xfrm>
                <a:off x="8921496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69" name="object 1161">
                <a:extLst>
                  <a:ext uri="{FF2B5EF4-FFF2-40B4-BE49-F238E27FC236}">
                    <a16:creationId xmlns:a16="http://schemas.microsoft.com/office/drawing/2014/main" id="{18CD40E5-C7B1-5D2E-0ECA-0EC1BC3BC5E8}"/>
                  </a:ext>
                </a:extLst>
              </p:cNvPr>
              <p:cNvSpPr/>
              <p:nvPr/>
            </p:nvSpPr>
            <p:spPr>
              <a:xfrm>
                <a:off x="8921495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1" y="0"/>
                    </a:moveTo>
                    <a:lnTo>
                      <a:pt x="1524" y="762"/>
                    </a:lnTo>
                    <a:lnTo>
                      <a:pt x="0" y="3048"/>
                    </a:lnTo>
                    <a:lnTo>
                      <a:pt x="761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0" name="object 1162">
                <a:extLst>
                  <a:ext uri="{FF2B5EF4-FFF2-40B4-BE49-F238E27FC236}">
                    <a16:creationId xmlns:a16="http://schemas.microsoft.com/office/drawing/2014/main" id="{4D3B43B4-F7EA-7A58-EE0E-9CC487FC6EB5}"/>
                  </a:ext>
                </a:extLst>
              </p:cNvPr>
              <p:cNvSpPr/>
              <p:nvPr/>
            </p:nvSpPr>
            <p:spPr>
              <a:xfrm>
                <a:off x="8921495" y="2766060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1" name="object 1163">
                <a:extLst>
                  <a:ext uri="{FF2B5EF4-FFF2-40B4-BE49-F238E27FC236}">
                    <a16:creationId xmlns:a16="http://schemas.microsoft.com/office/drawing/2014/main" id="{9A7517DE-0D70-26B2-BA4A-8D3152BED3CE}"/>
                  </a:ext>
                </a:extLst>
              </p:cNvPr>
              <p:cNvSpPr/>
              <p:nvPr/>
            </p:nvSpPr>
            <p:spPr>
              <a:xfrm>
                <a:off x="8914638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2" name="object 1164">
                <a:extLst>
                  <a:ext uri="{FF2B5EF4-FFF2-40B4-BE49-F238E27FC236}">
                    <a16:creationId xmlns:a16="http://schemas.microsoft.com/office/drawing/2014/main" id="{5E5884A8-F18B-1383-6274-808058FA75B8}"/>
                  </a:ext>
                </a:extLst>
              </p:cNvPr>
              <p:cNvSpPr/>
              <p:nvPr/>
            </p:nvSpPr>
            <p:spPr>
              <a:xfrm>
                <a:off x="8914638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1" y="0"/>
                    </a:lnTo>
                    <a:lnTo>
                      <a:pt x="1523" y="2286"/>
                    </a:lnTo>
                    <a:lnTo>
                      <a:pt x="761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3" name="object 1165">
                <a:extLst>
                  <a:ext uri="{FF2B5EF4-FFF2-40B4-BE49-F238E27FC236}">
                    <a16:creationId xmlns:a16="http://schemas.microsoft.com/office/drawing/2014/main" id="{75E9457A-BE29-1836-E97C-FFC413456D3F}"/>
                  </a:ext>
                </a:extLst>
              </p:cNvPr>
              <p:cNvSpPr/>
              <p:nvPr/>
            </p:nvSpPr>
            <p:spPr>
              <a:xfrm>
                <a:off x="8915400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4" name="object 1166">
                <a:extLst>
                  <a:ext uri="{FF2B5EF4-FFF2-40B4-BE49-F238E27FC236}">
                    <a16:creationId xmlns:a16="http://schemas.microsoft.com/office/drawing/2014/main" id="{9A3EEEC3-A7A8-4019-8133-DD1FBDDDEB85}"/>
                  </a:ext>
                </a:extLst>
              </p:cNvPr>
              <p:cNvSpPr/>
              <p:nvPr/>
            </p:nvSpPr>
            <p:spPr>
              <a:xfrm>
                <a:off x="8915400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761" y="0"/>
                    </a:lnTo>
                    <a:lnTo>
                      <a:pt x="3048" y="761"/>
                    </a:lnTo>
                    <a:lnTo>
                      <a:pt x="3048" y="152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5" name="object 1167">
                <a:extLst>
                  <a:ext uri="{FF2B5EF4-FFF2-40B4-BE49-F238E27FC236}">
                    <a16:creationId xmlns:a16="http://schemas.microsoft.com/office/drawing/2014/main" id="{6DD7E327-761B-6DA5-F4A7-ED2A4270829D}"/>
                  </a:ext>
                </a:extLst>
              </p:cNvPr>
              <p:cNvSpPr/>
              <p:nvPr/>
            </p:nvSpPr>
            <p:spPr>
              <a:xfrm>
                <a:off x="8918448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1524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6" name="object 1168">
                <a:extLst>
                  <a:ext uri="{FF2B5EF4-FFF2-40B4-BE49-F238E27FC236}">
                    <a16:creationId xmlns:a16="http://schemas.microsoft.com/office/drawing/2014/main" id="{9B106688-364D-CF03-20EC-8B04AE9A6D8D}"/>
                  </a:ext>
                </a:extLst>
              </p:cNvPr>
              <p:cNvSpPr/>
              <p:nvPr/>
            </p:nvSpPr>
            <p:spPr>
              <a:xfrm>
                <a:off x="8918447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1523"/>
                    </a:moveTo>
                    <a:lnTo>
                      <a:pt x="0" y="761"/>
                    </a:lnTo>
                    <a:lnTo>
                      <a:pt x="1524" y="0"/>
                    </a:lnTo>
                    <a:lnTo>
                      <a:pt x="2285" y="0"/>
                    </a:lnTo>
                    <a:lnTo>
                      <a:pt x="0" y="1523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7" name="object 1169">
                <a:extLst>
                  <a:ext uri="{FF2B5EF4-FFF2-40B4-BE49-F238E27FC236}">
                    <a16:creationId xmlns:a16="http://schemas.microsoft.com/office/drawing/2014/main" id="{E37787B7-2D3A-E584-1947-015F7FA83A4B}"/>
                  </a:ext>
                </a:extLst>
              </p:cNvPr>
              <p:cNvSpPr/>
              <p:nvPr/>
            </p:nvSpPr>
            <p:spPr>
              <a:xfrm>
                <a:off x="8919972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0" y="2286"/>
                    </a:lnTo>
                    <a:lnTo>
                      <a:pt x="762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8" name="object 1170">
                <a:extLst>
                  <a:ext uri="{FF2B5EF4-FFF2-40B4-BE49-F238E27FC236}">
                    <a16:creationId xmlns:a16="http://schemas.microsoft.com/office/drawing/2014/main" id="{C8FBA71A-9C1B-BCCA-A445-F9B1C7C1BE5B}"/>
                  </a:ext>
                </a:extLst>
              </p:cNvPr>
              <p:cNvSpPr/>
              <p:nvPr/>
            </p:nvSpPr>
            <p:spPr>
              <a:xfrm>
                <a:off x="8919971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1" y="2286"/>
                    </a:moveTo>
                    <a:lnTo>
                      <a:pt x="0" y="2286"/>
                    </a:lnTo>
                    <a:lnTo>
                      <a:pt x="1524" y="0"/>
                    </a:lnTo>
                    <a:lnTo>
                      <a:pt x="761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79" name="object 1171">
                <a:extLst>
                  <a:ext uri="{FF2B5EF4-FFF2-40B4-BE49-F238E27FC236}">
                    <a16:creationId xmlns:a16="http://schemas.microsoft.com/office/drawing/2014/main" id="{4265A0CF-ADA1-96CE-765E-3F4F246297B5}"/>
                  </a:ext>
                </a:extLst>
              </p:cNvPr>
              <p:cNvSpPr/>
              <p:nvPr/>
            </p:nvSpPr>
            <p:spPr>
              <a:xfrm>
                <a:off x="8914638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0" name="object 1172">
                <a:extLst>
                  <a:ext uri="{FF2B5EF4-FFF2-40B4-BE49-F238E27FC236}">
                    <a16:creationId xmlns:a16="http://schemas.microsoft.com/office/drawing/2014/main" id="{E3BBD44A-C62A-4BAA-5D45-755EC3674AA1}"/>
                  </a:ext>
                </a:extLst>
              </p:cNvPr>
              <p:cNvSpPr/>
              <p:nvPr/>
            </p:nvSpPr>
            <p:spPr>
              <a:xfrm>
                <a:off x="8914638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1" name="object 1173">
                <a:extLst>
                  <a:ext uri="{FF2B5EF4-FFF2-40B4-BE49-F238E27FC236}">
                    <a16:creationId xmlns:a16="http://schemas.microsoft.com/office/drawing/2014/main" id="{D8378028-781A-09F7-C4AC-64877650C1E7}"/>
                  </a:ext>
                </a:extLst>
              </p:cNvPr>
              <p:cNvSpPr/>
              <p:nvPr/>
            </p:nvSpPr>
            <p:spPr>
              <a:xfrm>
                <a:off x="8913114" y="2763011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6" y="3048"/>
                    </a:moveTo>
                    <a:lnTo>
                      <a:pt x="1524" y="0"/>
                    </a:lnTo>
                    <a:lnTo>
                      <a:pt x="0" y="762"/>
                    </a:lnTo>
                    <a:lnTo>
                      <a:pt x="1524" y="3048"/>
                    </a:lnTo>
                    <a:lnTo>
                      <a:pt x="2286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2" name="object 1174">
                <a:extLst>
                  <a:ext uri="{FF2B5EF4-FFF2-40B4-BE49-F238E27FC236}">
                    <a16:creationId xmlns:a16="http://schemas.microsoft.com/office/drawing/2014/main" id="{82FAD4DF-5264-1078-FC5A-7F27C4705ED2}"/>
                  </a:ext>
                </a:extLst>
              </p:cNvPr>
              <p:cNvSpPr/>
              <p:nvPr/>
            </p:nvSpPr>
            <p:spPr>
              <a:xfrm>
                <a:off x="8913114" y="2763012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5" y="3048"/>
                    </a:moveTo>
                    <a:lnTo>
                      <a:pt x="1524" y="3048"/>
                    </a:lnTo>
                    <a:lnTo>
                      <a:pt x="0" y="762"/>
                    </a:lnTo>
                    <a:lnTo>
                      <a:pt x="1524" y="0"/>
                    </a:lnTo>
                    <a:lnTo>
                      <a:pt x="2285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3" name="object 1175">
                <a:extLst>
                  <a:ext uri="{FF2B5EF4-FFF2-40B4-BE49-F238E27FC236}">
                    <a16:creationId xmlns:a16="http://schemas.microsoft.com/office/drawing/2014/main" id="{75A71714-0215-D88C-3692-59FB2B6BF373}"/>
                  </a:ext>
                </a:extLst>
              </p:cNvPr>
              <p:cNvSpPr/>
              <p:nvPr/>
            </p:nvSpPr>
            <p:spPr>
              <a:xfrm>
                <a:off x="8911590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1524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4" name="object 1176">
                <a:extLst>
                  <a:ext uri="{FF2B5EF4-FFF2-40B4-BE49-F238E27FC236}">
                    <a16:creationId xmlns:a16="http://schemas.microsoft.com/office/drawing/2014/main" id="{E21819F3-F689-C4A4-45AE-DD2408D36C0C}"/>
                  </a:ext>
                </a:extLst>
              </p:cNvPr>
              <p:cNvSpPr/>
              <p:nvPr/>
            </p:nvSpPr>
            <p:spPr>
              <a:xfrm>
                <a:off x="8911590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1524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3048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5" name="object 1177">
                <a:extLst>
                  <a:ext uri="{FF2B5EF4-FFF2-40B4-BE49-F238E27FC236}">
                    <a16:creationId xmlns:a16="http://schemas.microsoft.com/office/drawing/2014/main" id="{F2C0E020-187A-96CA-178B-1DE71AE1EFCA}"/>
                  </a:ext>
                </a:extLst>
              </p:cNvPr>
              <p:cNvSpPr/>
              <p:nvPr/>
            </p:nvSpPr>
            <p:spPr>
              <a:xfrm>
                <a:off x="8908542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6" name="object 1178">
                <a:extLst>
                  <a:ext uri="{FF2B5EF4-FFF2-40B4-BE49-F238E27FC236}">
                    <a16:creationId xmlns:a16="http://schemas.microsoft.com/office/drawing/2014/main" id="{08A80200-62EC-FDA4-C7C4-387CA221E2F8}"/>
                  </a:ext>
                </a:extLst>
              </p:cNvPr>
              <p:cNvSpPr/>
              <p:nvPr/>
            </p:nvSpPr>
            <p:spPr>
              <a:xfrm>
                <a:off x="8908542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3048" y="762"/>
                    </a:lnTo>
                    <a:lnTo>
                      <a:pt x="761" y="1524"/>
                    </a:lnTo>
                    <a:lnTo>
                      <a:pt x="0" y="762"/>
                    </a:lnTo>
                    <a:lnTo>
                      <a:pt x="304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7" name="object 1179">
                <a:extLst>
                  <a:ext uri="{FF2B5EF4-FFF2-40B4-BE49-F238E27FC236}">
                    <a16:creationId xmlns:a16="http://schemas.microsoft.com/office/drawing/2014/main" id="{001747E0-50FD-76F4-E0DD-49385E13A1FD}"/>
                  </a:ext>
                </a:extLst>
              </p:cNvPr>
              <p:cNvSpPr/>
              <p:nvPr/>
            </p:nvSpPr>
            <p:spPr>
              <a:xfrm>
                <a:off x="8907780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8" name="object 1180">
                <a:extLst>
                  <a:ext uri="{FF2B5EF4-FFF2-40B4-BE49-F238E27FC236}">
                    <a16:creationId xmlns:a16="http://schemas.microsoft.com/office/drawing/2014/main" id="{DD545837-792A-1663-70F4-B492768574EB}"/>
                  </a:ext>
                </a:extLst>
              </p:cNvPr>
              <p:cNvSpPr/>
              <p:nvPr/>
            </p:nvSpPr>
            <p:spPr>
              <a:xfrm>
                <a:off x="8907780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2" y="0"/>
                    </a:moveTo>
                    <a:lnTo>
                      <a:pt x="1524" y="762"/>
                    </a:lnTo>
                    <a:lnTo>
                      <a:pt x="762" y="3048"/>
                    </a:lnTo>
                    <a:lnTo>
                      <a:pt x="0" y="3048"/>
                    </a:lnTo>
                    <a:lnTo>
                      <a:pt x="762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89" name="object 1181">
                <a:extLst>
                  <a:ext uri="{FF2B5EF4-FFF2-40B4-BE49-F238E27FC236}">
                    <a16:creationId xmlns:a16="http://schemas.microsoft.com/office/drawing/2014/main" id="{C7EC94D4-AC21-D5F4-469D-B74F46307839}"/>
                  </a:ext>
                </a:extLst>
              </p:cNvPr>
              <p:cNvSpPr/>
              <p:nvPr/>
            </p:nvSpPr>
            <p:spPr>
              <a:xfrm>
                <a:off x="8907780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0" name="object 1182">
                <a:extLst>
                  <a:ext uri="{FF2B5EF4-FFF2-40B4-BE49-F238E27FC236}">
                    <a16:creationId xmlns:a16="http://schemas.microsoft.com/office/drawing/2014/main" id="{4FEE1748-686D-FCCE-375A-5342789188E7}"/>
                  </a:ext>
                </a:extLst>
              </p:cNvPr>
              <p:cNvSpPr/>
              <p:nvPr/>
            </p:nvSpPr>
            <p:spPr>
              <a:xfrm>
                <a:off x="8907780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1" name="object 1183">
                <a:extLst>
                  <a:ext uri="{FF2B5EF4-FFF2-40B4-BE49-F238E27FC236}">
                    <a16:creationId xmlns:a16="http://schemas.microsoft.com/office/drawing/2014/main" id="{3ACE5C60-466C-DF29-21CB-D43F5ACCC8BD}"/>
                  </a:ext>
                </a:extLst>
              </p:cNvPr>
              <p:cNvSpPr/>
              <p:nvPr/>
            </p:nvSpPr>
            <p:spPr>
              <a:xfrm>
                <a:off x="8904732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2286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2" name="object 1184">
                <a:extLst>
                  <a:ext uri="{FF2B5EF4-FFF2-40B4-BE49-F238E27FC236}">
                    <a16:creationId xmlns:a16="http://schemas.microsoft.com/office/drawing/2014/main" id="{45A86CB8-271E-6E7F-8467-A4673464F9D1}"/>
                  </a:ext>
                </a:extLst>
              </p:cNvPr>
              <p:cNvSpPr/>
              <p:nvPr/>
            </p:nvSpPr>
            <p:spPr>
              <a:xfrm>
                <a:off x="8904731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1523"/>
                    </a:moveTo>
                    <a:lnTo>
                      <a:pt x="0" y="761"/>
                    </a:lnTo>
                    <a:lnTo>
                      <a:pt x="2286" y="0"/>
                    </a:lnTo>
                    <a:lnTo>
                      <a:pt x="3048" y="0"/>
                    </a:lnTo>
                    <a:lnTo>
                      <a:pt x="0" y="1523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3" name="object 1185">
                <a:extLst>
                  <a:ext uri="{FF2B5EF4-FFF2-40B4-BE49-F238E27FC236}">
                    <a16:creationId xmlns:a16="http://schemas.microsoft.com/office/drawing/2014/main" id="{10583F82-4889-6EE0-9E2D-5CC2F0110FF0}"/>
                  </a:ext>
                </a:extLst>
              </p:cNvPr>
              <p:cNvSpPr/>
              <p:nvPr/>
            </p:nvSpPr>
            <p:spPr>
              <a:xfrm>
                <a:off x="8907018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4" name="object 1186">
                <a:extLst>
                  <a:ext uri="{FF2B5EF4-FFF2-40B4-BE49-F238E27FC236}">
                    <a16:creationId xmlns:a16="http://schemas.microsoft.com/office/drawing/2014/main" id="{A1A4C0EE-1F1E-8976-DC67-150A39AF9737}"/>
                  </a:ext>
                </a:extLst>
              </p:cNvPr>
              <p:cNvSpPr/>
              <p:nvPr/>
            </p:nvSpPr>
            <p:spPr>
              <a:xfrm>
                <a:off x="8907018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1" y="2286"/>
                    </a:moveTo>
                    <a:lnTo>
                      <a:pt x="0" y="2286"/>
                    </a:lnTo>
                    <a:lnTo>
                      <a:pt x="761" y="0"/>
                    </a:lnTo>
                    <a:lnTo>
                      <a:pt x="1524" y="0"/>
                    </a:lnTo>
                    <a:lnTo>
                      <a:pt x="761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5" name="object 1187">
                <a:extLst>
                  <a:ext uri="{FF2B5EF4-FFF2-40B4-BE49-F238E27FC236}">
                    <a16:creationId xmlns:a16="http://schemas.microsoft.com/office/drawing/2014/main" id="{362C257D-D6C7-0CED-7119-61542F4608F6}"/>
                  </a:ext>
                </a:extLst>
              </p:cNvPr>
              <p:cNvSpPr/>
              <p:nvPr/>
            </p:nvSpPr>
            <p:spPr>
              <a:xfrm>
                <a:off x="8896350" y="277444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8382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382" y="762"/>
                    </a:lnTo>
                    <a:lnTo>
                      <a:pt x="838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6" name="object 1188">
                <a:extLst>
                  <a:ext uri="{FF2B5EF4-FFF2-40B4-BE49-F238E27FC236}">
                    <a16:creationId xmlns:a16="http://schemas.microsoft.com/office/drawing/2014/main" id="{D44558C8-E35B-FC77-EAA2-C267E4113F7A}"/>
                  </a:ext>
                </a:extLst>
              </p:cNvPr>
              <p:cNvSpPr/>
              <p:nvPr/>
            </p:nvSpPr>
            <p:spPr>
              <a:xfrm>
                <a:off x="8776716" y="2774441"/>
                <a:ext cx="128270" cy="72390"/>
              </a:xfrm>
              <a:custGeom>
                <a:avLst/>
                <a:gdLst/>
                <a:ahLst/>
                <a:cxnLst/>
                <a:rect l="l" t="t" r="r" b="b"/>
                <a:pathLst>
                  <a:path w="128270" h="72389">
                    <a:moveTo>
                      <a:pt x="119633" y="0"/>
                    </a:moveTo>
                    <a:lnTo>
                      <a:pt x="119633" y="762"/>
                    </a:lnTo>
                    <a:lnTo>
                      <a:pt x="128015" y="762"/>
                    </a:lnTo>
                    <a:lnTo>
                      <a:pt x="128015" y="0"/>
                    </a:lnTo>
                    <a:lnTo>
                      <a:pt x="119633" y="0"/>
                    </a:lnTo>
                    <a:close/>
                  </a:path>
                  <a:path w="128270" h="72389">
                    <a:moveTo>
                      <a:pt x="0" y="45720"/>
                    </a:moveTo>
                    <a:lnTo>
                      <a:pt x="0" y="51816"/>
                    </a:lnTo>
                  </a:path>
                  <a:path w="128270" h="72389">
                    <a:moveTo>
                      <a:pt x="8381" y="60960"/>
                    </a:moveTo>
                    <a:lnTo>
                      <a:pt x="8381" y="65532"/>
                    </a:lnTo>
                  </a:path>
                  <a:path w="128270" h="72389">
                    <a:moveTo>
                      <a:pt x="111251" y="58674"/>
                    </a:moveTo>
                    <a:lnTo>
                      <a:pt x="111251" y="7239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7" name="object 1189">
                <a:extLst>
                  <a:ext uri="{FF2B5EF4-FFF2-40B4-BE49-F238E27FC236}">
                    <a16:creationId xmlns:a16="http://schemas.microsoft.com/office/drawing/2014/main" id="{6BF94A09-EFB0-915F-DCD2-AACA9E97D0F7}"/>
                  </a:ext>
                </a:extLst>
              </p:cNvPr>
              <p:cNvSpPr/>
              <p:nvPr/>
            </p:nvSpPr>
            <p:spPr>
              <a:xfrm>
                <a:off x="8887587" y="2832734"/>
                <a:ext cx="24765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18414">
                    <a:moveTo>
                      <a:pt x="762" y="381"/>
                    </a:moveTo>
                    <a:lnTo>
                      <a:pt x="647" y="114"/>
                    </a:lnTo>
                    <a:lnTo>
                      <a:pt x="381" y="0"/>
                    </a:lnTo>
                    <a:lnTo>
                      <a:pt x="101" y="114"/>
                    </a:lnTo>
                    <a:lnTo>
                      <a:pt x="0" y="381"/>
                    </a:lnTo>
                    <a:lnTo>
                      <a:pt x="101" y="660"/>
                    </a:lnTo>
                    <a:lnTo>
                      <a:pt x="381" y="762"/>
                    </a:lnTo>
                    <a:lnTo>
                      <a:pt x="647" y="660"/>
                    </a:lnTo>
                    <a:lnTo>
                      <a:pt x="762" y="381"/>
                    </a:lnTo>
                    <a:close/>
                  </a:path>
                  <a:path w="24765" h="18414">
                    <a:moveTo>
                      <a:pt x="24384" y="17907"/>
                    </a:moveTo>
                    <a:lnTo>
                      <a:pt x="24269" y="17640"/>
                    </a:lnTo>
                    <a:lnTo>
                      <a:pt x="24003" y="17526"/>
                    </a:lnTo>
                    <a:lnTo>
                      <a:pt x="23723" y="17640"/>
                    </a:lnTo>
                    <a:lnTo>
                      <a:pt x="23622" y="17907"/>
                    </a:lnTo>
                    <a:lnTo>
                      <a:pt x="23723" y="18186"/>
                    </a:lnTo>
                    <a:lnTo>
                      <a:pt x="24003" y="18288"/>
                    </a:lnTo>
                    <a:lnTo>
                      <a:pt x="24269" y="18186"/>
                    </a:lnTo>
                    <a:lnTo>
                      <a:pt x="24384" y="1790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8" name="object 1190">
                <a:extLst>
                  <a:ext uri="{FF2B5EF4-FFF2-40B4-BE49-F238E27FC236}">
                    <a16:creationId xmlns:a16="http://schemas.microsoft.com/office/drawing/2014/main" id="{56FBAAF7-7ACD-0BBF-1325-828E6E00EA8B}"/>
                  </a:ext>
                </a:extLst>
              </p:cNvPr>
              <p:cNvSpPr/>
              <p:nvPr/>
            </p:nvSpPr>
            <p:spPr>
              <a:xfrm>
                <a:off x="8768333" y="2753868"/>
                <a:ext cx="161925" cy="116205"/>
              </a:xfrm>
              <a:custGeom>
                <a:avLst/>
                <a:gdLst/>
                <a:ahLst/>
                <a:cxnLst/>
                <a:rect l="l" t="t" r="r" b="b"/>
                <a:pathLst>
                  <a:path w="161925" h="116205">
                    <a:moveTo>
                      <a:pt x="119634" y="79247"/>
                    </a:moveTo>
                    <a:lnTo>
                      <a:pt x="33527" y="79248"/>
                    </a:lnTo>
                  </a:path>
                  <a:path w="161925" h="116205">
                    <a:moveTo>
                      <a:pt x="119634" y="80771"/>
                    </a:moveTo>
                    <a:lnTo>
                      <a:pt x="33527" y="80771"/>
                    </a:lnTo>
                  </a:path>
                  <a:path w="161925" h="116205">
                    <a:moveTo>
                      <a:pt x="143256" y="96773"/>
                    </a:moveTo>
                    <a:lnTo>
                      <a:pt x="33527" y="96774"/>
                    </a:lnTo>
                  </a:path>
                  <a:path w="161925" h="116205">
                    <a:moveTo>
                      <a:pt x="0" y="72389"/>
                    </a:moveTo>
                    <a:lnTo>
                      <a:pt x="0" y="81533"/>
                    </a:lnTo>
                  </a:path>
                  <a:path w="161925" h="116205">
                    <a:moveTo>
                      <a:pt x="25146" y="99059"/>
                    </a:moveTo>
                    <a:lnTo>
                      <a:pt x="25146" y="104393"/>
                    </a:lnTo>
                  </a:path>
                  <a:path w="161925" h="116205">
                    <a:moveTo>
                      <a:pt x="8382" y="107442"/>
                    </a:moveTo>
                    <a:lnTo>
                      <a:pt x="8382" y="113537"/>
                    </a:lnTo>
                  </a:path>
                  <a:path w="161925" h="116205">
                    <a:moveTo>
                      <a:pt x="143256" y="99059"/>
                    </a:moveTo>
                    <a:lnTo>
                      <a:pt x="33527" y="99059"/>
                    </a:lnTo>
                  </a:path>
                  <a:path w="161925" h="116205">
                    <a:moveTo>
                      <a:pt x="0" y="104393"/>
                    </a:moveTo>
                    <a:lnTo>
                      <a:pt x="0" y="107442"/>
                    </a:lnTo>
                  </a:path>
                  <a:path w="161925" h="116205">
                    <a:moveTo>
                      <a:pt x="157734" y="115823"/>
                    </a:moveTo>
                    <a:lnTo>
                      <a:pt x="157734" y="115061"/>
                    </a:lnTo>
                  </a:path>
                  <a:path w="161925" h="116205">
                    <a:moveTo>
                      <a:pt x="157734" y="115061"/>
                    </a:moveTo>
                    <a:lnTo>
                      <a:pt x="161544" y="115061"/>
                    </a:lnTo>
                  </a:path>
                  <a:path w="161925" h="116205">
                    <a:moveTo>
                      <a:pt x="143256" y="112013"/>
                    </a:moveTo>
                    <a:lnTo>
                      <a:pt x="143256" y="96773"/>
                    </a:lnTo>
                  </a:path>
                  <a:path w="161925" h="116205">
                    <a:moveTo>
                      <a:pt x="0" y="86106"/>
                    </a:moveTo>
                    <a:lnTo>
                      <a:pt x="0" y="99059"/>
                    </a:lnTo>
                  </a:path>
                  <a:path w="161925" h="116205">
                    <a:moveTo>
                      <a:pt x="26670" y="11430"/>
                    </a:moveTo>
                    <a:lnTo>
                      <a:pt x="26670" y="0"/>
                    </a:lnTo>
                  </a:path>
                  <a:path w="161925" h="116205">
                    <a:moveTo>
                      <a:pt x="52577" y="28956"/>
                    </a:moveTo>
                    <a:lnTo>
                      <a:pt x="52577" y="44195"/>
                    </a:lnTo>
                  </a:path>
                  <a:path w="161925" h="116205">
                    <a:moveTo>
                      <a:pt x="52577" y="28956"/>
                    </a:moveTo>
                    <a:lnTo>
                      <a:pt x="10668" y="28956"/>
                    </a:lnTo>
                  </a:path>
                  <a:path w="161925" h="116205">
                    <a:moveTo>
                      <a:pt x="10668" y="28956"/>
                    </a:moveTo>
                    <a:lnTo>
                      <a:pt x="10668" y="48006"/>
                    </a:lnTo>
                  </a:path>
                  <a:path w="161925" h="116205">
                    <a:moveTo>
                      <a:pt x="92201" y="25145"/>
                    </a:moveTo>
                    <a:lnTo>
                      <a:pt x="92201" y="11429"/>
                    </a:lnTo>
                  </a:path>
                  <a:path w="161925" h="116205">
                    <a:moveTo>
                      <a:pt x="94488" y="60197"/>
                    </a:moveTo>
                    <a:lnTo>
                      <a:pt x="94488" y="25145"/>
                    </a:lnTo>
                  </a:path>
                  <a:path w="161925" h="116205">
                    <a:moveTo>
                      <a:pt x="92201" y="25145"/>
                    </a:moveTo>
                    <a:lnTo>
                      <a:pt x="92964" y="25145"/>
                    </a:lnTo>
                  </a:path>
                  <a:path w="161925" h="116205">
                    <a:moveTo>
                      <a:pt x="92201" y="25145"/>
                    </a:moveTo>
                    <a:lnTo>
                      <a:pt x="94488" y="25145"/>
                    </a:lnTo>
                  </a:path>
                  <a:path w="161925" h="116205">
                    <a:moveTo>
                      <a:pt x="80772" y="44195"/>
                    </a:moveTo>
                    <a:lnTo>
                      <a:pt x="80772" y="11429"/>
                    </a:lnTo>
                  </a:path>
                  <a:path w="161925" h="116205">
                    <a:moveTo>
                      <a:pt x="10668" y="44195"/>
                    </a:moveTo>
                    <a:lnTo>
                      <a:pt x="80772" y="441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599" name="object 1191">
                <a:extLst>
                  <a:ext uri="{FF2B5EF4-FFF2-40B4-BE49-F238E27FC236}">
                    <a16:creationId xmlns:a16="http://schemas.microsoft.com/office/drawing/2014/main" id="{FAB74B44-8276-8E7C-9873-51F541116D27}"/>
                  </a:ext>
                </a:extLst>
              </p:cNvPr>
              <p:cNvSpPr/>
              <p:nvPr/>
            </p:nvSpPr>
            <p:spPr>
              <a:xfrm>
                <a:off x="8852534" y="2764916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0" name="object 1192">
                <a:extLst>
                  <a:ext uri="{FF2B5EF4-FFF2-40B4-BE49-F238E27FC236}">
                    <a16:creationId xmlns:a16="http://schemas.microsoft.com/office/drawing/2014/main" id="{2C14E6C0-4FC3-AC2D-5360-3B0813AC93F5}"/>
                  </a:ext>
                </a:extLst>
              </p:cNvPr>
              <p:cNvSpPr/>
              <p:nvPr/>
            </p:nvSpPr>
            <p:spPr>
              <a:xfrm>
                <a:off x="8749283" y="2753868"/>
                <a:ext cx="155575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66675">
                    <a:moveTo>
                      <a:pt x="29718" y="48006"/>
                    </a:moveTo>
                    <a:lnTo>
                      <a:pt x="113538" y="48005"/>
                    </a:lnTo>
                  </a:path>
                  <a:path w="155575" h="66675">
                    <a:moveTo>
                      <a:pt x="99822" y="11429"/>
                    </a:moveTo>
                    <a:lnTo>
                      <a:pt x="111251" y="11429"/>
                    </a:lnTo>
                  </a:path>
                  <a:path w="155575" h="66675">
                    <a:moveTo>
                      <a:pt x="19050" y="14477"/>
                    </a:moveTo>
                    <a:lnTo>
                      <a:pt x="19050" y="66293"/>
                    </a:lnTo>
                  </a:path>
                  <a:path w="155575" h="66675">
                    <a:moveTo>
                      <a:pt x="19050" y="14477"/>
                    </a:moveTo>
                    <a:lnTo>
                      <a:pt x="22098" y="11430"/>
                    </a:lnTo>
                  </a:path>
                  <a:path w="155575" h="66675">
                    <a:moveTo>
                      <a:pt x="9144" y="4571"/>
                    </a:moveTo>
                    <a:lnTo>
                      <a:pt x="0" y="4571"/>
                    </a:lnTo>
                  </a:path>
                  <a:path w="155575" h="66675">
                    <a:moveTo>
                      <a:pt x="5334" y="54101"/>
                    </a:moveTo>
                    <a:lnTo>
                      <a:pt x="9144" y="51054"/>
                    </a:lnTo>
                  </a:path>
                  <a:path w="155575" h="66675">
                    <a:moveTo>
                      <a:pt x="9144" y="4571"/>
                    </a:moveTo>
                    <a:lnTo>
                      <a:pt x="9144" y="51054"/>
                    </a:lnTo>
                  </a:path>
                  <a:path w="155575" h="66675">
                    <a:moveTo>
                      <a:pt x="13716" y="0"/>
                    </a:moveTo>
                    <a:lnTo>
                      <a:pt x="9144" y="4571"/>
                    </a:lnTo>
                  </a:path>
                  <a:path w="155575" h="66675">
                    <a:moveTo>
                      <a:pt x="22098" y="11430"/>
                    </a:moveTo>
                    <a:lnTo>
                      <a:pt x="45720" y="11430"/>
                    </a:lnTo>
                  </a:path>
                  <a:path w="155575" h="66675">
                    <a:moveTo>
                      <a:pt x="0" y="0"/>
                    </a:moveTo>
                    <a:lnTo>
                      <a:pt x="45720" y="0"/>
                    </a:lnTo>
                  </a:path>
                  <a:path w="155575" h="66675">
                    <a:moveTo>
                      <a:pt x="141732" y="22859"/>
                    </a:moveTo>
                    <a:lnTo>
                      <a:pt x="155448" y="22859"/>
                    </a:lnTo>
                  </a:path>
                  <a:path w="155575" h="66675">
                    <a:moveTo>
                      <a:pt x="141732" y="21335"/>
                    </a:moveTo>
                    <a:lnTo>
                      <a:pt x="155448" y="21335"/>
                    </a:lnTo>
                  </a:path>
                  <a:path w="155575" h="66675">
                    <a:moveTo>
                      <a:pt x="124968" y="22859"/>
                    </a:moveTo>
                    <a:lnTo>
                      <a:pt x="124968" y="12191"/>
                    </a:lnTo>
                  </a:path>
                  <a:path w="155575" h="66675">
                    <a:moveTo>
                      <a:pt x="125730" y="12191"/>
                    </a:moveTo>
                    <a:lnTo>
                      <a:pt x="125730" y="1142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1" name="object 1193">
                <a:extLst>
                  <a:ext uri="{FF2B5EF4-FFF2-40B4-BE49-F238E27FC236}">
                    <a16:creationId xmlns:a16="http://schemas.microsoft.com/office/drawing/2014/main" id="{F923EB3E-BD94-5935-1097-29EFBED670C4}"/>
                  </a:ext>
                </a:extLst>
              </p:cNvPr>
              <p:cNvSpPr/>
              <p:nvPr/>
            </p:nvSpPr>
            <p:spPr>
              <a:xfrm>
                <a:off x="8874252" y="2775204"/>
                <a:ext cx="190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905">
                    <a:moveTo>
                      <a:pt x="1524" y="1523"/>
                    </a:moveTo>
                    <a:lnTo>
                      <a:pt x="0" y="0"/>
                    </a:lnTo>
                    <a:lnTo>
                      <a:pt x="0" y="1523"/>
                    </a:lnTo>
                    <a:lnTo>
                      <a:pt x="1524" y="1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2" name="object 1194">
                <a:extLst>
                  <a:ext uri="{FF2B5EF4-FFF2-40B4-BE49-F238E27FC236}">
                    <a16:creationId xmlns:a16="http://schemas.microsoft.com/office/drawing/2014/main" id="{4405BCFD-5684-2E08-4BC5-E70FB99094C2}"/>
                  </a:ext>
                </a:extLst>
              </p:cNvPr>
              <p:cNvSpPr/>
              <p:nvPr/>
            </p:nvSpPr>
            <p:spPr>
              <a:xfrm>
                <a:off x="8860535" y="2765298"/>
                <a:ext cx="3048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30479" h="13335">
                    <a:moveTo>
                      <a:pt x="13716" y="11429"/>
                    </a:moveTo>
                    <a:lnTo>
                      <a:pt x="13716" y="9906"/>
                    </a:lnTo>
                    <a:lnTo>
                      <a:pt x="15240" y="11429"/>
                    </a:lnTo>
                    <a:lnTo>
                      <a:pt x="13716" y="11429"/>
                    </a:lnTo>
                    <a:close/>
                  </a:path>
                  <a:path w="30479" h="13335">
                    <a:moveTo>
                      <a:pt x="15240" y="11429"/>
                    </a:moveTo>
                    <a:lnTo>
                      <a:pt x="13716" y="9906"/>
                    </a:lnTo>
                  </a:path>
                  <a:path w="30479" h="13335">
                    <a:moveTo>
                      <a:pt x="9144" y="11429"/>
                    </a:moveTo>
                    <a:lnTo>
                      <a:pt x="24384" y="11429"/>
                    </a:lnTo>
                  </a:path>
                  <a:path w="30479" h="13335">
                    <a:moveTo>
                      <a:pt x="30480" y="9906"/>
                    </a:moveTo>
                    <a:lnTo>
                      <a:pt x="24384" y="11429"/>
                    </a:lnTo>
                  </a:path>
                  <a:path w="30479" h="13335">
                    <a:moveTo>
                      <a:pt x="13716" y="762"/>
                    </a:moveTo>
                    <a:lnTo>
                      <a:pt x="14478" y="762"/>
                    </a:lnTo>
                  </a:path>
                  <a:path w="30479" h="13335">
                    <a:moveTo>
                      <a:pt x="0" y="0"/>
                    </a:moveTo>
                    <a:lnTo>
                      <a:pt x="14478" y="0"/>
                    </a:lnTo>
                  </a:path>
                  <a:path w="30479" h="13335">
                    <a:moveTo>
                      <a:pt x="0" y="12953"/>
                    </a:moveTo>
                    <a:lnTo>
                      <a:pt x="24384" y="1295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3" name="object 1195">
                <a:extLst>
                  <a:ext uri="{FF2B5EF4-FFF2-40B4-BE49-F238E27FC236}">
                    <a16:creationId xmlns:a16="http://schemas.microsoft.com/office/drawing/2014/main" id="{2716A7E2-4B35-55D9-0E12-2070B6C0DF4D}"/>
                  </a:ext>
                </a:extLst>
              </p:cNvPr>
              <p:cNvSpPr/>
              <p:nvPr/>
            </p:nvSpPr>
            <p:spPr>
              <a:xfrm>
                <a:off x="8868918" y="2776727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1524"/>
                    </a:moveTo>
                    <a:lnTo>
                      <a:pt x="761" y="0"/>
                    </a:lnTo>
                    <a:lnTo>
                      <a:pt x="0" y="1524"/>
                    </a:lnTo>
                    <a:lnTo>
                      <a:pt x="2285" y="15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4" name="object 1196">
                <a:extLst>
                  <a:ext uri="{FF2B5EF4-FFF2-40B4-BE49-F238E27FC236}">
                    <a16:creationId xmlns:a16="http://schemas.microsoft.com/office/drawing/2014/main" id="{225D8EE8-5B5D-37D5-0F4B-5F8A59558DD5}"/>
                  </a:ext>
                </a:extLst>
              </p:cNvPr>
              <p:cNvSpPr/>
              <p:nvPr/>
            </p:nvSpPr>
            <p:spPr>
              <a:xfrm>
                <a:off x="8641842" y="2737866"/>
                <a:ext cx="262890" cy="129539"/>
              </a:xfrm>
              <a:custGeom>
                <a:avLst/>
                <a:gdLst/>
                <a:ahLst/>
                <a:cxnLst/>
                <a:rect l="l" t="t" r="r" b="b"/>
                <a:pathLst>
                  <a:path w="262890" h="129539">
                    <a:moveTo>
                      <a:pt x="227075" y="40385"/>
                    </a:moveTo>
                    <a:lnTo>
                      <a:pt x="227837" y="38861"/>
                    </a:lnTo>
                    <a:lnTo>
                      <a:pt x="229361" y="40385"/>
                    </a:lnTo>
                    <a:lnTo>
                      <a:pt x="227075" y="40385"/>
                    </a:lnTo>
                    <a:close/>
                  </a:path>
                  <a:path w="262890" h="129539">
                    <a:moveTo>
                      <a:pt x="227837" y="38861"/>
                    </a:moveTo>
                    <a:lnTo>
                      <a:pt x="229361" y="40385"/>
                    </a:lnTo>
                  </a:path>
                  <a:path w="262890" h="129539">
                    <a:moveTo>
                      <a:pt x="227837" y="38861"/>
                    </a:moveTo>
                    <a:lnTo>
                      <a:pt x="227075" y="40385"/>
                    </a:lnTo>
                  </a:path>
                  <a:path w="262890" h="129539">
                    <a:moveTo>
                      <a:pt x="249174" y="38861"/>
                    </a:moveTo>
                    <a:lnTo>
                      <a:pt x="243077" y="40385"/>
                    </a:lnTo>
                  </a:path>
                  <a:path w="262890" h="129539">
                    <a:moveTo>
                      <a:pt x="262889" y="38861"/>
                    </a:moveTo>
                    <a:lnTo>
                      <a:pt x="262889" y="37337"/>
                    </a:lnTo>
                  </a:path>
                  <a:path w="262890" h="129539">
                    <a:moveTo>
                      <a:pt x="98298" y="14477"/>
                    </a:moveTo>
                    <a:lnTo>
                      <a:pt x="98298" y="7619"/>
                    </a:lnTo>
                  </a:path>
                  <a:path w="262890" h="129539">
                    <a:moveTo>
                      <a:pt x="90677" y="0"/>
                    </a:moveTo>
                    <a:lnTo>
                      <a:pt x="90677" y="7619"/>
                    </a:lnTo>
                  </a:path>
                  <a:path w="262890" h="129539">
                    <a:moveTo>
                      <a:pt x="90677" y="68579"/>
                    </a:moveTo>
                    <a:lnTo>
                      <a:pt x="92201" y="70103"/>
                    </a:lnTo>
                  </a:path>
                  <a:path w="262890" h="129539">
                    <a:moveTo>
                      <a:pt x="90677" y="68579"/>
                    </a:moveTo>
                    <a:lnTo>
                      <a:pt x="90677" y="14477"/>
                    </a:lnTo>
                  </a:path>
                  <a:path w="262890" h="129539">
                    <a:moveTo>
                      <a:pt x="16763" y="82295"/>
                    </a:moveTo>
                    <a:lnTo>
                      <a:pt x="16763" y="88391"/>
                    </a:lnTo>
                  </a:path>
                  <a:path w="262890" h="129539">
                    <a:moveTo>
                      <a:pt x="25146" y="88391"/>
                    </a:moveTo>
                    <a:lnTo>
                      <a:pt x="25146" y="97535"/>
                    </a:lnTo>
                  </a:path>
                  <a:path w="262890" h="129539">
                    <a:moveTo>
                      <a:pt x="8381" y="97535"/>
                    </a:moveTo>
                    <a:lnTo>
                      <a:pt x="8381" y="102107"/>
                    </a:lnTo>
                  </a:path>
                  <a:path w="262890" h="129539">
                    <a:moveTo>
                      <a:pt x="16763" y="123443"/>
                    </a:moveTo>
                    <a:lnTo>
                      <a:pt x="16763" y="129539"/>
                    </a:lnTo>
                  </a:path>
                  <a:path w="262890" h="129539">
                    <a:moveTo>
                      <a:pt x="25146" y="120395"/>
                    </a:moveTo>
                    <a:lnTo>
                      <a:pt x="25146" y="123443"/>
                    </a:lnTo>
                  </a:path>
                  <a:path w="262890" h="129539">
                    <a:moveTo>
                      <a:pt x="0" y="115061"/>
                    </a:moveTo>
                    <a:lnTo>
                      <a:pt x="0" y="120395"/>
                    </a:lnTo>
                  </a:path>
                  <a:path w="262890" h="129539">
                    <a:moveTo>
                      <a:pt x="25146" y="102107"/>
                    </a:moveTo>
                    <a:lnTo>
                      <a:pt x="25146" y="115061"/>
                    </a:lnTo>
                  </a:path>
                  <a:path w="262890" h="129539">
                    <a:moveTo>
                      <a:pt x="53339" y="7619"/>
                    </a:moveTo>
                    <a:lnTo>
                      <a:pt x="53339" y="14477"/>
                    </a:lnTo>
                  </a:path>
                  <a:path w="262890" h="129539">
                    <a:moveTo>
                      <a:pt x="60198" y="7619"/>
                    </a:moveTo>
                    <a:lnTo>
                      <a:pt x="6019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5" name="object 1197">
                <a:extLst>
                  <a:ext uri="{FF2B5EF4-FFF2-40B4-BE49-F238E27FC236}">
                    <a16:creationId xmlns:a16="http://schemas.microsoft.com/office/drawing/2014/main" id="{74B4EFA7-9E10-CC0C-8BDD-33BA9D94A50E}"/>
                  </a:ext>
                </a:extLst>
              </p:cNvPr>
              <p:cNvSpPr/>
              <p:nvPr/>
            </p:nvSpPr>
            <p:spPr>
              <a:xfrm>
                <a:off x="8694801" y="274739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6" name="object 1198">
                <a:extLst>
                  <a:ext uri="{FF2B5EF4-FFF2-40B4-BE49-F238E27FC236}">
                    <a16:creationId xmlns:a16="http://schemas.microsoft.com/office/drawing/2014/main" id="{2551715F-A3AA-3839-9C53-B424E8744133}"/>
                  </a:ext>
                </a:extLst>
              </p:cNvPr>
              <p:cNvSpPr/>
              <p:nvPr/>
            </p:nvSpPr>
            <p:spPr>
              <a:xfrm>
                <a:off x="8666988" y="2758440"/>
                <a:ext cx="35560" cy="6223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62230">
                    <a:moveTo>
                      <a:pt x="9905" y="46482"/>
                    </a:moveTo>
                    <a:lnTo>
                      <a:pt x="9905" y="0"/>
                    </a:lnTo>
                  </a:path>
                  <a:path w="35559" h="62230">
                    <a:moveTo>
                      <a:pt x="0" y="61722"/>
                    </a:moveTo>
                    <a:lnTo>
                      <a:pt x="0" y="9906"/>
                    </a:lnTo>
                  </a:path>
                  <a:path w="35559" h="62230">
                    <a:moveTo>
                      <a:pt x="9905" y="46482"/>
                    </a:moveTo>
                    <a:lnTo>
                      <a:pt x="13715" y="49530"/>
                    </a:lnTo>
                  </a:path>
                  <a:path w="35559" h="62230">
                    <a:moveTo>
                      <a:pt x="35051" y="48006"/>
                    </a:moveTo>
                    <a:lnTo>
                      <a:pt x="33527" y="4953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7" name="object 1199">
                <a:extLst>
                  <a:ext uri="{FF2B5EF4-FFF2-40B4-BE49-F238E27FC236}">
                    <a16:creationId xmlns:a16="http://schemas.microsoft.com/office/drawing/2014/main" id="{4F2C9A96-E2D8-813B-4B32-179765B879B6}"/>
                  </a:ext>
                </a:extLst>
              </p:cNvPr>
              <p:cNvSpPr/>
              <p:nvPr/>
            </p:nvSpPr>
            <p:spPr>
              <a:xfrm>
                <a:off x="8658225" y="281978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8" name="object 1200">
                <a:extLst>
                  <a:ext uri="{FF2B5EF4-FFF2-40B4-BE49-F238E27FC236}">
                    <a16:creationId xmlns:a16="http://schemas.microsoft.com/office/drawing/2014/main" id="{4012DACF-B453-9D9A-1760-7FF84EB1E8DF}"/>
                  </a:ext>
                </a:extLst>
              </p:cNvPr>
              <p:cNvSpPr/>
              <p:nvPr/>
            </p:nvSpPr>
            <p:spPr>
              <a:xfrm>
                <a:off x="8640318" y="2713482"/>
                <a:ext cx="497840" cy="154940"/>
              </a:xfrm>
              <a:custGeom>
                <a:avLst/>
                <a:gdLst/>
                <a:ahLst/>
                <a:cxnLst/>
                <a:rect l="l" t="t" r="r" b="b"/>
                <a:pathLst>
                  <a:path w="497840" h="154939">
                    <a:moveTo>
                      <a:pt x="41909" y="106680"/>
                    </a:moveTo>
                    <a:lnTo>
                      <a:pt x="18287" y="106680"/>
                    </a:lnTo>
                  </a:path>
                  <a:path w="497840" h="154939">
                    <a:moveTo>
                      <a:pt x="36575" y="44957"/>
                    </a:moveTo>
                    <a:lnTo>
                      <a:pt x="44957" y="44957"/>
                    </a:lnTo>
                  </a:path>
                  <a:path w="497840" h="154939">
                    <a:moveTo>
                      <a:pt x="23622" y="51816"/>
                    </a:moveTo>
                    <a:lnTo>
                      <a:pt x="26670" y="54863"/>
                    </a:lnTo>
                  </a:path>
                  <a:path w="497840" h="154939">
                    <a:moveTo>
                      <a:pt x="36575" y="44957"/>
                    </a:moveTo>
                    <a:lnTo>
                      <a:pt x="32003" y="40386"/>
                    </a:lnTo>
                  </a:path>
                  <a:path w="497840" h="154939">
                    <a:moveTo>
                      <a:pt x="0" y="51816"/>
                    </a:moveTo>
                    <a:lnTo>
                      <a:pt x="0" y="40386"/>
                    </a:lnTo>
                  </a:path>
                  <a:path w="497840" h="154939">
                    <a:moveTo>
                      <a:pt x="0" y="40386"/>
                    </a:moveTo>
                    <a:lnTo>
                      <a:pt x="44957" y="40386"/>
                    </a:lnTo>
                  </a:path>
                  <a:path w="497840" h="154939">
                    <a:moveTo>
                      <a:pt x="23622" y="51816"/>
                    </a:moveTo>
                    <a:lnTo>
                      <a:pt x="0" y="51816"/>
                    </a:lnTo>
                  </a:path>
                  <a:path w="497840" h="154939">
                    <a:moveTo>
                      <a:pt x="61722" y="92963"/>
                    </a:moveTo>
                    <a:lnTo>
                      <a:pt x="61722" y="38862"/>
                    </a:lnTo>
                  </a:path>
                  <a:path w="497840" h="154939">
                    <a:moveTo>
                      <a:pt x="6096" y="69342"/>
                    </a:moveTo>
                    <a:lnTo>
                      <a:pt x="6096" y="88392"/>
                    </a:lnTo>
                  </a:path>
                  <a:path w="497840" h="154939">
                    <a:moveTo>
                      <a:pt x="18287" y="112775"/>
                    </a:moveTo>
                    <a:lnTo>
                      <a:pt x="136398" y="112775"/>
                    </a:lnTo>
                  </a:path>
                  <a:path w="497840" h="154939">
                    <a:moveTo>
                      <a:pt x="9905" y="121919"/>
                    </a:moveTo>
                    <a:lnTo>
                      <a:pt x="144779" y="121919"/>
                    </a:lnTo>
                  </a:path>
                  <a:path w="497840" h="154939">
                    <a:moveTo>
                      <a:pt x="9905" y="126492"/>
                    </a:moveTo>
                    <a:lnTo>
                      <a:pt x="144779" y="126492"/>
                    </a:lnTo>
                  </a:path>
                  <a:path w="497840" h="154939">
                    <a:moveTo>
                      <a:pt x="18287" y="147828"/>
                    </a:moveTo>
                    <a:lnTo>
                      <a:pt x="136398" y="147828"/>
                    </a:lnTo>
                  </a:path>
                  <a:path w="497840" h="154939">
                    <a:moveTo>
                      <a:pt x="1524" y="144780"/>
                    </a:moveTo>
                    <a:lnTo>
                      <a:pt x="153161" y="144780"/>
                    </a:lnTo>
                  </a:path>
                  <a:path w="497840" h="154939">
                    <a:moveTo>
                      <a:pt x="1524" y="139445"/>
                    </a:moveTo>
                    <a:lnTo>
                      <a:pt x="153161" y="139445"/>
                    </a:lnTo>
                  </a:path>
                  <a:path w="497840" h="154939">
                    <a:moveTo>
                      <a:pt x="18287" y="153924"/>
                    </a:moveTo>
                    <a:lnTo>
                      <a:pt x="136398" y="153924"/>
                    </a:lnTo>
                  </a:path>
                  <a:path w="497840" h="154939">
                    <a:moveTo>
                      <a:pt x="92201" y="92963"/>
                    </a:moveTo>
                    <a:lnTo>
                      <a:pt x="61722" y="92963"/>
                    </a:lnTo>
                  </a:path>
                  <a:path w="497840" h="154939">
                    <a:moveTo>
                      <a:pt x="89153" y="24384"/>
                    </a:moveTo>
                    <a:lnTo>
                      <a:pt x="92201" y="13716"/>
                    </a:lnTo>
                    <a:lnTo>
                      <a:pt x="87629" y="3810"/>
                    </a:lnTo>
                    <a:lnTo>
                      <a:pt x="76961" y="0"/>
                    </a:lnTo>
                    <a:lnTo>
                      <a:pt x="67055" y="3810"/>
                    </a:lnTo>
                    <a:lnTo>
                      <a:pt x="62483" y="13716"/>
                    </a:lnTo>
                    <a:lnTo>
                      <a:pt x="65531" y="24384"/>
                    </a:lnTo>
                  </a:path>
                  <a:path w="497840" h="154939">
                    <a:moveTo>
                      <a:pt x="99822" y="32004"/>
                    </a:moveTo>
                    <a:lnTo>
                      <a:pt x="54863" y="32004"/>
                    </a:lnTo>
                  </a:path>
                  <a:path w="497840" h="154939">
                    <a:moveTo>
                      <a:pt x="99822" y="34290"/>
                    </a:moveTo>
                    <a:lnTo>
                      <a:pt x="54863" y="34290"/>
                    </a:lnTo>
                  </a:path>
                  <a:path w="497840" h="154939">
                    <a:moveTo>
                      <a:pt x="99822" y="38862"/>
                    </a:moveTo>
                    <a:lnTo>
                      <a:pt x="54863" y="38862"/>
                    </a:lnTo>
                  </a:path>
                  <a:path w="497840" h="154939">
                    <a:moveTo>
                      <a:pt x="92201" y="24384"/>
                    </a:moveTo>
                    <a:lnTo>
                      <a:pt x="61722" y="24384"/>
                    </a:lnTo>
                  </a:path>
                  <a:path w="497840" h="154939">
                    <a:moveTo>
                      <a:pt x="114300" y="94487"/>
                    </a:moveTo>
                    <a:lnTo>
                      <a:pt x="40385" y="94487"/>
                    </a:lnTo>
                  </a:path>
                  <a:path w="497840" h="154939">
                    <a:moveTo>
                      <a:pt x="18287" y="106680"/>
                    </a:moveTo>
                    <a:lnTo>
                      <a:pt x="136398" y="106680"/>
                    </a:lnTo>
                  </a:path>
                  <a:path w="497840" h="154939">
                    <a:moveTo>
                      <a:pt x="497585" y="154685"/>
                    </a:moveTo>
                    <a:lnTo>
                      <a:pt x="497585" y="67055"/>
                    </a:lnTo>
                  </a:path>
                  <a:path w="497840" h="154939">
                    <a:moveTo>
                      <a:pt x="409193" y="63245"/>
                    </a:moveTo>
                    <a:lnTo>
                      <a:pt x="422909" y="63245"/>
                    </a:lnTo>
                  </a:path>
                  <a:path w="497840" h="154939">
                    <a:moveTo>
                      <a:pt x="409193" y="61721"/>
                    </a:moveTo>
                    <a:lnTo>
                      <a:pt x="422909" y="61721"/>
                    </a:lnTo>
                  </a:path>
                  <a:path w="497840" h="154939">
                    <a:moveTo>
                      <a:pt x="403098" y="63245"/>
                    </a:moveTo>
                    <a:lnTo>
                      <a:pt x="324611" y="63245"/>
                    </a:lnTo>
                  </a:path>
                  <a:path w="497840" h="154939">
                    <a:moveTo>
                      <a:pt x="403098" y="64769"/>
                    </a:moveTo>
                    <a:lnTo>
                      <a:pt x="324611" y="64769"/>
                    </a:lnTo>
                  </a:path>
                  <a:path w="497840" h="154939">
                    <a:moveTo>
                      <a:pt x="318515" y="61721"/>
                    </a:moveTo>
                    <a:lnTo>
                      <a:pt x="324611" y="63245"/>
                    </a:lnTo>
                  </a:path>
                  <a:path w="497840" h="154939">
                    <a:moveTo>
                      <a:pt x="318515" y="63245"/>
                    </a:moveTo>
                    <a:lnTo>
                      <a:pt x="324611" y="64769"/>
                    </a:lnTo>
                  </a:path>
                  <a:path w="497840" h="154939">
                    <a:moveTo>
                      <a:pt x="409193" y="61721"/>
                    </a:moveTo>
                    <a:lnTo>
                      <a:pt x="403098" y="63245"/>
                    </a:lnTo>
                  </a:path>
                  <a:path w="497840" h="154939">
                    <a:moveTo>
                      <a:pt x="409193" y="63245"/>
                    </a:moveTo>
                    <a:lnTo>
                      <a:pt x="403098" y="64769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09" name="object 1201">
                <a:extLst>
                  <a:ext uri="{FF2B5EF4-FFF2-40B4-BE49-F238E27FC236}">
                    <a16:creationId xmlns:a16="http://schemas.microsoft.com/office/drawing/2014/main" id="{1B431D20-9F86-4D98-68EF-3C3FB9D19A4F}"/>
                  </a:ext>
                </a:extLst>
              </p:cNvPr>
              <p:cNvSpPr/>
              <p:nvPr/>
            </p:nvSpPr>
            <p:spPr>
              <a:xfrm>
                <a:off x="9054846" y="277444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8382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382" y="762"/>
                    </a:lnTo>
                    <a:lnTo>
                      <a:pt x="838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0" name="object 1202">
                <a:extLst>
                  <a:ext uri="{FF2B5EF4-FFF2-40B4-BE49-F238E27FC236}">
                    <a16:creationId xmlns:a16="http://schemas.microsoft.com/office/drawing/2014/main" id="{7350C7D2-6C4C-0C86-5A2D-9D47E4ACC269}"/>
                  </a:ext>
                </a:extLst>
              </p:cNvPr>
              <p:cNvSpPr/>
              <p:nvPr/>
            </p:nvSpPr>
            <p:spPr>
              <a:xfrm>
                <a:off x="9054845" y="277444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0" y="0"/>
                    </a:moveTo>
                    <a:lnTo>
                      <a:pt x="0" y="762"/>
                    </a:lnTo>
                    <a:lnTo>
                      <a:pt x="8381" y="762"/>
                    </a:lnTo>
                    <a:lnTo>
                      <a:pt x="838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1" name="object 1203">
                <a:extLst>
                  <a:ext uri="{FF2B5EF4-FFF2-40B4-BE49-F238E27FC236}">
                    <a16:creationId xmlns:a16="http://schemas.microsoft.com/office/drawing/2014/main" id="{6787D256-F79C-33E9-A90C-8D482592BD2C}"/>
                  </a:ext>
                </a:extLst>
              </p:cNvPr>
              <p:cNvSpPr/>
              <p:nvPr/>
            </p:nvSpPr>
            <p:spPr>
              <a:xfrm>
                <a:off x="9063228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2286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2" name="object 1204">
                <a:extLst>
                  <a:ext uri="{FF2B5EF4-FFF2-40B4-BE49-F238E27FC236}">
                    <a16:creationId xmlns:a16="http://schemas.microsoft.com/office/drawing/2014/main" id="{520B80CA-D6A3-A890-C56A-CF275D734DC0}"/>
                  </a:ext>
                </a:extLst>
              </p:cNvPr>
              <p:cNvSpPr/>
              <p:nvPr/>
            </p:nvSpPr>
            <p:spPr>
              <a:xfrm>
                <a:off x="9063228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1523"/>
                    </a:moveTo>
                    <a:lnTo>
                      <a:pt x="0" y="761"/>
                    </a:lnTo>
                    <a:lnTo>
                      <a:pt x="2286" y="0"/>
                    </a:lnTo>
                    <a:lnTo>
                      <a:pt x="3048" y="0"/>
                    </a:lnTo>
                    <a:lnTo>
                      <a:pt x="0" y="1523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3" name="object 1205">
                <a:extLst>
                  <a:ext uri="{FF2B5EF4-FFF2-40B4-BE49-F238E27FC236}">
                    <a16:creationId xmlns:a16="http://schemas.microsoft.com/office/drawing/2014/main" id="{14EA41FF-1867-071A-5060-AB99EF0AC79F}"/>
                  </a:ext>
                </a:extLst>
              </p:cNvPr>
              <p:cNvSpPr/>
              <p:nvPr/>
            </p:nvSpPr>
            <p:spPr>
              <a:xfrm>
                <a:off x="9065514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4" name="object 1206">
                <a:extLst>
                  <a:ext uri="{FF2B5EF4-FFF2-40B4-BE49-F238E27FC236}">
                    <a16:creationId xmlns:a16="http://schemas.microsoft.com/office/drawing/2014/main" id="{4FAB6F0C-61F6-55E4-D1D4-7B85DE2FDB69}"/>
                  </a:ext>
                </a:extLst>
              </p:cNvPr>
              <p:cNvSpPr/>
              <p:nvPr/>
            </p:nvSpPr>
            <p:spPr>
              <a:xfrm>
                <a:off x="9065514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761" y="2286"/>
                    </a:moveTo>
                    <a:lnTo>
                      <a:pt x="0" y="2286"/>
                    </a:lnTo>
                    <a:lnTo>
                      <a:pt x="761" y="0"/>
                    </a:lnTo>
                    <a:lnTo>
                      <a:pt x="1524" y="0"/>
                    </a:lnTo>
                    <a:lnTo>
                      <a:pt x="761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5" name="object 1207">
                <a:extLst>
                  <a:ext uri="{FF2B5EF4-FFF2-40B4-BE49-F238E27FC236}">
                    <a16:creationId xmlns:a16="http://schemas.microsoft.com/office/drawing/2014/main" id="{83E7D10E-1C48-D27C-0772-F0F26094B277}"/>
                  </a:ext>
                </a:extLst>
              </p:cNvPr>
              <p:cNvSpPr/>
              <p:nvPr/>
            </p:nvSpPr>
            <p:spPr>
              <a:xfrm>
                <a:off x="9066276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6" name="object 1208">
                <a:extLst>
                  <a:ext uri="{FF2B5EF4-FFF2-40B4-BE49-F238E27FC236}">
                    <a16:creationId xmlns:a16="http://schemas.microsoft.com/office/drawing/2014/main" id="{6DC4FF2B-CCF8-07C0-883E-5F09B8A40451}"/>
                  </a:ext>
                </a:extLst>
              </p:cNvPr>
              <p:cNvSpPr/>
              <p:nvPr/>
            </p:nvSpPr>
            <p:spPr>
              <a:xfrm>
                <a:off x="9066276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7" name="object 1209">
                <a:extLst>
                  <a:ext uri="{FF2B5EF4-FFF2-40B4-BE49-F238E27FC236}">
                    <a16:creationId xmlns:a16="http://schemas.microsoft.com/office/drawing/2014/main" id="{522AF1BF-EFDC-7AAA-F205-07F47C133191}"/>
                  </a:ext>
                </a:extLst>
              </p:cNvPr>
              <p:cNvSpPr/>
              <p:nvPr/>
            </p:nvSpPr>
            <p:spPr>
              <a:xfrm>
                <a:off x="9071610" y="2763011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6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1524" y="3048"/>
                    </a:lnTo>
                    <a:lnTo>
                      <a:pt x="2286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8" name="object 1210">
                <a:extLst>
                  <a:ext uri="{FF2B5EF4-FFF2-40B4-BE49-F238E27FC236}">
                    <a16:creationId xmlns:a16="http://schemas.microsoft.com/office/drawing/2014/main" id="{5A579A36-18EF-7DF4-89B9-7B5A3E83ED5A}"/>
                  </a:ext>
                </a:extLst>
              </p:cNvPr>
              <p:cNvSpPr/>
              <p:nvPr/>
            </p:nvSpPr>
            <p:spPr>
              <a:xfrm>
                <a:off x="9071609" y="2763012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6" y="3048"/>
                    </a:moveTo>
                    <a:lnTo>
                      <a:pt x="1524" y="3048"/>
                    </a:lnTo>
                    <a:lnTo>
                      <a:pt x="0" y="762"/>
                    </a:lnTo>
                    <a:lnTo>
                      <a:pt x="762" y="0"/>
                    </a:lnTo>
                    <a:lnTo>
                      <a:pt x="2286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19" name="object 1211">
                <a:extLst>
                  <a:ext uri="{FF2B5EF4-FFF2-40B4-BE49-F238E27FC236}">
                    <a16:creationId xmlns:a16="http://schemas.microsoft.com/office/drawing/2014/main" id="{34F43E08-A087-9A20-12D3-41556A2D7D17}"/>
                  </a:ext>
                </a:extLst>
              </p:cNvPr>
              <p:cNvSpPr/>
              <p:nvPr/>
            </p:nvSpPr>
            <p:spPr>
              <a:xfrm>
                <a:off x="9070086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1524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0" name="object 1212">
                <a:extLst>
                  <a:ext uri="{FF2B5EF4-FFF2-40B4-BE49-F238E27FC236}">
                    <a16:creationId xmlns:a16="http://schemas.microsoft.com/office/drawing/2014/main" id="{51E67BF3-F3CE-13EA-0CE2-C41C9366ADFE}"/>
                  </a:ext>
                </a:extLst>
              </p:cNvPr>
              <p:cNvSpPr/>
              <p:nvPr/>
            </p:nvSpPr>
            <p:spPr>
              <a:xfrm>
                <a:off x="9070085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1524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2286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1" name="object 1213">
                <a:extLst>
                  <a:ext uri="{FF2B5EF4-FFF2-40B4-BE49-F238E27FC236}">
                    <a16:creationId xmlns:a16="http://schemas.microsoft.com/office/drawing/2014/main" id="{449CCEF1-C787-9989-91D1-97365B9D32D8}"/>
                  </a:ext>
                </a:extLst>
              </p:cNvPr>
              <p:cNvSpPr/>
              <p:nvPr/>
            </p:nvSpPr>
            <p:spPr>
              <a:xfrm>
                <a:off x="9067038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2" name="object 1214">
                <a:extLst>
                  <a:ext uri="{FF2B5EF4-FFF2-40B4-BE49-F238E27FC236}">
                    <a16:creationId xmlns:a16="http://schemas.microsoft.com/office/drawing/2014/main" id="{728525D2-577B-92FC-E129-DEA890226B48}"/>
                  </a:ext>
                </a:extLst>
              </p:cNvPr>
              <p:cNvSpPr/>
              <p:nvPr/>
            </p:nvSpPr>
            <p:spPr>
              <a:xfrm>
                <a:off x="9067038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7" y="0"/>
                    </a:moveTo>
                    <a:lnTo>
                      <a:pt x="3047" y="762"/>
                    </a:lnTo>
                    <a:lnTo>
                      <a:pt x="761" y="1524"/>
                    </a:lnTo>
                    <a:lnTo>
                      <a:pt x="0" y="762"/>
                    </a:lnTo>
                    <a:lnTo>
                      <a:pt x="3047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3" name="object 1215">
                <a:extLst>
                  <a:ext uri="{FF2B5EF4-FFF2-40B4-BE49-F238E27FC236}">
                    <a16:creationId xmlns:a16="http://schemas.microsoft.com/office/drawing/2014/main" id="{7226E52E-ADC5-7128-408B-2A7D264F7DB0}"/>
                  </a:ext>
                </a:extLst>
              </p:cNvPr>
              <p:cNvSpPr/>
              <p:nvPr/>
            </p:nvSpPr>
            <p:spPr>
              <a:xfrm>
                <a:off x="9066276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762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4" name="object 1216">
                <a:extLst>
                  <a:ext uri="{FF2B5EF4-FFF2-40B4-BE49-F238E27FC236}">
                    <a16:creationId xmlns:a16="http://schemas.microsoft.com/office/drawing/2014/main" id="{9FADE867-1F82-76AB-BE86-FCA9432DEDCD}"/>
                  </a:ext>
                </a:extLst>
              </p:cNvPr>
              <p:cNvSpPr/>
              <p:nvPr/>
            </p:nvSpPr>
            <p:spPr>
              <a:xfrm>
                <a:off x="9066276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2" y="0"/>
                    </a:moveTo>
                    <a:lnTo>
                      <a:pt x="1524" y="762"/>
                    </a:lnTo>
                    <a:lnTo>
                      <a:pt x="762" y="3048"/>
                    </a:lnTo>
                    <a:lnTo>
                      <a:pt x="0" y="3048"/>
                    </a:lnTo>
                    <a:lnTo>
                      <a:pt x="762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5" name="object 1217">
                <a:extLst>
                  <a:ext uri="{FF2B5EF4-FFF2-40B4-BE49-F238E27FC236}">
                    <a16:creationId xmlns:a16="http://schemas.microsoft.com/office/drawing/2014/main" id="{743AB62E-9EBB-31D6-1CB7-E464E2D472DF}"/>
                  </a:ext>
                </a:extLst>
              </p:cNvPr>
              <p:cNvSpPr/>
              <p:nvPr/>
            </p:nvSpPr>
            <p:spPr>
              <a:xfrm>
                <a:off x="9073134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6" name="object 1218">
                <a:extLst>
                  <a:ext uri="{FF2B5EF4-FFF2-40B4-BE49-F238E27FC236}">
                    <a16:creationId xmlns:a16="http://schemas.microsoft.com/office/drawing/2014/main" id="{3CE64ADE-608D-4B1D-E04C-190F9375C1B6}"/>
                  </a:ext>
                </a:extLst>
              </p:cNvPr>
              <p:cNvSpPr/>
              <p:nvPr/>
            </p:nvSpPr>
            <p:spPr>
              <a:xfrm>
                <a:off x="9073133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7" name="object 1219">
                <a:extLst>
                  <a:ext uri="{FF2B5EF4-FFF2-40B4-BE49-F238E27FC236}">
                    <a16:creationId xmlns:a16="http://schemas.microsoft.com/office/drawing/2014/main" id="{B17A1520-B582-C228-AD10-CF6EDE7EF0DC}"/>
                  </a:ext>
                </a:extLst>
              </p:cNvPr>
              <p:cNvSpPr/>
              <p:nvPr/>
            </p:nvSpPr>
            <p:spPr>
              <a:xfrm>
                <a:off x="9073134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8" name="object 1220">
                <a:extLst>
                  <a:ext uri="{FF2B5EF4-FFF2-40B4-BE49-F238E27FC236}">
                    <a16:creationId xmlns:a16="http://schemas.microsoft.com/office/drawing/2014/main" id="{6A385B04-7650-9519-8E56-3A86CE77D334}"/>
                  </a:ext>
                </a:extLst>
              </p:cNvPr>
              <p:cNvSpPr/>
              <p:nvPr/>
            </p:nvSpPr>
            <p:spPr>
              <a:xfrm>
                <a:off x="9073133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4" y="2286"/>
                    </a:lnTo>
                    <a:lnTo>
                      <a:pt x="762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29" name="object 1221">
                <a:extLst>
                  <a:ext uri="{FF2B5EF4-FFF2-40B4-BE49-F238E27FC236}">
                    <a16:creationId xmlns:a16="http://schemas.microsoft.com/office/drawing/2014/main" id="{004ABB8A-967D-20EF-E040-C5F9E1C8BF46}"/>
                  </a:ext>
                </a:extLst>
              </p:cNvPr>
              <p:cNvSpPr/>
              <p:nvPr/>
            </p:nvSpPr>
            <p:spPr>
              <a:xfrm>
                <a:off x="9073896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3048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0" name="object 1222">
                <a:extLst>
                  <a:ext uri="{FF2B5EF4-FFF2-40B4-BE49-F238E27FC236}">
                    <a16:creationId xmlns:a16="http://schemas.microsoft.com/office/drawing/2014/main" id="{45D27174-785E-66BF-3F21-0184948555F0}"/>
                  </a:ext>
                </a:extLst>
              </p:cNvPr>
              <p:cNvSpPr/>
              <p:nvPr/>
            </p:nvSpPr>
            <p:spPr>
              <a:xfrm>
                <a:off x="9073895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0"/>
                    </a:moveTo>
                    <a:lnTo>
                      <a:pt x="761" y="0"/>
                    </a:lnTo>
                    <a:lnTo>
                      <a:pt x="3048" y="761"/>
                    </a:lnTo>
                    <a:lnTo>
                      <a:pt x="3048" y="152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1" name="object 1223">
                <a:extLst>
                  <a:ext uri="{FF2B5EF4-FFF2-40B4-BE49-F238E27FC236}">
                    <a16:creationId xmlns:a16="http://schemas.microsoft.com/office/drawing/2014/main" id="{09CF632F-1620-36D2-99FB-1118F2C549D6}"/>
                  </a:ext>
                </a:extLst>
              </p:cNvPr>
              <p:cNvSpPr/>
              <p:nvPr/>
            </p:nvSpPr>
            <p:spPr>
              <a:xfrm>
                <a:off x="9076944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0" y="1524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2" name="object 1224">
                <a:extLst>
                  <a:ext uri="{FF2B5EF4-FFF2-40B4-BE49-F238E27FC236}">
                    <a16:creationId xmlns:a16="http://schemas.microsoft.com/office/drawing/2014/main" id="{5E797BFF-C024-C1EF-7127-8987E6B3A424}"/>
                  </a:ext>
                </a:extLst>
              </p:cNvPr>
              <p:cNvSpPr/>
              <p:nvPr/>
            </p:nvSpPr>
            <p:spPr>
              <a:xfrm>
                <a:off x="9076943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1523"/>
                    </a:moveTo>
                    <a:lnTo>
                      <a:pt x="0" y="761"/>
                    </a:lnTo>
                    <a:lnTo>
                      <a:pt x="2285" y="0"/>
                    </a:lnTo>
                    <a:lnTo>
                      <a:pt x="0" y="1523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3" name="object 1225">
                <a:extLst>
                  <a:ext uri="{FF2B5EF4-FFF2-40B4-BE49-F238E27FC236}">
                    <a16:creationId xmlns:a16="http://schemas.microsoft.com/office/drawing/2014/main" id="{6DC43A3F-8AB8-9F14-639E-0F22411B8062}"/>
                  </a:ext>
                </a:extLst>
              </p:cNvPr>
              <p:cNvSpPr/>
              <p:nvPr/>
            </p:nvSpPr>
            <p:spPr>
              <a:xfrm>
                <a:off x="9079230" y="2771394"/>
                <a:ext cx="127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539">
                    <a:moveTo>
                      <a:pt x="0" y="2286"/>
                    </a:moveTo>
                    <a:lnTo>
                      <a:pt x="762" y="0"/>
                    </a:lnTo>
                    <a:lnTo>
                      <a:pt x="0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4" name="object 1226">
                <a:extLst>
                  <a:ext uri="{FF2B5EF4-FFF2-40B4-BE49-F238E27FC236}">
                    <a16:creationId xmlns:a16="http://schemas.microsoft.com/office/drawing/2014/main" id="{794481F8-2FD6-E504-52D9-B8BF9DE6ACD2}"/>
                  </a:ext>
                </a:extLst>
              </p:cNvPr>
              <p:cNvSpPr/>
              <p:nvPr/>
            </p:nvSpPr>
            <p:spPr>
              <a:xfrm>
                <a:off x="9079992" y="2766060"/>
                <a:ext cx="0" cy="5715"/>
              </a:xfrm>
              <a:custGeom>
                <a:avLst/>
                <a:gdLst/>
                <a:ahLst/>
                <a:cxnLst/>
                <a:rect l="l" t="t" r="r" b="b"/>
                <a:pathLst>
                  <a:path h="5714">
                    <a:moveTo>
                      <a:pt x="0" y="5333"/>
                    </a:moveTo>
                    <a:lnTo>
                      <a:pt x="0" y="0"/>
                    </a:lnTo>
                    <a:lnTo>
                      <a:pt x="0" y="5333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5" name="object 1227">
                <a:extLst>
                  <a:ext uri="{FF2B5EF4-FFF2-40B4-BE49-F238E27FC236}">
                    <a16:creationId xmlns:a16="http://schemas.microsoft.com/office/drawing/2014/main" id="{9FF2B7E0-3F8E-5883-438E-FCBE9E0DD9C9}"/>
                  </a:ext>
                </a:extLst>
              </p:cNvPr>
              <p:cNvSpPr/>
              <p:nvPr/>
            </p:nvSpPr>
            <p:spPr>
              <a:xfrm>
                <a:off x="9086088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6" name="object 1228">
                <a:extLst>
                  <a:ext uri="{FF2B5EF4-FFF2-40B4-BE49-F238E27FC236}">
                    <a16:creationId xmlns:a16="http://schemas.microsoft.com/office/drawing/2014/main" id="{DA2907BA-3EC9-18D4-59C9-18FA89546F6C}"/>
                  </a:ext>
                </a:extLst>
              </p:cNvPr>
              <p:cNvSpPr/>
              <p:nvPr/>
            </p:nvSpPr>
            <p:spPr>
              <a:xfrm>
                <a:off x="9086088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3" y="3048"/>
                    </a:moveTo>
                    <a:lnTo>
                      <a:pt x="761" y="3048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1523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7" name="object 1229">
                <a:extLst>
                  <a:ext uri="{FF2B5EF4-FFF2-40B4-BE49-F238E27FC236}">
                    <a16:creationId xmlns:a16="http://schemas.microsoft.com/office/drawing/2014/main" id="{3ED8EF98-9441-26F4-5393-CD4A8A80C3F3}"/>
                  </a:ext>
                </a:extLst>
              </p:cNvPr>
              <p:cNvSpPr/>
              <p:nvPr/>
            </p:nvSpPr>
            <p:spPr>
              <a:xfrm>
                <a:off x="9083802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8" name="object 1230">
                <a:extLst>
                  <a:ext uri="{FF2B5EF4-FFF2-40B4-BE49-F238E27FC236}">
                    <a16:creationId xmlns:a16="http://schemas.microsoft.com/office/drawing/2014/main" id="{82F30D94-EC17-7A03-244C-60688D71AA99}"/>
                  </a:ext>
                </a:extLst>
              </p:cNvPr>
              <p:cNvSpPr/>
              <p:nvPr/>
            </p:nvSpPr>
            <p:spPr>
              <a:xfrm>
                <a:off x="9083802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2286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2286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39" name="object 1231">
                <a:extLst>
                  <a:ext uri="{FF2B5EF4-FFF2-40B4-BE49-F238E27FC236}">
                    <a16:creationId xmlns:a16="http://schemas.microsoft.com/office/drawing/2014/main" id="{6F38C080-FD7F-9406-5E21-CB671E813A8B}"/>
                  </a:ext>
                </a:extLst>
              </p:cNvPr>
              <p:cNvSpPr/>
              <p:nvPr/>
            </p:nvSpPr>
            <p:spPr>
              <a:xfrm>
                <a:off x="9080754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3048" y="762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0" name="object 1232">
                <a:extLst>
                  <a:ext uri="{FF2B5EF4-FFF2-40B4-BE49-F238E27FC236}">
                    <a16:creationId xmlns:a16="http://schemas.microsoft.com/office/drawing/2014/main" id="{0A72C9B7-2D08-4891-D5C9-6963F3DEB60E}"/>
                  </a:ext>
                </a:extLst>
              </p:cNvPr>
              <p:cNvSpPr/>
              <p:nvPr/>
            </p:nvSpPr>
            <p:spPr>
              <a:xfrm>
                <a:off x="9080754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3048" y="762"/>
                    </a:lnTo>
                    <a:lnTo>
                      <a:pt x="762" y="1524"/>
                    </a:lnTo>
                    <a:lnTo>
                      <a:pt x="0" y="762"/>
                    </a:lnTo>
                    <a:lnTo>
                      <a:pt x="304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1" name="object 1233">
                <a:extLst>
                  <a:ext uri="{FF2B5EF4-FFF2-40B4-BE49-F238E27FC236}">
                    <a16:creationId xmlns:a16="http://schemas.microsoft.com/office/drawing/2014/main" id="{BB4BD65E-C3DC-1212-AABA-B900DED6F1DD}"/>
                  </a:ext>
                </a:extLst>
              </p:cNvPr>
              <p:cNvSpPr/>
              <p:nvPr/>
            </p:nvSpPr>
            <p:spPr>
              <a:xfrm>
                <a:off x="9079992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762"/>
                    </a:moveTo>
                    <a:lnTo>
                      <a:pt x="762" y="0"/>
                    </a:lnTo>
                    <a:lnTo>
                      <a:pt x="0" y="3048"/>
                    </a:lnTo>
                    <a:lnTo>
                      <a:pt x="1524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2" name="object 1234">
                <a:extLst>
                  <a:ext uri="{FF2B5EF4-FFF2-40B4-BE49-F238E27FC236}">
                    <a16:creationId xmlns:a16="http://schemas.microsoft.com/office/drawing/2014/main" id="{FDC6A331-3F5A-1199-106B-C7639FD3FECA}"/>
                  </a:ext>
                </a:extLst>
              </p:cNvPr>
              <p:cNvSpPr/>
              <p:nvPr/>
            </p:nvSpPr>
            <p:spPr>
              <a:xfrm>
                <a:off x="9079992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761" y="0"/>
                    </a:moveTo>
                    <a:lnTo>
                      <a:pt x="1524" y="762"/>
                    </a:lnTo>
                    <a:lnTo>
                      <a:pt x="0" y="3048"/>
                    </a:lnTo>
                    <a:lnTo>
                      <a:pt x="761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3" name="object 1235">
                <a:extLst>
                  <a:ext uri="{FF2B5EF4-FFF2-40B4-BE49-F238E27FC236}">
                    <a16:creationId xmlns:a16="http://schemas.microsoft.com/office/drawing/2014/main" id="{D841FE71-30E8-3855-CA05-8F54B7B56A32}"/>
                  </a:ext>
                </a:extLst>
              </p:cNvPr>
              <p:cNvSpPr/>
              <p:nvPr/>
            </p:nvSpPr>
            <p:spPr>
              <a:xfrm>
                <a:off x="9086850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4" name="object 1236">
                <a:extLst>
                  <a:ext uri="{FF2B5EF4-FFF2-40B4-BE49-F238E27FC236}">
                    <a16:creationId xmlns:a16="http://schemas.microsoft.com/office/drawing/2014/main" id="{11DDF34D-C6B6-B751-9526-5C025790DDA2}"/>
                  </a:ext>
                </a:extLst>
              </p:cNvPr>
              <p:cNvSpPr/>
              <p:nvPr/>
            </p:nvSpPr>
            <p:spPr>
              <a:xfrm>
                <a:off x="9086850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5" name="object 1237">
                <a:extLst>
                  <a:ext uri="{FF2B5EF4-FFF2-40B4-BE49-F238E27FC236}">
                    <a16:creationId xmlns:a16="http://schemas.microsoft.com/office/drawing/2014/main" id="{94549359-BD2E-CD18-BCD8-7BCED8611429}"/>
                  </a:ext>
                </a:extLst>
              </p:cNvPr>
              <p:cNvSpPr/>
              <p:nvPr/>
            </p:nvSpPr>
            <p:spPr>
              <a:xfrm>
                <a:off x="9086850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762" y="2286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6" name="object 1238">
                <a:extLst>
                  <a:ext uri="{FF2B5EF4-FFF2-40B4-BE49-F238E27FC236}">
                    <a16:creationId xmlns:a16="http://schemas.microsoft.com/office/drawing/2014/main" id="{47F6D283-DE5B-1ACA-BDA6-2823BB992A21}"/>
                  </a:ext>
                </a:extLst>
              </p:cNvPr>
              <p:cNvSpPr/>
              <p:nvPr/>
            </p:nvSpPr>
            <p:spPr>
              <a:xfrm>
                <a:off x="9086850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1" y="0"/>
                    </a:lnTo>
                    <a:lnTo>
                      <a:pt x="1524" y="2286"/>
                    </a:lnTo>
                    <a:lnTo>
                      <a:pt x="761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7" name="object 1239">
                <a:extLst>
                  <a:ext uri="{FF2B5EF4-FFF2-40B4-BE49-F238E27FC236}">
                    <a16:creationId xmlns:a16="http://schemas.microsoft.com/office/drawing/2014/main" id="{56EAFB18-FCA8-BC9F-44C7-CA04152A4EF6}"/>
                  </a:ext>
                </a:extLst>
              </p:cNvPr>
              <p:cNvSpPr/>
              <p:nvPr/>
            </p:nvSpPr>
            <p:spPr>
              <a:xfrm>
                <a:off x="9087612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8" name="object 1240">
                <a:extLst>
                  <a:ext uri="{FF2B5EF4-FFF2-40B4-BE49-F238E27FC236}">
                    <a16:creationId xmlns:a16="http://schemas.microsoft.com/office/drawing/2014/main" id="{0A2EBE38-0B3B-AC27-F028-77545C74E813}"/>
                  </a:ext>
                </a:extLst>
              </p:cNvPr>
              <p:cNvSpPr/>
              <p:nvPr/>
            </p:nvSpPr>
            <p:spPr>
              <a:xfrm>
                <a:off x="9087611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0"/>
                    </a:moveTo>
                    <a:lnTo>
                      <a:pt x="762" y="0"/>
                    </a:lnTo>
                    <a:lnTo>
                      <a:pt x="2286" y="761"/>
                    </a:lnTo>
                    <a:lnTo>
                      <a:pt x="2286" y="152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49" name="object 1241">
                <a:extLst>
                  <a:ext uri="{FF2B5EF4-FFF2-40B4-BE49-F238E27FC236}">
                    <a16:creationId xmlns:a16="http://schemas.microsoft.com/office/drawing/2014/main" id="{B6A07E2C-BA0D-C06A-C23F-9F7E3311401F}"/>
                  </a:ext>
                </a:extLst>
              </p:cNvPr>
              <p:cNvSpPr/>
              <p:nvPr/>
            </p:nvSpPr>
            <p:spPr>
              <a:xfrm>
                <a:off x="9089898" y="277367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0"/>
                    </a:moveTo>
                    <a:lnTo>
                      <a:pt x="2286" y="0"/>
                    </a:lnTo>
                    <a:lnTo>
                      <a:pt x="0" y="762"/>
                    </a:lnTo>
                    <a:lnTo>
                      <a:pt x="0" y="1524"/>
                    </a:ln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0" name="object 1242">
                <a:extLst>
                  <a:ext uri="{FF2B5EF4-FFF2-40B4-BE49-F238E27FC236}">
                    <a16:creationId xmlns:a16="http://schemas.microsoft.com/office/drawing/2014/main" id="{2877C41C-CDF0-3A11-9307-91D04486B77E}"/>
                  </a:ext>
                </a:extLst>
              </p:cNvPr>
              <p:cNvSpPr/>
              <p:nvPr/>
            </p:nvSpPr>
            <p:spPr>
              <a:xfrm>
                <a:off x="9089897" y="277368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0" y="1523"/>
                    </a:moveTo>
                    <a:lnTo>
                      <a:pt x="0" y="761"/>
                    </a:lnTo>
                    <a:lnTo>
                      <a:pt x="2285" y="0"/>
                    </a:lnTo>
                    <a:lnTo>
                      <a:pt x="3048" y="0"/>
                    </a:lnTo>
                    <a:lnTo>
                      <a:pt x="0" y="1523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1" name="object 1243">
                <a:extLst>
                  <a:ext uri="{FF2B5EF4-FFF2-40B4-BE49-F238E27FC236}">
                    <a16:creationId xmlns:a16="http://schemas.microsoft.com/office/drawing/2014/main" id="{1CB0DC84-6C5D-AEBC-13B5-5E41C3FE459B}"/>
                  </a:ext>
                </a:extLst>
              </p:cNvPr>
              <p:cNvSpPr/>
              <p:nvPr/>
            </p:nvSpPr>
            <p:spPr>
              <a:xfrm>
                <a:off x="9092184" y="2771393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2286" y="0"/>
                    </a:moveTo>
                    <a:lnTo>
                      <a:pt x="762" y="0"/>
                    </a:lnTo>
                    <a:lnTo>
                      <a:pt x="0" y="2286"/>
                    </a:lnTo>
                    <a:lnTo>
                      <a:pt x="762" y="2286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2" name="object 1244">
                <a:extLst>
                  <a:ext uri="{FF2B5EF4-FFF2-40B4-BE49-F238E27FC236}">
                    <a16:creationId xmlns:a16="http://schemas.microsoft.com/office/drawing/2014/main" id="{A1513C64-36EA-EC09-F2D3-5E6FA2061E26}"/>
                  </a:ext>
                </a:extLst>
              </p:cNvPr>
              <p:cNvSpPr/>
              <p:nvPr/>
            </p:nvSpPr>
            <p:spPr>
              <a:xfrm>
                <a:off x="9092183" y="2771394"/>
                <a:ext cx="2540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539">
                    <a:moveTo>
                      <a:pt x="762" y="2286"/>
                    </a:moveTo>
                    <a:lnTo>
                      <a:pt x="0" y="2286"/>
                    </a:lnTo>
                    <a:lnTo>
                      <a:pt x="762" y="0"/>
                    </a:lnTo>
                    <a:lnTo>
                      <a:pt x="2286" y="0"/>
                    </a:lnTo>
                    <a:lnTo>
                      <a:pt x="762" y="2286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3" name="object 1245">
                <a:extLst>
                  <a:ext uri="{FF2B5EF4-FFF2-40B4-BE49-F238E27FC236}">
                    <a16:creationId xmlns:a16="http://schemas.microsoft.com/office/drawing/2014/main" id="{AD1EA0C8-8935-8A85-EDD9-9D1FE1BBDE11}"/>
                  </a:ext>
                </a:extLst>
              </p:cNvPr>
              <p:cNvSpPr/>
              <p:nvPr/>
            </p:nvSpPr>
            <p:spPr>
              <a:xfrm>
                <a:off x="9092946" y="2766059"/>
                <a:ext cx="19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5714">
                    <a:moveTo>
                      <a:pt x="1524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1524" y="5334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4" name="object 1246">
                <a:extLst>
                  <a:ext uri="{FF2B5EF4-FFF2-40B4-BE49-F238E27FC236}">
                    <a16:creationId xmlns:a16="http://schemas.microsoft.com/office/drawing/2014/main" id="{985F59E8-6DE2-06BE-6058-887866781F49}"/>
                  </a:ext>
                </a:extLst>
              </p:cNvPr>
              <p:cNvSpPr/>
              <p:nvPr/>
            </p:nvSpPr>
            <p:spPr>
              <a:xfrm>
                <a:off x="9092945" y="2766060"/>
                <a:ext cx="190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1524" y="5333"/>
                    </a:lnTo>
                    <a:lnTo>
                      <a:pt x="152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5" name="object 1247">
                <a:extLst>
                  <a:ext uri="{FF2B5EF4-FFF2-40B4-BE49-F238E27FC236}">
                    <a16:creationId xmlns:a16="http://schemas.microsoft.com/office/drawing/2014/main" id="{BFA4BE36-41F6-F43B-B13E-132EBABFD8C7}"/>
                  </a:ext>
                </a:extLst>
              </p:cNvPr>
              <p:cNvSpPr/>
              <p:nvPr/>
            </p:nvSpPr>
            <p:spPr>
              <a:xfrm>
                <a:off x="9099042" y="2763011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2" y="0"/>
                    </a:lnTo>
                    <a:lnTo>
                      <a:pt x="0" y="762"/>
                    </a:lnTo>
                    <a:lnTo>
                      <a:pt x="762" y="3048"/>
                    </a:lnTo>
                    <a:lnTo>
                      <a:pt x="1524" y="304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6" name="object 1248">
                <a:extLst>
                  <a:ext uri="{FF2B5EF4-FFF2-40B4-BE49-F238E27FC236}">
                    <a16:creationId xmlns:a16="http://schemas.microsoft.com/office/drawing/2014/main" id="{69C57E26-1DC0-BAAD-E58F-A4A7EA6C209A}"/>
                  </a:ext>
                </a:extLst>
              </p:cNvPr>
              <p:cNvSpPr/>
              <p:nvPr/>
            </p:nvSpPr>
            <p:spPr>
              <a:xfrm>
                <a:off x="9099042" y="2763012"/>
                <a:ext cx="190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175">
                    <a:moveTo>
                      <a:pt x="1524" y="3048"/>
                    </a:moveTo>
                    <a:lnTo>
                      <a:pt x="761" y="3048"/>
                    </a:lnTo>
                    <a:lnTo>
                      <a:pt x="0" y="762"/>
                    </a:lnTo>
                    <a:lnTo>
                      <a:pt x="761" y="0"/>
                    </a:lnTo>
                    <a:lnTo>
                      <a:pt x="1524" y="3048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7" name="object 1249">
                <a:extLst>
                  <a:ext uri="{FF2B5EF4-FFF2-40B4-BE49-F238E27FC236}">
                    <a16:creationId xmlns:a16="http://schemas.microsoft.com/office/drawing/2014/main" id="{B5092378-1FD8-6602-D699-3C9519E238D6}"/>
                  </a:ext>
                </a:extLst>
              </p:cNvPr>
              <p:cNvSpPr/>
              <p:nvPr/>
            </p:nvSpPr>
            <p:spPr>
              <a:xfrm>
                <a:off x="9096756" y="2762249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2286" y="1524"/>
                    </a:lnTo>
                    <a:lnTo>
                      <a:pt x="3048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8" name="object 1250">
                <a:extLst>
                  <a:ext uri="{FF2B5EF4-FFF2-40B4-BE49-F238E27FC236}">
                    <a16:creationId xmlns:a16="http://schemas.microsoft.com/office/drawing/2014/main" id="{F96B398E-A5F1-C1C2-5D08-988AFBB1E374}"/>
                  </a:ext>
                </a:extLst>
              </p:cNvPr>
              <p:cNvSpPr/>
              <p:nvPr/>
            </p:nvSpPr>
            <p:spPr>
              <a:xfrm>
                <a:off x="9096756" y="2762250"/>
                <a:ext cx="317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1905">
                    <a:moveTo>
                      <a:pt x="3048" y="762"/>
                    </a:moveTo>
                    <a:lnTo>
                      <a:pt x="2286" y="1524"/>
                    </a:lnTo>
                    <a:lnTo>
                      <a:pt x="0" y="762"/>
                    </a:lnTo>
                    <a:lnTo>
                      <a:pt x="0" y="0"/>
                    </a:lnTo>
                    <a:lnTo>
                      <a:pt x="3048" y="762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59" name="object 1251">
                <a:extLst>
                  <a:ext uri="{FF2B5EF4-FFF2-40B4-BE49-F238E27FC236}">
                    <a16:creationId xmlns:a16="http://schemas.microsoft.com/office/drawing/2014/main" id="{C2547E29-A3A0-D1AA-99B5-B5D464C3698E}"/>
                  </a:ext>
                </a:extLst>
              </p:cNvPr>
              <p:cNvSpPr/>
              <p:nvPr/>
            </p:nvSpPr>
            <p:spPr>
              <a:xfrm>
                <a:off x="9094470" y="276224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0"/>
                    </a:moveTo>
                    <a:lnTo>
                      <a:pt x="0" y="762"/>
                    </a:lnTo>
                    <a:lnTo>
                      <a:pt x="762" y="1524"/>
                    </a:lnTo>
                    <a:lnTo>
                      <a:pt x="2286" y="762"/>
                    </a:lnTo>
                    <a:lnTo>
                      <a:pt x="228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0" name="object 1252">
                <a:extLst>
                  <a:ext uri="{FF2B5EF4-FFF2-40B4-BE49-F238E27FC236}">
                    <a16:creationId xmlns:a16="http://schemas.microsoft.com/office/drawing/2014/main" id="{A3B66C66-491D-097C-EB6E-47D2095600F1}"/>
                  </a:ext>
                </a:extLst>
              </p:cNvPr>
              <p:cNvSpPr/>
              <p:nvPr/>
            </p:nvSpPr>
            <p:spPr>
              <a:xfrm>
                <a:off x="9094469" y="276225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5" y="0"/>
                    </a:moveTo>
                    <a:lnTo>
                      <a:pt x="2285" y="762"/>
                    </a:lnTo>
                    <a:lnTo>
                      <a:pt x="761" y="1524"/>
                    </a:lnTo>
                    <a:lnTo>
                      <a:pt x="0" y="762"/>
                    </a:lnTo>
                    <a:lnTo>
                      <a:pt x="2285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1" name="object 1253">
                <a:extLst>
                  <a:ext uri="{FF2B5EF4-FFF2-40B4-BE49-F238E27FC236}">
                    <a16:creationId xmlns:a16="http://schemas.microsoft.com/office/drawing/2014/main" id="{731D40C6-9E36-D935-D971-411380B156A0}"/>
                  </a:ext>
                </a:extLst>
              </p:cNvPr>
              <p:cNvSpPr/>
              <p:nvPr/>
            </p:nvSpPr>
            <p:spPr>
              <a:xfrm>
                <a:off x="9092946" y="2763011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2286" y="762"/>
                    </a:moveTo>
                    <a:lnTo>
                      <a:pt x="1524" y="0"/>
                    </a:lnTo>
                    <a:lnTo>
                      <a:pt x="0" y="3048"/>
                    </a:lnTo>
                    <a:lnTo>
                      <a:pt x="1524" y="3048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2" name="object 1254">
                <a:extLst>
                  <a:ext uri="{FF2B5EF4-FFF2-40B4-BE49-F238E27FC236}">
                    <a16:creationId xmlns:a16="http://schemas.microsoft.com/office/drawing/2014/main" id="{1D8100C9-ED7D-FC28-45DE-7AC8D4D2569A}"/>
                  </a:ext>
                </a:extLst>
              </p:cNvPr>
              <p:cNvSpPr/>
              <p:nvPr/>
            </p:nvSpPr>
            <p:spPr>
              <a:xfrm>
                <a:off x="9092945" y="2763012"/>
                <a:ext cx="254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3175">
                    <a:moveTo>
                      <a:pt x="1524" y="0"/>
                    </a:moveTo>
                    <a:lnTo>
                      <a:pt x="2285" y="762"/>
                    </a:lnTo>
                    <a:lnTo>
                      <a:pt x="1524" y="3048"/>
                    </a:lnTo>
                    <a:lnTo>
                      <a:pt x="0" y="3048"/>
                    </a:lnTo>
                    <a:lnTo>
                      <a:pt x="1524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3" name="object 1255">
                <a:extLst>
                  <a:ext uri="{FF2B5EF4-FFF2-40B4-BE49-F238E27FC236}">
                    <a16:creationId xmlns:a16="http://schemas.microsoft.com/office/drawing/2014/main" id="{92684CCB-525D-CF3D-50FD-12B4A439529B}"/>
                  </a:ext>
                </a:extLst>
              </p:cNvPr>
              <p:cNvSpPr/>
              <p:nvPr/>
            </p:nvSpPr>
            <p:spPr>
              <a:xfrm>
                <a:off x="9099804" y="2766059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762" y="0"/>
                    </a:moveTo>
                    <a:lnTo>
                      <a:pt x="0" y="0"/>
                    </a:lnTo>
                    <a:lnTo>
                      <a:pt x="0" y="5334"/>
                    </a:lnTo>
                    <a:lnTo>
                      <a:pt x="762" y="5334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4" name="object 1256">
                <a:extLst>
                  <a:ext uri="{FF2B5EF4-FFF2-40B4-BE49-F238E27FC236}">
                    <a16:creationId xmlns:a16="http://schemas.microsoft.com/office/drawing/2014/main" id="{4998390F-6734-3AE8-54CA-0E10CF26F6CD}"/>
                  </a:ext>
                </a:extLst>
              </p:cNvPr>
              <p:cNvSpPr/>
              <p:nvPr/>
            </p:nvSpPr>
            <p:spPr>
              <a:xfrm>
                <a:off x="9099804" y="2766060"/>
                <a:ext cx="127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5714">
                    <a:moveTo>
                      <a:pt x="0" y="0"/>
                    </a:moveTo>
                    <a:lnTo>
                      <a:pt x="0" y="5333"/>
                    </a:lnTo>
                    <a:lnTo>
                      <a:pt x="761" y="5333"/>
                    </a:lnTo>
                    <a:lnTo>
                      <a:pt x="76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5" name="object 1257">
                <a:extLst>
                  <a:ext uri="{FF2B5EF4-FFF2-40B4-BE49-F238E27FC236}">
                    <a16:creationId xmlns:a16="http://schemas.microsoft.com/office/drawing/2014/main" id="{F645755D-960A-C480-9D31-9D8EDB1B2E61}"/>
                  </a:ext>
                </a:extLst>
              </p:cNvPr>
              <p:cNvSpPr/>
              <p:nvPr/>
            </p:nvSpPr>
            <p:spPr>
              <a:xfrm>
                <a:off x="9099804" y="2771393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1524" y="2286"/>
                    </a:moveTo>
                    <a:lnTo>
                      <a:pt x="762" y="0"/>
                    </a:lnTo>
                    <a:lnTo>
                      <a:pt x="0" y="0"/>
                    </a:lnTo>
                    <a:lnTo>
                      <a:pt x="1524" y="228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6" name="object 1258">
                <a:extLst>
                  <a:ext uri="{FF2B5EF4-FFF2-40B4-BE49-F238E27FC236}">
                    <a16:creationId xmlns:a16="http://schemas.microsoft.com/office/drawing/2014/main" id="{0211928B-B445-E43D-25F6-42EF0D1E459A}"/>
                  </a:ext>
                </a:extLst>
              </p:cNvPr>
              <p:cNvSpPr/>
              <p:nvPr/>
            </p:nvSpPr>
            <p:spPr>
              <a:xfrm>
                <a:off x="9099804" y="2771394"/>
                <a:ext cx="1905" cy="25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539">
                    <a:moveTo>
                      <a:pt x="0" y="0"/>
                    </a:moveTo>
                    <a:lnTo>
                      <a:pt x="762" y="0"/>
                    </a:lnTo>
                    <a:lnTo>
                      <a:pt x="1524" y="2286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7" name="object 1259">
                <a:extLst>
                  <a:ext uri="{FF2B5EF4-FFF2-40B4-BE49-F238E27FC236}">
                    <a16:creationId xmlns:a16="http://schemas.microsoft.com/office/drawing/2014/main" id="{B132D8F2-30E9-D4DD-054C-866DD5683E64}"/>
                  </a:ext>
                </a:extLst>
              </p:cNvPr>
              <p:cNvSpPr/>
              <p:nvPr/>
            </p:nvSpPr>
            <p:spPr>
              <a:xfrm>
                <a:off x="9101328" y="2773679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2286" y="762"/>
                    </a:moveTo>
                    <a:lnTo>
                      <a:pt x="0" y="0"/>
                    </a:lnTo>
                    <a:lnTo>
                      <a:pt x="2286" y="1524"/>
                    </a:lnTo>
                    <a:lnTo>
                      <a:pt x="2286" y="76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8" name="object 1260">
                <a:extLst>
                  <a:ext uri="{FF2B5EF4-FFF2-40B4-BE49-F238E27FC236}">
                    <a16:creationId xmlns:a16="http://schemas.microsoft.com/office/drawing/2014/main" id="{EF38017B-7360-748D-0F25-CE59CACD602E}"/>
                  </a:ext>
                </a:extLst>
              </p:cNvPr>
              <p:cNvSpPr/>
              <p:nvPr/>
            </p:nvSpPr>
            <p:spPr>
              <a:xfrm>
                <a:off x="9101328" y="2773680"/>
                <a:ext cx="254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905">
                    <a:moveTo>
                      <a:pt x="0" y="0"/>
                    </a:moveTo>
                    <a:lnTo>
                      <a:pt x="2286" y="761"/>
                    </a:lnTo>
                    <a:lnTo>
                      <a:pt x="2286" y="152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69" name="object 1261">
                <a:extLst>
                  <a:ext uri="{FF2B5EF4-FFF2-40B4-BE49-F238E27FC236}">
                    <a16:creationId xmlns:a16="http://schemas.microsoft.com/office/drawing/2014/main" id="{DF6AE8F2-22C9-145D-84A2-5F1579A92334}"/>
                  </a:ext>
                </a:extLst>
              </p:cNvPr>
              <p:cNvSpPr/>
              <p:nvPr/>
            </p:nvSpPr>
            <p:spPr>
              <a:xfrm>
                <a:off x="9103614" y="2774441"/>
                <a:ext cx="889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269">
                    <a:moveTo>
                      <a:pt x="8382" y="0"/>
                    </a:moveTo>
                    <a:lnTo>
                      <a:pt x="0" y="0"/>
                    </a:lnTo>
                    <a:lnTo>
                      <a:pt x="0" y="762"/>
                    </a:lnTo>
                    <a:lnTo>
                      <a:pt x="8382" y="762"/>
                    </a:lnTo>
                    <a:lnTo>
                      <a:pt x="838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0" name="object 1262">
                <a:extLst>
                  <a:ext uri="{FF2B5EF4-FFF2-40B4-BE49-F238E27FC236}">
                    <a16:creationId xmlns:a16="http://schemas.microsoft.com/office/drawing/2014/main" id="{521DC893-5EB7-3AAB-8F99-167B876464AA}"/>
                  </a:ext>
                </a:extLst>
              </p:cNvPr>
              <p:cNvSpPr/>
              <p:nvPr/>
            </p:nvSpPr>
            <p:spPr>
              <a:xfrm>
                <a:off x="9103614" y="2765298"/>
                <a:ext cx="5715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2385">
                    <a:moveTo>
                      <a:pt x="0" y="9143"/>
                    </a:moveTo>
                    <a:lnTo>
                      <a:pt x="0" y="9906"/>
                    </a:lnTo>
                    <a:lnTo>
                      <a:pt x="8381" y="9906"/>
                    </a:lnTo>
                    <a:lnTo>
                      <a:pt x="8381" y="9143"/>
                    </a:lnTo>
                    <a:lnTo>
                      <a:pt x="0" y="9143"/>
                    </a:lnTo>
                    <a:close/>
                  </a:path>
                  <a:path w="57150" h="32385">
                    <a:moveTo>
                      <a:pt x="30479" y="11429"/>
                    </a:moveTo>
                    <a:lnTo>
                      <a:pt x="30479" y="762"/>
                    </a:lnTo>
                  </a:path>
                  <a:path w="57150" h="32385">
                    <a:moveTo>
                      <a:pt x="29717" y="762"/>
                    </a:moveTo>
                    <a:lnTo>
                      <a:pt x="29717" y="0"/>
                    </a:lnTo>
                  </a:path>
                  <a:path w="57150" h="32385">
                    <a:moveTo>
                      <a:pt x="13715" y="11429"/>
                    </a:moveTo>
                    <a:lnTo>
                      <a:pt x="0" y="11429"/>
                    </a:lnTo>
                  </a:path>
                  <a:path w="57150" h="32385">
                    <a:moveTo>
                      <a:pt x="57150" y="7619"/>
                    </a:moveTo>
                    <a:lnTo>
                      <a:pt x="57150" y="19812"/>
                    </a:lnTo>
                  </a:path>
                  <a:path w="57150" h="32385">
                    <a:moveTo>
                      <a:pt x="43433" y="0"/>
                    </a:moveTo>
                    <a:lnTo>
                      <a:pt x="43433" y="29718"/>
                    </a:lnTo>
                  </a:path>
                  <a:path w="57150" h="32385">
                    <a:moveTo>
                      <a:pt x="43433" y="31241"/>
                    </a:moveTo>
                    <a:lnTo>
                      <a:pt x="43433" y="29718"/>
                    </a:lnTo>
                  </a:path>
                  <a:path w="57150" h="32385">
                    <a:moveTo>
                      <a:pt x="43433" y="29718"/>
                    </a:moveTo>
                    <a:lnTo>
                      <a:pt x="45719" y="31241"/>
                    </a:lnTo>
                  </a:path>
                  <a:path w="57150" h="32385">
                    <a:moveTo>
                      <a:pt x="57150" y="31241"/>
                    </a:moveTo>
                    <a:lnTo>
                      <a:pt x="57150" y="24383"/>
                    </a:lnTo>
                  </a:path>
                  <a:path w="57150" h="32385">
                    <a:moveTo>
                      <a:pt x="43433" y="32003"/>
                    </a:moveTo>
                    <a:lnTo>
                      <a:pt x="45719" y="32003"/>
                    </a:lnTo>
                  </a:path>
                  <a:path w="57150" h="32385">
                    <a:moveTo>
                      <a:pt x="43433" y="31241"/>
                    </a:moveTo>
                    <a:lnTo>
                      <a:pt x="44195" y="31241"/>
                    </a:lnTo>
                  </a:path>
                  <a:path w="57150" h="32385">
                    <a:moveTo>
                      <a:pt x="45719" y="32003"/>
                    </a:moveTo>
                    <a:lnTo>
                      <a:pt x="43433" y="31241"/>
                    </a:lnTo>
                  </a:path>
                  <a:path w="57150" h="32385">
                    <a:moveTo>
                      <a:pt x="43433" y="31241"/>
                    </a:moveTo>
                    <a:lnTo>
                      <a:pt x="44195" y="31241"/>
                    </a:lnTo>
                  </a:path>
                  <a:path w="57150" h="32385">
                    <a:moveTo>
                      <a:pt x="43433" y="31241"/>
                    </a:moveTo>
                    <a:lnTo>
                      <a:pt x="43433" y="32003"/>
                    </a:lnTo>
                  </a:path>
                  <a:path w="57150" h="32385">
                    <a:moveTo>
                      <a:pt x="43433" y="13715"/>
                    </a:moveTo>
                    <a:lnTo>
                      <a:pt x="38861" y="13715"/>
                    </a:lnTo>
                  </a:path>
                  <a:path w="57150" h="32385">
                    <a:moveTo>
                      <a:pt x="34289" y="15239"/>
                    </a:moveTo>
                    <a:lnTo>
                      <a:pt x="38861" y="13715"/>
                    </a:lnTo>
                  </a:path>
                  <a:path w="57150" h="32385">
                    <a:moveTo>
                      <a:pt x="43433" y="31241"/>
                    </a:moveTo>
                    <a:lnTo>
                      <a:pt x="44195" y="3124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1" name="object 1263">
                <a:extLst>
                  <a:ext uri="{FF2B5EF4-FFF2-40B4-BE49-F238E27FC236}">
                    <a16:creationId xmlns:a16="http://schemas.microsoft.com/office/drawing/2014/main" id="{5BF0E85F-399F-DF79-2AE0-AD1C6E52884A}"/>
                  </a:ext>
                </a:extLst>
              </p:cNvPr>
              <p:cNvSpPr/>
              <p:nvPr/>
            </p:nvSpPr>
            <p:spPr>
              <a:xfrm>
                <a:off x="9142094" y="279692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2" name="object 1264">
                <a:extLst>
                  <a:ext uri="{FF2B5EF4-FFF2-40B4-BE49-F238E27FC236}">
                    <a16:creationId xmlns:a16="http://schemas.microsoft.com/office/drawing/2014/main" id="{94FCDFA0-0B40-9DCD-3D7C-709425994018}"/>
                  </a:ext>
                </a:extLst>
              </p:cNvPr>
              <p:cNvSpPr/>
              <p:nvPr/>
            </p:nvSpPr>
            <p:spPr>
              <a:xfrm>
                <a:off x="9142476" y="2797302"/>
                <a:ext cx="5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079">
                    <a:moveTo>
                      <a:pt x="4572" y="0"/>
                    </a:moveTo>
                    <a:lnTo>
                      <a:pt x="0" y="0"/>
                    </a:lnTo>
                  </a:path>
                  <a:path w="5079">
                    <a:moveTo>
                      <a:pt x="457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3" name="object 1265">
                <a:extLst>
                  <a:ext uri="{FF2B5EF4-FFF2-40B4-BE49-F238E27FC236}">
                    <a16:creationId xmlns:a16="http://schemas.microsoft.com/office/drawing/2014/main" id="{FE17C2E5-368E-1954-CF63-4ABE4FACB2E2}"/>
                  </a:ext>
                </a:extLst>
              </p:cNvPr>
              <p:cNvSpPr/>
              <p:nvPr/>
            </p:nvSpPr>
            <p:spPr>
              <a:xfrm>
                <a:off x="9146667" y="279692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4" name="object 1266">
                <a:extLst>
                  <a:ext uri="{FF2B5EF4-FFF2-40B4-BE49-F238E27FC236}">
                    <a16:creationId xmlns:a16="http://schemas.microsoft.com/office/drawing/2014/main" id="{514FBA4A-2E34-502D-46AC-496541FE1352}"/>
                  </a:ext>
                </a:extLst>
              </p:cNvPr>
              <p:cNvSpPr/>
              <p:nvPr/>
            </p:nvSpPr>
            <p:spPr>
              <a:xfrm>
                <a:off x="9140190" y="2765298"/>
                <a:ext cx="20955" cy="35560"/>
              </a:xfrm>
              <a:custGeom>
                <a:avLst/>
                <a:gdLst/>
                <a:ahLst/>
                <a:cxnLst/>
                <a:rect l="l" t="t" r="r" b="b"/>
                <a:pathLst>
                  <a:path w="20954" h="35560">
                    <a:moveTo>
                      <a:pt x="761" y="32003"/>
                    </a:moveTo>
                    <a:lnTo>
                      <a:pt x="2285" y="32003"/>
                    </a:lnTo>
                  </a:path>
                  <a:path w="20954" h="35560">
                    <a:moveTo>
                      <a:pt x="0" y="35051"/>
                    </a:moveTo>
                    <a:lnTo>
                      <a:pt x="761" y="32003"/>
                    </a:lnTo>
                  </a:path>
                  <a:path w="20954" h="35560">
                    <a:moveTo>
                      <a:pt x="3048" y="35051"/>
                    </a:moveTo>
                    <a:lnTo>
                      <a:pt x="2285" y="32003"/>
                    </a:lnTo>
                  </a:path>
                  <a:path w="20954" h="35560">
                    <a:moveTo>
                      <a:pt x="9143" y="32003"/>
                    </a:moveTo>
                    <a:lnTo>
                      <a:pt x="9143" y="31241"/>
                    </a:lnTo>
                  </a:path>
                  <a:path w="20954" h="35560">
                    <a:moveTo>
                      <a:pt x="20574" y="0"/>
                    </a:moveTo>
                    <a:lnTo>
                      <a:pt x="6857" y="0"/>
                    </a:lnTo>
                  </a:path>
                  <a:path w="20954" h="35560">
                    <a:moveTo>
                      <a:pt x="20574" y="31241"/>
                    </a:moveTo>
                    <a:lnTo>
                      <a:pt x="9143" y="31241"/>
                    </a:lnTo>
                  </a:path>
                  <a:path w="20954" h="35560">
                    <a:moveTo>
                      <a:pt x="20574" y="3047"/>
                    </a:moveTo>
                    <a:lnTo>
                      <a:pt x="20574" y="7619"/>
                    </a:lnTo>
                  </a:path>
                  <a:path w="20954" h="35560">
                    <a:moveTo>
                      <a:pt x="20574" y="0"/>
                    </a:moveTo>
                    <a:lnTo>
                      <a:pt x="20574" y="3047"/>
                    </a:lnTo>
                  </a:path>
                  <a:path w="20954" h="35560">
                    <a:moveTo>
                      <a:pt x="20574" y="19812"/>
                    </a:moveTo>
                    <a:lnTo>
                      <a:pt x="20574" y="24383"/>
                    </a:lnTo>
                  </a:path>
                  <a:path w="20954" h="35560">
                    <a:moveTo>
                      <a:pt x="2285" y="11429"/>
                    </a:moveTo>
                    <a:lnTo>
                      <a:pt x="3048" y="12953"/>
                    </a:lnTo>
                  </a:path>
                  <a:path w="20954" h="35560">
                    <a:moveTo>
                      <a:pt x="2285" y="11429"/>
                    </a:moveTo>
                    <a:lnTo>
                      <a:pt x="1524" y="1295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5" name="object 1267">
                <a:extLst>
                  <a:ext uri="{FF2B5EF4-FFF2-40B4-BE49-F238E27FC236}">
                    <a16:creationId xmlns:a16="http://schemas.microsoft.com/office/drawing/2014/main" id="{21E0451C-910B-559F-E7FC-4E2EA2165A9C}"/>
                  </a:ext>
                </a:extLst>
              </p:cNvPr>
              <p:cNvSpPr/>
              <p:nvPr/>
            </p:nvSpPr>
            <p:spPr>
              <a:xfrm>
                <a:off x="9141714" y="2776727"/>
                <a:ext cx="190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905">
                    <a:moveTo>
                      <a:pt x="1524" y="1524"/>
                    </a:moveTo>
                    <a:lnTo>
                      <a:pt x="761" y="0"/>
                    </a:lnTo>
                    <a:lnTo>
                      <a:pt x="0" y="1524"/>
                    </a:lnTo>
                    <a:lnTo>
                      <a:pt x="1524" y="15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6" name="object 1268">
                <a:extLst>
                  <a:ext uri="{FF2B5EF4-FFF2-40B4-BE49-F238E27FC236}">
                    <a16:creationId xmlns:a16="http://schemas.microsoft.com/office/drawing/2014/main" id="{74BE6EBB-9225-B1BD-280C-95411E9B8E8E}"/>
                  </a:ext>
                </a:extLst>
              </p:cNvPr>
              <p:cNvSpPr/>
              <p:nvPr/>
            </p:nvSpPr>
            <p:spPr>
              <a:xfrm>
                <a:off x="9141714" y="2776727"/>
                <a:ext cx="190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905">
                    <a:moveTo>
                      <a:pt x="1524" y="1524"/>
                    </a:moveTo>
                    <a:lnTo>
                      <a:pt x="761" y="0"/>
                    </a:lnTo>
                    <a:lnTo>
                      <a:pt x="0" y="1524"/>
                    </a:lnTo>
                    <a:lnTo>
                      <a:pt x="1524" y="1524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7" name="object 1269">
                <a:extLst>
                  <a:ext uri="{FF2B5EF4-FFF2-40B4-BE49-F238E27FC236}">
                    <a16:creationId xmlns:a16="http://schemas.microsoft.com/office/drawing/2014/main" id="{53D7496B-E0E3-46A9-9AFD-2C01F2E87120}"/>
                  </a:ext>
                </a:extLst>
              </p:cNvPr>
              <p:cNvSpPr/>
              <p:nvPr/>
            </p:nvSpPr>
            <p:spPr>
              <a:xfrm>
                <a:off x="9133331" y="2775204"/>
                <a:ext cx="127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905">
                    <a:moveTo>
                      <a:pt x="762" y="1523"/>
                    </a:moveTo>
                    <a:lnTo>
                      <a:pt x="762" y="0"/>
                    </a:lnTo>
                    <a:lnTo>
                      <a:pt x="0" y="1523"/>
                    </a:lnTo>
                    <a:lnTo>
                      <a:pt x="762" y="15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78" name="object 1270">
                <a:extLst>
                  <a:ext uri="{FF2B5EF4-FFF2-40B4-BE49-F238E27FC236}">
                    <a16:creationId xmlns:a16="http://schemas.microsoft.com/office/drawing/2014/main" id="{B7E392F2-E729-C66A-C755-6E64FE1188F1}"/>
                  </a:ext>
                </a:extLst>
              </p:cNvPr>
              <p:cNvSpPr/>
              <p:nvPr/>
            </p:nvSpPr>
            <p:spPr>
              <a:xfrm>
                <a:off x="8945118" y="2765298"/>
                <a:ext cx="20193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13335">
                    <a:moveTo>
                      <a:pt x="188213" y="11429"/>
                    </a:moveTo>
                    <a:lnTo>
                      <a:pt x="188975" y="9906"/>
                    </a:lnTo>
                    <a:lnTo>
                      <a:pt x="188975" y="11429"/>
                    </a:lnTo>
                    <a:lnTo>
                      <a:pt x="188213" y="11429"/>
                    </a:lnTo>
                    <a:close/>
                  </a:path>
                  <a:path w="201929" h="13335">
                    <a:moveTo>
                      <a:pt x="188213" y="11429"/>
                    </a:moveTo>
                    <a:lnTo>
                      <a:pt x="188975" y="9906"/>
                    </a:lnTo>
                  </a:path>
                  <a:path w="201929" h="13335">
                    <a:moveTo>
                      <a:pt x="188975" y="762"/>
                    </a:moveTo>
                    <a:lnTo>
                      <a:pt x="188213" y="762"/>
                    </a:lnTo>
                  </a:path>
                  <a:path w="201929" h="13335">
                    <a:moveTo>
                      <a:pt x="201929" y="0"/>
                    </a:moveTo>
                    <a:lnTo>
                      <a:pt x="188213" y="0"/>
                    </a:lnTo>
                  </a:path>
                  <a:path w="201929" h="13335">
                    <a:moveTo>
                      <a:pt x="197357" y="11429"/>
                    </a:moveTo>
                    <a:lnTo>
                      <a:pt x="178307" y="11429"/>
                    </a:lnTo>
                  </a:path>
                  <a:path w="201929" h="13335">
                    <a:moveTo>
                      <a:pt x="201929" y="12953"/>
                    </a:moveTo>
                    <a:lnTo>
                      <a:pt x="178307" y="12953"/>
                    </a:lnTo>
                  </a:path>
                  <a:path w="201929" h="13335">
                    <a:moveTo>
                      <a:pt x="172211" y="9906"/>
                    </a:moveTo>
                    <a:lnTo>
                      <a:pt x="178307" y="11429"/>
                    </a:lnTo>
                  </a:path>
                  <a:path w="201929" h="13335">
                    <a:moveTo>
                      <a:pt x="172211" y="11429"/>
                    </a:moveTo>
                    <a:lnTo>
                      <a:pt x="178307" y="12953"/>
                    </a:lnTo>
                  </a:path>
                  <a:path w="201929" h="13335">
                    <a:moveTo>
                      <a:pt x="158496" y="11429"/>
                    </a:moveTo>
                    <a:lnTo>
                      <a:pt x="158496" y="9906"/>
                    </a:lnTo>
                  </a:path>
                  <a:path w="201929" h="13335">
                    <a:moveTo>
                      <a:pt x="172211" y="9906"/>
                    </a:moveTo>
                    <a:lnTo>
                      <a:pt x="158496" y="9906"/>
                    </a:lnTo>
                  </a:path>
                  <a:path w="201929" h="13335">
                    <a:moveTo>
                      <a:pt x="0" y="11429"/>
                    </a:moveTo>
                    <a:lnTo>
                      <a:pt x="0" y="9906"/>
                    </a:lnTo>
                  </a:path>
                  <a:path w="201929" h="13335">
                    <a:moveTo>
                      <a:pt x="13715" y="11429"/>
                    </a:moveTo>
                    <a:lnTo>
                      <a:pt x="0" y="11429"/>
                    </a:lnTo>
                  </a:path>
                  <a:path w="201929" h="13335">
                    <a:moveTo>
                      <a:pt x="13715" y="9906"/>
                    </a:moveTo>
                    <a:lnTo>
                      <a:pt x="0" y="9906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679" name="object 1271">
                <a:extLst>
                  <a:ext uri="{FF2B5EF4-FFF2-40B4-BE49-F238E27FC236}">
                    <a16:creationId xmlns:a16="http://schemas.microsoft.com/office/drawing/2014/main" id="{6618B160-D041-0E79-1E13-977C3CFDA85E}"/>
                  </a:ext>
                </a:extLst>
              </p:cNvPr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8683370" y="2426588"/>
                <a:ext cx="211074" cy="73151"/>
              </a:xfrm>
              <a:prstGeom prst="rect">
                <a:avLst/>
              </a:prstGeom>
            </p:spPr>
          </p:pic>
          <p:sp>
            <p:nvSpPr>
              <p:cNvPr id="2680" name="object 1272">
                <a:extLst>
                  <a:ext uri="{FF2B5EF4-FFF2-40B4-BE49-F238E27FC236}">
                    <a16:creationId xmlns:a16="http://schemas.microsoft.com/office/drawing/2014/main" id="{35C73F81-D38E-09AB-2362-4DBDEB102D22}"/>
                  </a:ext>
                </a:extLst>
              </p:cNvPr>
              <p:cNvSpPr/>
              <p:nvPr/>
            </p:nvSpPr>
            <p:spPr>
              <a:xfrm>
                <a:off x="8605266" y="2224278"/>
                <a:ext cx="167640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167640" h="67310">
                    <a:moveTo>
                      <a:pt x="37337" y="6095"/>
                    </a:moveTo>
                    <a:lnTo>
                      <a:pt x="37337" y="1523"/>
                    </a:lnTo>
                    <a:lnTo>
                      <a:pt x="33527" y="0"/>
                    </a:lnTo>
                    <a:lnTo>
                      <a:pt x="30479" y="0"/>
                    </a:lnTo>
                    <a:lnTo>
                      <a:pt x="26669" y="1523"/>
                    </a:lnTo>
                    <a:lnTo>
                      <a:pt x="22098" y="8381"/>
                    </a:lnTo>
                    <a:lnTo>
                      <a:pt x="19050" y="19811"/>
                    </a:lnTo>
                    <a:lnTo>
                      <a:pt x="16763" y="31241"/>
                    </a:lnTo>
                    <a:lnTo>
                      <a:pt x="16763" y="39623"/>
                    </a:lnTo>
                    <a:lnTo>
                      <a:pt x="19050" y="44195"/>
                    </a:lnTo>
                    <a:lnTo>
                      <a:pt x="22098" y="46481"/>
                    </a:lnTo>
                    <a:lnTo>
                      <a:pt x="23622" y="46481"/>
                    </a:lnTo>
                    <a:lnTo>
                      <a:pt x="16763" y="31241"/>
                    </a:lnTo>
                  </a:path>
                  <a:path w="167640" h="67310">
                    <a:moveTo>
                      <a:pt x="64007" y="0"/>
                    </a:moveTo>
                    <a:lnTo>
                      <a:pt x="51053" y="0"/>
                    </a:lnTo>
                    <a:lnTo>
                      <a:pt x="46481" y="19811"/>
                    </a:lnTo>
                    <a:lnTo>
                      <a:pt x="48005" y="17525"/>
                    </a:lnTo>
                    <a:lnTo>
                      <a:pt x="51815" y="15239"/>
                    </a:lnTo>
                    <a:lnTo>
                      <a:pt x="56387" y="15239"/>
                    </a:lnTo>
                    <a:lnTo>
                      <a:pt x="60198" y="17525"/>
                    </a:lnTo>
                    <a:lnTo>
                      <a:pt x="61722" y="22097"/>
                    </a:lnTo>
                    <a:lnTo>
                      <a:pt x="61722" y="28955"/>
                    </a:lnTo>
                    <a:lnTo>
                      <a:pt x="60959" y="33527"/>
                    </a:lnTo>
                    <a:lnTo>
                      <a:pt x="58674" y="39623"/>
                    </a:lnTo>
                    <a:lnTo>
                      <a:pt x="55625" y="44195"/>
                    </a:lnTo>
                    <a:lnTo>
                      <a:pt x="51053" y="46481"/>
                    </a:lnTo>
                    <a:lnTo>
                      <a:pt x="46481" y="46481"/>
                    </a:lnTo>
                    <a:lnTo>
                      <a:pt x="42672" y="44195"/>
                    </a:lnTo>
                    <a:lnTo>
                      <a:pt x="41909" y="42671"/>
                    </a:lnTo>
                    <a:lnTo>
                      <a:pt x="41148" y="37337"/>
                    </a:lnTo>
                  </a:path>
                  <a:path w="167640" h="67310">
                    <a:moveTo>
                      <a:pt x="167639" y="67055"/>
                    </a:moveTo>
                    <a:lnTo>
                      <a:pt x="0" y="6705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681" name="object 1273">
                <a:extLst>
                  <a:ext uri="{FF2B5EF4-FFF2-40B4-BE49-F238E27FC236}">
                    <a16:creationId xmlns:a16="http://schemas.microsoft.com/office/drawing/2014/main" id="{C6894C18-72AA-0D2E-F6B5-6BBAB2C1437D}"/>
                  </a:ext>
                </a:extLst>
              </p:cNvPr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8240648" y="1952625"/>
                <a:ext cx="136398" cy="136397"/>
              </a:xfrm>
              <a:prstGeom prst="rect">
                <a:avLst/>
              </a:prstGeom>
            </p:spPr>
          </p:pic>
          <p:sp>
            <p:nvSpPr>
              <p:cNvPr id="2682" name="object 1274">
                <a:extLst>
                  <a:ext uri="{FF2B5EF4-FFF2-40B4-BE49-F238E27FC236}">
                    <a16:creationId xmlns:a16="http://schemas.microsoft.com/office/drawing/2014/main" id="{06955D52-50A6-F3AA-16BD-520A431F3F60}"/>
                  </a:ext>
                </a:extLst>
              </p:cNvPr>
              <p:cNvSpPr/>
              <p:nvPr/>
            </p:nvSpPr>
            <p:spPr>
              <a:xfrm>
                <a:off x="8817864" y="2291334"/>
                <a:ext cx="1473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7320">
                    <a:moveTo>
                      <a:pt x="147065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83" name="object 1275">
                <a:extLst>
                  <a:ext uri="{FF2B5EF4-FFF2-40B4-BE49-F238E27FC236}">
                    <a16:creationId xmlns:a16="http://schemas.microsoft.com/office/drawing/2014/main" id="{FA7E7DE5-86B3-1341-D147-088C55E8CFC2}"/>
                  </a:ext>
                </a:extLst>
              </p:cNvPr>
              <p:cNvSpPr/>
              <p:nvPr/>
            </p:nvSpPr>
            <p:spPr>
              <a:xfrm>
                <a:off x="8849106" y="228600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5333"/>
                    </a:moveTo>
                    <a:lnTo>
                      <a:pt x="0" y="0"/>
                    </a:lnTo>
                    <a:lnTo>
                      <a:pt x="0" y="11430"/>
                    </a:lnTo>
                    <a:lnTo>
                      <a:pt x="34290" y="533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84" name="object 1276">
                <a:extLst>
                  <a:ext uri="{FF2B5EF4-FFF2-40B4-BE49-F238E27FC236}">
                    <a16:creationId xmlns:a16="http://schemas.microsoft.com/office/drawing/2014/main" id="{D7E7FC31-CF1F-64BA-C138-7B4FF44F0182}"/>
                  </a:ext>
                </a:extLst>
              </p:cNvPr>
              <p:cNvSpPr/>
              <p:nvPr/>
            </p:nvSpPr>
            <p:spPr>
              <a:xfrm>
                <a:off x="8849106" y="2286000"/>
                <a:ext cx="5651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11430">
                    <a:moveTo>
                      <a:pt x="0" y="0"/>
                    </a:moveTo>
                    <a:lnTo>
                      <a:pt x="0" y="11430"/>
                    </a:lnTo>
                    <a:lnTo>
                      <a:pt x="34290" y="5333"/>
                    </a:lnTo>
                    <a:lnTo>
                      <a:pt x="0" y="0"/>
                    </a:lnTo>
                    <a:close/>
                  </a:path>
                  <a:path w="56515" h="11430">
                    <a:moveTo>
                      <a:pt x="55625" y="5333"/>
                    </a:moveTo>
                    <a:lnTo>
                      <a:pt x="56388" y="533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85" name="object 1277">
                <a:extLst>
                  <a:ext uri="{FF2B5EF4-FFF2-40B4-BE49-F238E27FC236}">
                    <a16:creationId xmlns:a16="http://schemas.microsoft.com/office/drawing/2014/main" id="{E2213AEF-6CFF-9361-E6F7-D8420FA246DD}"/>
                  </a:ext>
                </a:extLst>
              </p:cNvPr>
              <p:cNvSpPr/>
              <p:nvPr/>
            </p:nvSpPr>
            <p:spPr>
              <a:xfrm>
                <a:off x="8904731" y="228600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11430"/>
                    </a:moveTo>
                    <a:lnTo>
                      <a:pt x="34290" y="0"/>
                    </a:lnTo>
                    <a:lnTo>
                      <a:pt x="0" y="5333"/>
                    </a:lnTo>
                    <a:lnTo>
                      <a:pt x="34290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86" name="object 1278">
                <a:extLst>
                  <a:ext uri="{FF2B5EF4-FFF2-40B4-BE49-F238E27FC236}">
                    <a16:creationId xmlns:a16="http://schemas.microsoft.com/office/drawing/2014/main" id="{A8AE2563-B244-C1B4-0739-2484165D014F}"/>
                  </a:ext>
                </a:extLst>
              </p:cNvPr>
              <p:cNvSpPr/>
              <p:nvPr/>
            </p:nvSpPr>
            <p:spPr>
              <a:xfrm>
                <a:off x="8904731" y="2286000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0"/>
                    </a:moveTo>
                    <a:lnTo>
                      <a:pt x="34290" y="11430"/>
                    </a:lnTo>
                    <a:lnTo>
                      <a:pt x="0" y="5333"/>
                    </a:lnTo>
                    <a:lnTo>
                      <a:pt x="3429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87" name="object 1279">
                <a:extLst>
                  <a:ext uri="{FF2B5EF4-FFF2-40B4-BE49-F238E27FC236}">
                    <a16:creationId xmlns:a16="http://schemas.microsoft.com/office/drawing/2014/main" id="{4C13DDDF-831C-53DE-24F9-5424FAF1016C}"/>
                  </a:ext>
                </a:extLst>
              </p:cNvPr>
              <p:cNvSpPr/>
              <p:nvPr/>
            </p:nvSpPr>
            <p:spPr>
              <a:xfrm>
                <a:off x="8728329" y="229095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88" name="object 1280">
                <a:extLst>
                  <a:ext uri="{FF2B5EF4-FFF2-40B4-BE49-F238E27FC236}">
                    <a16:creationId xmlns:a16="http://schemas.microsoft.com/office/drawing/2014/main" id="{5BC7B0EF-3AF2-0F7B-571F-62BF1EDC600A}"/>
                  </a:ext>
                </a:extLst>
              </p:cNvPr>
              <p:cNvSpPr/>
              <p:nvPr/>
            </p:nvSpPr>
            <p:spPr>
              <a:xfrm>
                <a:off x="8728709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11429"/>
                    </a:moveTo>
                    <a:lnTo>
                      <a:pt x="33528" y="0"/>
                    </a:lnTo>
                    <a:lnTo>
                      <a:pt x="0" y="5333"/>
                    </a:lnTo>
                    <a:lnTo>
                      <a:pt x="33528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89" name="object 1281">
                <a:extLst>
                  <a:ext uri="{FF2B5EF4-FFF2-40B4-BE49-F238E27FC236}">
                    <a16:creationId xmlns:a16="http://schemas.microsoft.com/office/drawing/2014/main" id="{19003527-6E80-AE1B-D13A-549EAD9F5475}"/>
                  </a:ext>
                </a:extLst>
              </p:cNvPr>
              <p:cNvSpPr/>
              <p:nvPr/>
            </p:nvSpPr>
            <p:spPr>
              <a:xfrm>
                <a:off x="8728709" y="2224278"/>
                <a:ext cx="144145" cy="73660"/>
              </a:xfrm>
              <a:custGeom>
                <a:avLst/>
                <a:gdLst/>
                <a:ahLst/>
                <a:cxnLst/>
                <a:rect l="l" t="t" r="r" b="b"/>
                <a:pathLst>
                  <a:path w="144145" h="73660">
                    <a:moveTo>
                      <a:pt x="33528" y="61722"/>
                    </a:moveTo>
                    <a:lnTo>
                      <a:pt x="33528" y="73152"/>
                    </a:lnTo>
                    <a:lnTo>
                      <a:pt x="0" y="67056"/>
                    </a:lnTo>
                    <a:lnTo>
                      <a:pt x="33528" y="61722"/>
                    </a:lnTo>
                    <a:close/>
                  </a:path>
                  <a:path w="144145" h="73660">
                    <a:moveTo>
                      <a:pt x="117348" y="6096"/>
                    </a:moveTo>
                    <a:lnTo>
                      <a:pt x="116586" y="1524"/>
                    </a:lnTo>
                    <a:lnTo>
                      <a:pt x="112775" y="0"/>
                    </a:lnTo>
                    <a:lnTo>
                      <a:pt x="110490" y="0"/>
                    </a:lnTo>
                    <a:lnTo>
                      <a:pt x="96012" y="39624"/>
                    </a:lnTo>
                    <a:lnTo>
                      <a:pt x="98298" y="44196"/>
                    </a:lnTo>
                    <a:lnTo>
                      <a:pt x="102108" y="46482"/>
                    </a:lnTo>
                    <a:lnTo>
                      <a:pt x="103632" y="46482"/>
                    </a:lnTo>
                    <a:lnTo>
                      <a:pt x="96774" y="31242"/>
                    </a:lnTo>
                  </a:path>
                  <a:path w="144145" h="73660">
                    <a:moveTo>
                      <a:pt x="144018" y="0"/>
                    </a:moveTo>
                    <a:lnTo>
                      <a:pt x="130301" y="0"/>
                    </a:lnTo>
                    <a:lnTo>
                      <a:pt x="125730" y="19812"/>
                    </a:lnTo>
                    <a:lnTo>
                      <a:pt x="127254" y="17526"/>
                    </a:lnTo>
                    <a:lnTo>
                      <a:pt x="131825" y="15240"/>
                    </a:lnTo>
                    <a:lnTo>
                      <a:pt x="135636" y="15240"/>
                    </a:lnTo>
                    <a:lnTo>
                      <a:pt x="139446" y="17526"/>
                    </a:lnTo>
                    <a:lnTo>
                      <a:pt x="140970" y="22098"/>
                    </a:lnTo>
                    <a:lnTo>
                      <a:pt x="141732" y="28956"/>
                    </a:lnTo>
                    <a:lnTo>
                      <a:pt x="140970" y="33528"/>
                    </a:lnTo>
                    <a:lnTo>
                      <a:pt x="137922" y="39624"/>
                    </a:lnTo>
                    <a:lnTo>
                      <a:pt x="134874" y="44196"/>
                    </a:lnTo>
                    <a:lnTo>
                      <a:pt x="130301" y="46482"/>
                    </a:lnTo>
                    <a:lnTo>
                      <a:pt x="126492" y="46482"/>
                    </a:lnTo>
                    <a:lnTo>
                      <a:pt x="122682" y="44196"/>
                    </a:lnTo>
                    <a:lnTo>
                      <a:pt x="121158" y="42672"/>
                    </a:lnTo>
                    <a:lnTo>
                      <a:pt x="121158" y="37338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0" name="object 1282">
                <a:extLst>
                  <a:ext uri="{FF2B5EF4-FFF2-40B4-BE49-F238E27FC236}">
                    <a16:creationId xmlns:a16="http://schemas.microsoft.com/office/drawing/2014/main" id="{6EA9449D-79D3-CF74-6C93-45CDF567107C}"/>
                  </a:ext>
                </a:extLst>
              </p:cNvPr>
              <p:cNvSpPr/>
              <p:nvPr/>
            </p:nvSpPr>
            <p:spPr>
              <a:xfrm>
                <a:off x="8673083" y="2286000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5333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3527" y="533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1" name="object 1283">
                <a:extLst>
                  <a:ext uri="{FF2B5EF4-FFF2-40B4-BE49-F238E27FC236}">
                    <a16:creationId xmlns:a16="http://schemas.microsoft.com/office/drawing/2014/main" id="{192F89CF-D609-1A9A-5A5A-289BCA42E203}"/>
                  </a:ext>
                </a:extLst>
              </p:cNvPr>
              <p:cNvSpPr/>
              <p:nvPr/>
            </p:nvSpPr>
            <p:spPr>
              <a:xfrm>
                <a:off x="8673083" y="1885950"/>
                <a:ext cx="210820" cy="411480"/>
              </a:xfrm>
              <a:custGeom>
                <a:avLst/>
                <a:gdLst/>
                <a:ahLst/>
                <a:cxnLst/>
                <a:rect l="l" t="t" r="r" b="b"/>
                <a:pathLst>
                  <a:path w="210820" h="411480">
                    <a:moveTo>
                      <a:pt x="0" y="400050"/>
                    </a:moveTo>
                    <a:lnTo>
                      <a:pt x="0" y="411480"/>
                    </a:lnTo>
                    <a:lnTo>
                      <a:pt x="33527" y="405384"/>
                    </a:lnTo>
                    <a:lnTo>
                      <a:pt x="0" y="400050"/>
                    </a:lnTo>
                    <a:close/>
                  </a:path>
                  <a:path w="210820" h="411480">
                    <a:moveTo>
                      <a:pt x="89154" y="0"/>
                    </a:moveTo>
                    <a:lnTo>
                      <a:pt x="21031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2" name="object 1284">
                <a:extLst>
                  <a:ext uri="{FF2B5EF4-FFF2-40B4-BE49-F238E27FC236}">
                    <a16:creationId xmlns:a16="http://schemas.microsoft.com/office/drawing/2014/main" id="{B715540F-6D2F-D1BD-0E7A-98D1DD186350}"/>
                  </a:ext>
                </a:extLst>
              </p:cNvPr>
              <p:cNvSpPr/>
              <p:nvPr/>
            </p:nvSpPr>
            <p:spPr>
              <a:xfrm>
                <a:off x="8849106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4290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3" name="object 1285">
                <a:extLst>
                  <a:ext uri="{FF2B5EF4-FFF2-40B4-BE49-F238E27FC236}">
                    <a16:creationId xmlns:a16="http://schemas.microsoft.com/office/drawing/2014/main" id="{A31950F1-34B4-4044-8E3B-CBA24D4C5E12}"/>
                  </a:ext>
                </a:extLst>
              </p:cNvPr>
              <p:cNvSpPr/>
              <p:nvPr/>
            </p:nvSpPr>
            <p:spPr>
              <a:xfrm>
                <a:off x="8849106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0" y="0"/>
                    </a:moveTo>
                    <a:lnTo>
                      <a:pt x="0" y="11429"/>
                    </a:lnTo>
                    <a:lnTo>
                      <a:pt x="34290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4" name="object 1286">
                <a:extLst>
                  <a:ext uri="{FF2B5EF4-FFF2-40B4-BE49-F238E27FC236}">
                    <a16:creationId xmlns:a16="http://schemas.microsoft.com/office/drawing/2014/main" id="{C298CDDC-9485-F8D2-587F-C693DCA85251}"/>
                  </a:ext>
                </a:extLst>
              </p:cNvPr>
              <p:cNvSpPr/>
              <p:nvPr/>
            </p:nvSpPr>
            <p:spPr>
              <a:xfrm>
                <a:off x="8904731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11429"/>
                    </a:moveTo>
                    <a:lnTo>
                      <a:pt x="34290" y="0"/>
                    </a:lnTo>
                    <a:lnTo>
                      <a:pt x="0" y="6095"/>
                    </a:lnTo>
                    <a:lnTo>
                      <a:pt x="34290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5" name="object 1287">
                <a:extLst>
                  <a:ext uri="{FF2B5EF4-FFF2-40B4-BE49-F238E27FC236}">
                    <a16:creationId xmlns:a16="http://schemas.microsoft.com/office/drawing/2014/main" id="{A2D24CA0-485C-9D15-1E13-AF205F89E5F0}"/>
                  </a:ext>
                </a:extLst>
              </p:cNvPr>
              <p:cNvSpPr/>
              <p:nvPr/>
            </p:nvSpPr>
            <p:spPr>
              <a:xfrm>
                <a:off x="8904731" y="187985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30">
                    <a:moveTo>
                      <a:pt x="34290" y="0"/>
                    </a:moveTo>
                    <a:lnTo>
                      <a:pt x="34290" y="11429"/>
                    </a:lnTo>
                    <a:lnTo>
                      <a:pt x="0" y="6095"/>
                    </a:lnTo>
                    <a:lnTo>
                      <a:pt x="3429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6" name="object 1288">
                <a:extLst>
                  <a:ext uri="{FF2B5EF4-FFF2-40B4-BE49-F238E27FC236}">
                    <a16:creationId xmlns:a16="http://schemas.microsoft.com/office/drawing/2014/main" id="{7D33CADD-A838-11D9-A463-B4F8434BE39D}"/>
                  </a:ext>
                </a:extLst>
              </p:cNvPr>
              <p:cNvSpPr/>
              <p:nvPr/>
            </p:nvSpPr>
            <p:spPr>
              <a:xfrm>
                <a:off x="8728709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11429"/>
                    </a:moveTo>
                    <a:lnTo>
                      <a:pt x="33528" y="0"/>
                    </a:lnTo>
                    <a:lnTo>
                      <a:pt x="0" y="6095"/>
                    </a:lnTo>
                    <a:lnTo>
                      <a:pt x="33528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7" name="object 1289">
                <a:extLst>
                  <a:ext uri="{FF2B5EF4-FFF2-40B4-BE49-F238E27FC236}">
                    <a16:creationId xmlns:a16="http://schemas.microsoft.com/office/drawing/2014/main" id="{AC06ED7F-6146-E0D9-1912-BFFCA5BAE8E4}"/>
                  </a:ext>
                </a:extLst>
              </p:cNvPr>
              <p:cNvSpPr/>
              <p:nvPr/>
            </p:nvSpPr>
            <p:spPr>
              <a:xfrm>
                <a:off x="8728709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0"/>
                    </a:moveTo>
                    <a:lnTo>
                      <a:pt x="33528" y="11429"/>
                    </a:lnTo>
                    <a:lnTo>
                      <a:pt x="0" y="6095"/>
                    </a:lnTo>
                    <a:lnTo>
                      <a:pt x="33528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8" name="object 1290">
                <a:extLst>
                  <a:ext uri="{FF2B5EF4-FFF2-40B4-BE49-F238E27FC236}">
                    <a16:creationId xmlns:a16="http://schemas.microsoft.com/office/drawing/2014/main" id="{29174E2B-0697-7A8D-1417-69B90F070894}"/>
                  </a:ext>
                </a:extLst>
              </p:cNvPr>
              <p:cNvSpPr/>
              <p:nvPr/>
            </p:nvSpPr>
            <p:spPr>
              <a:xfrm>
                <a:off x="8673083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699" name="object 1291">
                <a:extLst>
                  <a:ext uri="{FF2B5EF4-FFF2-40B4-BE49-F238E27FC236}">
                    <a16:creationId xmlns:a16="http://schemas.microsoft.com/office/drawing/2014/main" id="{CD16E7E8-221F-9709-2BD9-6586DDB192FA}"/>
                  </a:ext>
                </a:extLst>
              </p:cNvPr>
              <p:cNvSpPr/>
              <p:nvPr/>
            </p:nvSpPr>
            <p:spPr>
              <a:xfrm>
                <a:off x="8673083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0" y="0"/>
                    </a:moveTo>
                    <a:lnTo>
                      <a:pt x="0" y="11429"/>
                    </a:lnTo>
                    <a:lnTo>
                      <a:pt x="33527" y="609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700" name="object 1292">
                <a:extLst>
                  <a:ext uri="{FF2B5EF4-FFF2-40B4-BE49-F238E27FC236}">
                    <a16:creationId xmlns:a16="http://schemas.microsoft.com/office/drawing/2014/main" id="{91B28F83-5AB2-0FE5-1DFC-A07BA82F653E}"/>
                  </a:ext>
                </a:extLst>
              </p:cNvPr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8738234" y="1952625"/>
                <a:ext cx="135635" cy="136397"/>
              </a:xfrm>
              <a:prstGeom prst="rect">
                <a:avLst/>
              </a:prstGeom>
            </p:spPr>
          </p:pic>
          <p:pic>
            <p:nvPicPr>
              <p:cNvPr id="2701" name="object 1293">
                <a:extLst>
                  <a:ext uri="{FF2B5EF4-FFF2-40B4-BE49-F238E27FC236}">
                    <a16:creationId xmlns:a16="http://schemas.microsoft.com/office/drawing/2014/main" id="{021BD944-6A72-E4C4-132B-4E1355D7FD43}"/>
                  </a:ext>
                </a:extLst>
              </p:cNvPr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9105518" y="1952625"/>
                <a:ext cx="134873" cy="136397"/>
              </a:xfrm>
              <a:prstGeom prst="rect">
                <a:avLst/>
              </a:prstGeom>
            </p:spPr>
          </p:pic>
          <p:sp>
            <p:nvSpPr>
              <p:cNvPr id="2702" name="object 1294">
                <a:extLst>
                  <a:ext uri="{FF2B5EF4-FFF2-40B4-BE49-F238E27FC236}">
                    <a16:creationId xmlns:a16="http://schemas.microsoft.com/office/drawing/2014/main" id="{79D08A74-9DAD-6778-BADE-5099882849F7}"/>
                  </a:ext>
                </a:extLst>
              </p:cNvPr>
              <p:cNvSpPr/>
              <p:nvPr/>
            </p:nvSpPr>
            <p:spPr>
              <a:xfrm>
                <a:off x="9267443" y="2765298"/>
                <a:ext cx="307975" cy="688340"/>
              </a:xfrm>
              <a:custGeom>
                <a:avLst/>
                <a:gdLst/>
                <a:ahLst/>
                <a:cxnLst/>
                <a:rect l="l" t="t" r="r" b="b"/>
                <a:pathLst>
                  <a:path w="307975" h="688339">
                    <a:moveTo>
                      <a:pt x="180594" y="356615"/>
                    </a:moveTo>
                    <a:lnTo>
                      <a:pt x="180594" y="35813"/>
                    </a:lnTo>
                  </a:path>
                  <a:path w="307975" h="688339">
                    <a:moveTo>
                      <a:pt x="195833" y="0"/>
                    </a:moveTo>
                    <a:lnTo>
                      <a:pt x="195833" y="391668"/>
                    </a:lnTo>
                  </a:path>
                  <a:path w="307975" h="688339">
                    <a:moveTo>
                      <a:pt x="262889" y="607313"/>
                    </a:moveTo>
                    <a:lnTo>
                      <a:pt x="277367" y="607313"/>
                    </a:lnTo>
                    <a:lnTo>
                      <a:pt x="265937" y="625601"/>
                    </a:lnTo>
                    <a:lnTo>
                      <a:pt x="269748" y="625601"/>
                    </a:lnTo>
                    <a:lnTo>
                      <a:pt x="272796" y="627126"/>
                    </a:lnTo>
                    <a:lnTo>
                      <a:pt x="273557" y="629412"/>
                    </a:lnTo>
                    <a:lnTo>
                      <a:pt x="273557" y="636269"/>
                    </a:lnTo>
                    <a:lnTo>
                      <a:pt x="272796" y="640841"/>
                    </a:lnTo>
                    <a:lnTo>
                      <a:pt x="269748" y="647700"/>
                    </a:lnTo>
                    <a:lnTo>
                      <a:pt x="266700" y="652272"/>
                    </a:lnTo>
                    <a:lnTo>
                      <a:pt x="262127" y="654557"/>
                    </a:lnTo>
                    <a:lnTo>
                      <a:pt x="258317" y="654557"/>
                    </a:lnTo>
                    <a:lnTo>
                      <a:pt x="254507" y="652272"/>
                    </a:lnTo>
                    <a:lnTo>
                      <a:pt x="253746" y="649986"/>
                    </a:lnTo>
                    <a:lnTo>
                      <a:pt x="252983" y="645413"/>
                    </a:lnTo>
                  </a:path>
                  <a:path w="307975" h="688339">
                    <a:moveTo>
                      <a:pt x="302513" y="607313"/>
                    </a:moveTo>
                    <a:lnTo>
                      <a:pt x="289559" y="607313"/>
                    </a:lnTo>
                    <a:lnTo>
                      <a:pt x="284987" y="627126"/>
                    </a:lnTo>
                    <a:lnTo>
                      <a:pt x="286511" y="625601"/>
                    </a:lnTo>
                    <a:lnTo>
                      <a:pt x="290322" y="623315"/>
                    </a:lnTo>
                    <a:lnTo>
                      <a:pt x="294894" y="623315"/>
                    </a:lnTo>
                    <a:lnTo>
                      <a:pt x="298703" y="625601"/>
                    </a:lnTo>
                    <a:lnTo>
                      <a:pt x="300227" y="629412"/>
                    </a:lnTo>
                    <a:lnTo>
                      <a:pt x="300227" y="636269"/>
                    </a:lnTo>
                    <a:lnTo>
                      <a:pt x="299465" y="640841"/>
                    </a:lnTo>
                    <a:lnTo>
                      <a:pt x="297179" y="647700"/>
                    </a:lnTo>
                    <a:lnTo>
                      <a:pt x="294131" y="652272"/>
                    </a:lnTo>
                    <a:lnTo>
                      <a:pt x="288798" y="654557"/>
                    </a:lnTo>
                    <a:lnTo>
                      <a:pt x="284987" y="654557"/>
                    </a:lnTo>
                    <a:lnTo>
                      <a:pt x="281177" y="652272"/>
                    </a:lnTo>
                    <a:lnTo>
                      <a:pt x="280415" y="649986"/>
                    </a:lnTo>
                    <a:lnTo>
                      <a:pt x="279653" y="645413"/>
                    </a:lnTo>
                  </a:path>
                  <a:path w="307975" h="688339">
                    <a:moveTo>
                      <a:pt x="20574" y="623315"/>
                    </a:moveTo>
                    <a:lnTo>
                      <a:pt x="13715" y="607313"/>
                    </a:lnTo>
                    <a:lnTo>
                      <a:pt x="15239" y="607313"/>
                    </a:lnTo>
                    <a:lnTo>
                      <a:pt x="19050" y="609600"/>
                    </a:lnTo>
                    <a:lnTo>
                      <a:pt x="21335" y="614172"/>
                    </a:lnTo>
                    <a:lnTo>
                      <a:pt x="20574" y="623315"/>
                    </a:lnTo>
                    <a:lnTo>
                      <a:pt x="19050" y="633984"/>
                    </a:lnTo>
                    <a:lnTo>
                      <a:pt x="15239" y="645413"/>
                    </a:lnTo>
                    <a:lnTo>
                      <a:pt x="11429" y="652272"/>
                    </a:lnTo>
                    <a:lnTo>
                      <a:pt x="7620" y="654557"/>
                    </a:lnTo>
                    <a:lnTo>
                      <a:pt x="4572" y="654557"/>
                    </a:lnTo>
                    <a:lnTo>
                      <a:pt x="761" y="652272"/>
                    </a:lnTo>
                    <a:lnTo>
                      <a:pt x="0" y="647700"/>
                    </a:lnTo>
                  </a:path>
                  <a:path w="307975" h="688339">
                    <a:moveTo>
                      <a:pt x="41148" y="607313"/>
                    </a:moveTo>
                    <a:lnTo>
                      <a:pt x="27431" y="645413"/>
                    </a:lnTo>
                    <a:lnTo>
                      <a:pt x="28955" y="652272"/>
                    </a:lnTo>
                    <a:lnTo>
                      <a:pt x="32765" y="654557"/>
                    </a:lnTo>
                    <a:lnTo>
                      <a:pt x="35051" y="654557"/>
                    </a:lnTo>
                    <a:lnTo>
                      <a:pt x="48767" y="616457"/>
                    </a:lnTo>
                    <a:lnTo>
                      <a:pt x="47244" y="609600"/>
                    </a:lnTo>
                    <a:lnTo>
                      <a:pt x="43433" y="607313"/>
                    </a:lnTo>
                    <a:lnTo>
                      <a:pt x="41148" y="607313"/>
                    </a:lnTo>
                    <a:close/>
                  </a:path>
                  <a:path w="307975" h="688339">
                    <a:moveTo>
                      <a:pt x="59435" y="618743"/>
                    </a:moveTo>
                    <a:lnTo>
                      <a:pt x="59435" y="616457"/>
                    </a:lnTo>
                    <a:lnTo>
                      <a:pt x="61722" y="611124"/>
                    </a:lnTo>
                    <a:lnTo>
                      <a:pt x="64007" y="609600"/>
                    </a:lnTo>
                    <a:lnTo>
                      <a:pt x="66294" y="607313"/>
                    </a:lnTo>
                    <a:lnTo>
                      <a:pt x="72389" y="607313"/>
                    </a:lnTo>
                    <a:lnTo>
                      <a:pt x="74675" y="609600"/>
                    </a:lnTo>
                    <a:lnTo>
                      <a:pt x="75437" y="611124"/>
                    </a:lnTo>
                    <a:lnTo>
                      <a:pt x="76200" y="616457"/>
                    </a:lnTo>
                    <a:lnTo>
                      <a:pt x="75437" y="620267"/>
                    </a:lnTo>
                    <a:lnTo>
                      <a:pt x="73151" y="625601"/>
                    </a:lnTo>
                    <a:lnTo>
                      <a:pt x="68579" y="631698"/>
                    </a:lnTo>
                    <a:lnTo>
                      <a:pt x="51815" y="654557"/>
                    </a:lnTo>
                    <a:lnTo>
                      <a:pt x="70103" y="654557"/>
                    </a:lnTo>
                  </a:path>
                  <a:path w="307975" h="688339">
                    <a:moveTo>
                      <a:pt x="184403" y="405383"/>
                    </a:moveTo>
                    <a:lnTo>
                      <a:pt x="184403" y="688086"/>
                    </a:lnTo>
                  </a:path>
                  <a:path w="307975" h="688339">
                    <a:moveTo>
                      <a:pt x="195833" y="405383"/>
                    </a:moveTo>
                    <a:lnTo>
                      <a:pt x="195833" y="688086"/>
                    </a:lnTo>
                  </a:path>
                  <a:path w="307975" h="688339">
                    <a:moveTo>
                      <a:pt x="230124" y="675131"/>
                    </a:moveTo>
                    <a:lnTo>
                      <a:pt x="307848" y="675131"/>
                    </a:lnTo>
                  </a:path>
                  <a:path w="307975" h="688339">
                    <a:moveTo>
                      <a:pt x="184403" y="675131"/>
                    </a:moveTo>
                    <a:lnTo>
                      <a:pt x="195833" y="67513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03" name="object 1295">
                <a:extLst>
                  <a:ext uri="{FF2B5EF4-FFF2-40B4-BE49-F238E27FC236}">
                    <a16:creationId xmlns:a16="http://schemas.microsoft.com/office/drawing/2014/main" id="{25F0BC25-EB55-F63F-11DD-C54BC5930D94}"/>
                  </a:ext>
                </a:extLst>
              </p:cNvPr>
              <p:cNvSpPr/>
              <p:nvPr/>
            </p:nvSpPr>
            <p:spPr>
              <a:xfrm>
                <a:off x="9463278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29">
                    <a:moveTo>
                      <a:pt x="34290" y="11429"/>
                    </a:moveTo>
                    <a:lnTo>
                      <a:pt x="34290" y="0"/>
                    </a:lnTo>
                    <a:lnTo>
                      <a:pt x="0" y="6095"/>
                    </a:lnTo>
                    <a:lnTo>
                      <a:pt x="34290" y="1142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04" name="object 1296">
                <a:extLst>
                  <a:ext uri="{FF2B5EF4-FFF2-40B4-BE49-F238E27FC236}">
                    <a16:creationId xmlns:a16="http://schemas.microsoft.com/office/drawing/2014/main" id="{7BF6691B-73EC-94BE-64A6-E550A97F0451}"/>
                  </a:ext>
                </a:extLst>
              </p:cNvPr>
              <p:cNvSpPr/>
              <p:nvPr/>
            </p:nvSpPr>
            <p:spPr>
              <a:xfrm>
                <a:off x="9463278" y="3434334"/>
                <a:ext cx="3429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1429">
                    <a:moveTo>
                      <a:pt x="34290" y="0"/>
                    </a:moveTo>
                    <a:lnTo>
                      <a:pt x="34290" y="11429"/>
                    </a:lnTo>
                    <a:lnTo>
                      <a:pt x="0" y="6095"/>
                    </a:lnTo>
                    <a:lnTo>
                      <a:pt x="34290" y="0"/>
                    </a:lnTo>
                    <a:close/>
                  </a:path>
                  <a:path w="34290" h="11429">
                    <a:moveTo>
                      <a:pt x="0" y="6095"/>
                    </a:moveTo>
                    <a:lnTo>
                      <a:pt x="762" y="609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05" name="object 1297">
                <a:extLst>
                  <a:ext uri="{FF2B5EF4-FFF2-40B4-BE49-F238E27FC236}">
                    <a16:creationId xmlns:a16="http://schemas.microsoft.com/office/drawing/2014/main" id="{8EA8B57D-0AD7-0615-AB36-D4AB21CC290A}"/>
                  </a:ext>
                </a:extLst>
              </p:cNvPr>
              <p:cNvSpPr/>
              <p:nvPr/>
            </p:nvSpPr>
            <p:spPr>
              <a:xfrm>
                <a:off x="9418319" y="343433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29">
                    <a:moveTo>
                      <a:pt x="33527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3527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06" name="object 1298">
                <a:extLst>
                  <a:ext uri="{FF2B5EF4-FFF2-40B4-BE49-F238E27FC236}">
                    <a16:creationId xmlns:a16="http://schemas.microsoft.com/office/drawing/2014/main" id="{8DF634D3-E9EA-3AC9-BAE8-49C74AFE5E92}"/>
                  </a:ext>
                </a:extLst>
              </p:cNvPr>
              <p:cNvSpPr/>
              <p:nvPr/>
            </p:nvSpPr>
            <p:spPr>
              <a:xfrm>
                <a:off x="9402318" y="2902458"/>
                <a:ext cx="60960" cy="543560"/>
              </a:xfrm>
              <a:custGeom>
                <a:avLst/>
                <a:gdLst/>
                <a:ahLst/>
                <a:cxnLst/>
                <a:rect l="l" t="t" r="r" b="b"/>
                <a:pathLst>
                  <a:path w="60959" h="543560">
                    <a:moveTo>
                      <a:pt x="16001" y="531876"/>
                    </a:moveTo>
                    <a:lnTo>
                      <a:pt x="16001" y="543305"/>
                    </a:lnTo>
                    <a:lnTo>
                      <a:pt x="49529" y="537971"/>
                    </a:lnTo>
                    <a:lnTo>
                      <a:pt x="16001" y="531876"/>
                    </a:lnTo>
                    <a:close/>
                  </a:path>
                  <a:path w="60959" h="543560">
                    <a:moveTo>
                      <a:pt x="49529" y="254507"/>
                    </a:moveTo>
                    <a:lnTo>
                      <a:pt x="49529" y="219455"/>
                    </a:lnTo>
                  </a:path>
                  <a:path w="60959" h="543560">
                    <a:moveTo>
                      <a:pt x="35051" y="224027"/>
                    </a:moveTo>
                    <a:lnTo>
                      <a:pt x="35051" y="254507"/>
                    </a:lnTo>
                  </a:path>
                  <a:path w="60959" h="543560">
                    <a:moveTo>
                      <a:pt x="49529" y="254507"/>
                    </a:moveTo>
                    <a:lnTo>
                      <a:pt x="60959" y="254507"/>
                    </a:lnTo>
                  </a:path>
                  <a:path w="60959" h="543560">
                    <a:moveTo>
                      <a:pt x="35051" y="254507"/>
                    </a:moveTo>
                    <a:lnTo>
                      <a:pt x="49529" y="254507"/>
                    </a:lnTo>
                  </a:path>
                  <a:path w="60959" h="543560">
                    <a:moveTo>
                      <a:pt x="25907" y="64007"/>
                    </a:moveTo>
                    <a:lnTo>
                      <a:pt x="25907" y="13715"/>
                    </a:lnTo>
                  </a:path>
                  <a:path w="60959" h="543560">
                    <a:moveTo>
                      <a:pt x="3809" y="2285"/>
                    </a:moveTo>
                    <a:lnTo>
                      <a:pt x="0" y="2285"/>
                    </a:lnTo>
                  </a:path>
                  <a:path w="60959" h="543560">
                    <a:moveTo>
                      <a:pt x="3809" y="2285"/>
                    </a:moveTo>
                    <a:lnTo>
                      <a:pt x="3809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07" name="object 1299">
                <a:extLst>
                  <a:ext uri="{FF2B5EF4-FFF2-40B4-BE49-F238E27FC236}">
                    <a16:creationId xmlns:a16="http://schemas.microsoft.com/office/drawing/2014/main" id="{17FD6CE9-6114-D631-48A7-4AB1DFF69D1D}"/>
                  </a:ext>
                </a:extLst>
              </p:cNvPr>
              <p:cNvSpPr/>
              <p:nvPr/>
            </p:nvSpPr>
            <p:spPr>
              <a:xfrm>
                <a:off x="9401936" y="290436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08" name="object 1300">
                <a:extLst>
                  <a:ext uri="{FF2B5EF4-FFF2-40B4-BE49-F238E27FC236}">
                    <a16:creationId xmlns:a16="http://schemas.microsoft.com/office/drawing/2014/main" id="{B44F25AF-34F4-9B4A-BAD6-D0115640AC89}"/>
                  </a:ext>
                </a:extLst>
              </p:cNvPr>
              <p:cNvSpPr/>
              <p:nvPr/>
            </p:nvSpPr>
            <p:spPr>
              <a:xfrm>
                <a:off x="9402318" y="2765298"/>
                <a:ext cx="60960" cy="361315"/>
              </a:xfrm>
              <a:custGeom>
                <a:avLst/>
                <a:gdLst/>
                <a:ahLst/>
                <a:cxnLst/>
                <a:rect l="l" t="t" r="r" b="b"/>
                <a:pathLst>
                  <a:path w="60959" h="361314">
                    <a:moveTo>
                      <a:pt x="4572" y="137159"/>
                    </a:moveTo>
                    <a:lnTo>
                      <a:pt x="3809" y="137159"/>
                    </a:lnTo>
                  </a:path>
                  <a:path w="60959" h="361314">
                    <a:moveTo>
                      <a:pt x="1524" y="139445"/>
                    </a:moveTo>
                    <a:lnTo>
                      <a:pt x="2285" y="139445"/>
                    </a:lnTo>
                  </a:path>
                  <a:path w="60959" h="361314">
                    <a:moveTo>
                      <a:pt x="3809" y="149351"/>
                    </a:moveTo>
                    <a:lnTo>
                      <a:pt x="0" y="149351"/>
                    </a:lnTo>
                  </a:path>
                  <a:path w="60959" h="361314">
                    <a:moveTo>
                      <a:pt x="1524" y="148589"/>
                    </a:moveTo>
                    <a:lnTo>
                      <a:pt x="4572" y="148589"/>
                    </a:lnTo>
                  </a:path>
                  <a:path w="60959" h="361314">
                    <a:moveTo>
                      <a:pt x="1524" y="139445"/>
                    </a:moveTo>
                    <a:lnTo>
                      <a:pt x="4572" y="139445"/>
                    </a:lnTo>
                  </a:path>
                  <a:path w="60959" h="361314">
                    <a:moveTo>
                      <a:pt x="1524" y="139445"/>
                    </a:moveTo>
                    <a:lnTo>
                      <a:pt x="1524" y="149351"/>
                    </a:lnTo>
                  </a:path>
                  <a:path w="60959" h="361314">
                    <a:moveTo>
                      <a:pt x="4572" y="150875"/>
                    </a:moveTo>
                    <a:lnTo>
                      <a:pt x="3809" y="150875"/>
                    </a:lnTo>
                  </a:path>
                  <a:path w="60959" h="361314">
                    <a:moveTo>
                      <a:pt x="3809" y="149351"/>
                    </a:moveTo>
                    <a:lnTo>
                      <a:pt x="3809" y="150875"/>
                    </a:lnTo>
                  </a:path>
                  <a:path w="60959" h="361314">
                    <a:moveTo>
                      <a:pt x="44196" y="131825"/>
                    </a:moveTo>
                    <a:lnTo>
                      <a:pt x="44196" y="127253"/>
                    </a:lnTo>
                  </a:path>
                  <a:path w="60959" h="361314">
                    <a:moveTo>
                      <a:pt x="44196" y="133350"/>
                    </a:moveTo>
                    <a:lnTo>
                      <a:pt x="45720" y="133350"/>
                    </a:lnTo>
                    <a:lnTo>
                      <a:pt x="45720" y="131825"/>
                    </a:lnTo>
                  </a:path>
                  <a:path w="60959" h="361314">
                    <a:moveTo>
                      <a:pt x="44196" y="127253"/>
                    </a:moveTo>
                    <a:lnTo>
                      <a:pt x="45720" y="127253"/>
                    </a:lnTo>
                  </a:path>
                  <a:path w="60959" h="361314">
                    <a:moveTo>
                      <a:pt x="6096" y="131825"/>
                    </a:moveTo>
                    <a:lnTo>
                      <a:pt x="5333" y="132587"/>
                    </a:lnTo>
                    <a:lnTo>
                      <a:pt x="4572" y="133350"/>
                    </a:lnTo>
                  </a:path>
                  <a:path w="60959" h="361314">
                    <a:moveTo>
                      <a:pt x="6096" y="139445"/>
                    </a:moveTo>
                    <a:lnTo>
                      <a:pt x="4572" y="139445"/>
                    </a:lnTo>
                  </a:path>
                  <a:path w="60959" h="361314">
                    <a:moveTo>
                      <a:pt x="6096" y="133350"/>
                    </a:moveTo>
                    <a:lnTo>
                      <a:pt x="44196" y="133350"/>
                    </a:lnTo>
                  </a:path>
                  <a:path w="60959" h="361314">
                    <a:moveTo>
                      <a:pt x="6096" y="131825"/>
                    </a:moveTo>
                    <a:lnTo>
                      <a:pt x="44196" y="131825"/>
                    </a:lnTo>
                  </a:path>
                  <a:path w="60959" h="361314">
                    <a:moveTo>
                      <a:pt x="45720" y="267462"/>
                    </a:moveTo>
                    <a:lnTo>
                      <a:pt x="45720" y="211835"/>
                    </a:lnTo>
                  </a:path>
                  <a:path w="60959" h="361314">
                    <a:moveTo>
                      <a:pt x="44957" y="267462"/>
                    </a:moveTo>
                    <a:lnTo>
                      <a:pt x="44957" y="262889"/>
                    </a:lnTo>
                  </a:path>
                  <a:path w="60959" h="361314">
                    <a:moveTo>
                      <a:pt x="45720" y="262889"/>
                    </a:moveTo>
                    <a:lnTo>
                      <a:pt x="45720" y="262127"/>
                    </a:lnTo>
                    <a:lnTo>
                      <a:pt x="44957" y="262127"/>
                    </a:lnTo>
                  </a:path>
                  <a:path w="60959" h="361314">
                    <a:moveTo>
                      <a:pt x="49529" y="356615"/>
                    </a:moveTo>
                    <a:lnTo>
                      <a:pt x="45720" y="356615"/>
                    </a:lnTo>
                  </a:path>
                  <a:path w="60959" h="361314">
                    <a:moveTo>
                      <a:pt x="41909" y="357377"/>
                    </a:moveTo>
                    <a:lnTo>
                      <a:pt x="42672" y="359663"/>
                    </a:lnTo>
                  </a:path>
                  <a:path w="60959" h="361314">
                    <a:moveTo>
                      <a:pt x="41909" y="357377"/>
                    </a:moveTo>
                    <a:lnTo>
                      <a:pt x="42672" y="357377"/>
                    </a:lnTo>
                  </a:path>
                  <a:path w="60959" h="361314">
                    <a:moveTo>
                      <a:pt x="35051" y="359663"/>
                    </a:moveTo>
                    <a:lnTo>
                      <a:pt x="35051" y="360425"/>
                    </a:lnTo>
                  </a:path>
                  <a:path w="60959" h="361314">
                    <a:moveTo>
                      <a:pt x="44957" y="357377"/>
                    </a:moveTo>
                    <a:lnTo>
                      <a:pt x="44196" y="360425"/>
                    </a:lnTo>
                  </a:path>
                  <a:path w="60959" h="361314">
                    <a:moveTo>
                      <a:pt x="44196" y="360425"/>
                    </a:moveTo>
                    <a:lnTo>
                      <a:pt x="42672" y="360425"/>
                    </a:lnTo>
                  </a:path>
                  <a:path w="60959" h="361314">
                    <a:moveTo>
                      <a:pt x="35051" y="359663"/>
                    </a:moveTo>
                    <a:lnTo>
                      <a:pt x="35051" y="360425"/>
                    </a:lnTo>
                  </a:path>
                  <a:path w="60959" h="361314">
                    <a:moveTo>
                      <a:pt x="35051" y="361188"/>
                    </a:moveTo>
                    <a:lnTo>
                      <a:pt x="34289" y="359663"/>
                    </a:lnTo>
                  </a:path>
                  <a:path w="60959" h="361314">
                    <a:moveTo>
                      <a:pt x="35051" y="360425"/>
                    </a:moveTo>
                    <a:lnTo>
                      <a:pt x="42672" y="360425"/>
                    </a:lnTo>
                  </a:path>
                  <a:path w="60959" h="361314">
                    <a:moveTo>
                      <a:pt x="35051" y="360425"/>
                    </a:moveTo>
                    <a:lnTo>
                      <a:pt x="35051" y="361188"/>
                    </a:lnTo>
                  </a:path>
                  <a:path w="60959" h="361314">
                    <a:moveTo>
                      <a:pt x="35051" y="360425"/>
                    </a:moveTo>
                    <a:lnTo>
                      <a:pt x="35051" y="361188"/>
                    </a:lnTo>
                  </a:path>
                  <a:path w="60959" h="361314">
                    <a:moveTo>
                      <a:pt x="42672" y="359663"/>
                    </a:moveTo>
                    <a:lnTo>
                      <a:pt x="42672" y="360425"/>
                    </a:lnTo>
                  </a:path>
                  <a:path w="60959" h="361314">
                    <a:moveTo>
                      <a:pt x="41909" y="357377"/>
                    </a:moveTo>
                    <a:lnTo>
                      <a:pt x="42672" y="357377"/>
                    </a:lnTo>
                  </a:path>
                  <a:path w="60959" h="361314">
                    <a:moveTo>
                      <a:pt x="44957" y="267462"/>
                    </a:moveTo>
                    <a:lnTo>
                      <a:pt x="45720" y="267462"/>
                    </a:lnTo>
                  </a:path>
                  <a:path w="60959" h="361314">
                    <a:moveTo>
                      <a:pt x="45720" y="211835"/>
                    </a:moveTo>
                    <a:lnTo>
                      <a:pt x="42672" y="211835"/>
                    </a:lnTo>
                  </a:path>
                  <a:path w="60959" h="361314">
                    <a:moveTo>
                      <a:pt x="42672" y="201168"/>
                    </a:moveTo>
                    <a:lnTo>
                      <a:pt x="42672" y="255269"/>
                    </a:lnTo>
                  </a:path>
                  <a:path w="60959" h="361314">
                    <a:moveTo>
                      <a:pt x="5333" y="211835"/>
                    </a:moveTo>
                    <a:lnTo>
                      <a:pt x="5333" y="262127"/>
                    </a:lnTo>
                  </a:path>
                  <a:path w="60959" h="361314">
                    <a:moveTo>
                      <a:pt x="4572" y="211835"/>
                    </a:moveTo>
                    <a:lnTo>
                      <a:pt x="4572" y="262889"/>
                    </a:lnTo>
                    <a:lnTo>
                      <a:pt x="5333" y="262889"/>
                    </a:lnTo>
                  </a:path>
                  <a:path w="60959" h="361314">
                    <a:moveTo>
                      <a:pt x="8381" y="201168"/>
                    </a:moveTo>
                    <a:lnTo>
                      <a:pt x="8381" y="255269"/>
                    </a:lnTo>
                  </a:path>
                  <a:path w="60959" h="361314">
                    <a:moveTo>
                      <a:pt x="8381" y="211835"/>
                    </a:moveTo>
                    <a:lnTo>
                      <a:pt x="4572" y="211835"/>
                    </a:lnTo>
                  </a:path>
                  <a:path w="60959" h="361314">
                    <a:moveTo>
                      <a:pt x="6096" y="148589"/>
                    </a:moveTo>
                    <a:lnTo>
                      <a:pt x="4572" y="148589"/>
                    </a:lnTo>
                  </a:path>
                  <a:path w="60959" h="361314">
                    <a:moveTo>
                      <a:pt x="44957" y="262127"/>
                    </a:moveTo>
                    <a:lnTo>
                      <a:pt x="5333" y="262127"/>
                    </a:lnTo>
                  </a:path>
                  <a:path w="60959" h="361314">
                    <a:moveTo>
                      <a:pt x="5333" y="262889"/>
                    </a:moveTo>
                    <a:lnTo>
                      <a:pt x="44957" y="262889"/>
                    </a:lnTo>
                  </a:path>
                  <a:path w="60959" h="361314">
                    <a:moveTo>
                      <a:pt x="42672" y="255269"/>
                    </a:moveTo>
                    <a:lnTo>
                      <a:pt x="8381" y="255269"/>
                    </a:lnTo>
                  </a:path>
                  <a:path w="60959" h="361314">
                    <a:moveTo>
                      <a:pt x="42672" y="201168"/>
                    </a:moveTo>
                    <a:lnTo>
                      <a:pt x="8381" y="201168"/>
                    </a:lnTo>
                  </a:path>
                  <a:path w="60959" h="361314">
                    <a:moveTo>
                      <a:pt x="12191" y="150875"/>
                    </a:moveTo>
                    <a:lnTo>
                      <a:pt x="25907" y="150875"/>
                    </a:lnTo>
                  </a:path>
                  <a:path w="60959" h="361314">
                    <a:moveTo>
                      <a:pt x="4572" y="191262"/>
                    </a:moveTo>
                    <a:lnTo>
                      <a:pt x="45720" y="191262"/>
                    </a:lnTo>
                  </a:path>
                  <a:path w="60959" h="361314">
                    <a:moveTo>
                      <a:pt x="6096" y="133350"/>
                    </a:moveTo>
                    <a:lnTo>
                      <a:pt x="6096" y="191262"/>
                    </a:lnTo>
                  </a:path>
                  <a:path w="60959" h="361314">
                    <a:moveTo>
                      <a:pt x="4572" y="133350"/>
                    </a:moveTo>
                    <a:lnTo>
                      <a:pt x="4572" y="191262"/>
                    </a:lnTo>
                  </a:path>
                  <a:path w="60959" h="361314">
                    <a:moveTo>
                      <a:pt x="19050" y="143256"/>
                    </a:moveTo>
                    <a:lnTo>
                      <a:pt x="19050" y="157733"/>
                    </a:lnTo>
                  </a:path>
                  <a:path w="60959" h="361314">
                    <a:moveTo>
                      <a:pt x="25907" y="150875"/>
                    </a:moveTo>
                    <a:lnTo>
                      <a:pt x="23622" y="145541"/>
                    </a:lnTo>
                    <a:lnTo>
                      <a:pt x="19050" y="144018"/>
                    </a:lnTo>
                    <a:lnTo>
                      <a:pt x="14477" y="145541"/>
                    </a:lnTo>
                    <a:lnTo>
                      <a:pt x="12191" y="150875"/>
                    </a:lnTo>
                    <a:lnTo>
                      <a:pt x="14477" y="155447"/>
                    </a:lnTo>
                    <a:lnTo>
                      <a:pt x="19050" y="157733"/>
                    </a:lnTo>
                    <a:lnTo>
                      <a:pt x="23622" y="155447"/>
                    </a:lnTo>
                    <a:lnTo>
                      <a:pt x="25907" y="150875"/>
                    </a:lnTo>
                    <a:close/>
                  </a:path>
                  <a:path w="60959" h="361314">
                    <a:moveTo>
                      <a:pt x="45720" y="35813"/>
                    </a:moveTo>
                    <a:lnTo>
                      <a:pt x="49529" y="35813"/>
                    </a:lnTo>
                  </a:path>
                  <a:path w="60959" h="361314">
                    <a:moveTo>
                      <a:pt x="49529" y="35813"/>
                    </a:moveTo>
                    <a:lnTo>
                      <a:pt x="49529" y="0"/>
                    </a:lnTo>
                  </a:path>
                  <a:path w="60959" h="361314">
                    <a:moveTo>
                      <a:pt x="60959" y="0"/>
                    </a:moveTo>
                    <a:lnTo>
                      <a:pt x="49529" y="0"/>
                    </a:lnTo>
                  </a:path>
                  <a:path w="60959" h="361314">
                    <a:moveTo>
                      <a:pt x="41909" y="35051"/>
                    </a:moveTo>
                    <a:lnTo>
                      <a:pt x="44957" y="35051"/>
                    </a:lnTo>
                  </a:path>
                  <a:path w="60959" h="361314">
                    <a:moveTo>
                      <a:pt x="42672" y="32003"/>
                    </a:moveTo>
                    <a:lnTo>
                      <a:pt x="41909" y="35051"/>
                    </a:lnTo>
                  </a:path>
                  <a:path w="60959" h="361314">
                    <a:moveTo>
                      <a:pt x="49529" y="0"/>
                    </a:moveTo>
                    <a:lnTo>
                      <a:pt x="3505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09" name="object 1301">
                <a:extLst>
                  <a:ext uri="{FF2B5EF4-FFF2-40B4-BE49-F238E27FC236}">
                    <a16:creationId xmlns:a16="http://schemas.microsoft.com/office/drawing/2014/main" id="{59D0669B-59E3-9E1D-E63D-047F034A5812}"/>
                  </a:ext>
                </a:extLst>
              </p:cNvPr>
              <p:cNvSpPr/>
              <p:nvPr/>
            </p:nvSpPr>
            <p:spPr>
              <a:xfrm>
                <a:off x="9436989" y="279692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0" name="object 1302">
                <a:extLst>
                  <a:ext uri="{FF2B5EF4-FFF2-40B4-BE49-F238E27FC236}">
                    <a16:creationId xmlns:a16="http://schemas.microsoft.com/office/drawing/2014/main" id="{E47C7096-C4EA-D457-986A-CE4EF704FBBC}"/>
                  </a:ext>
                </a:extLst>
              </p:cNvPr>
              <p:cNvSpPr/>
              <p:nvPr/>
            </p:nvSpPr>
            <p:spPr>
              <a:xfrm>
                <a:off x="9444990" y="2797302"/>
                <a:ext cx="698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3175">
                    <a:moveTo>
                      <a:pt x="6857" y="3048"/>
                    </a:moveTo>
                    <a:lnTo>
                      <a:pt x="2285" y="3048"/>
                    </a:lnTo>
                  </a:path>
                  <a:path w="6984" h="3175">
                    <a:moveTo>
                      <a:pt x="1524" y="0"/>
                    </a:moveTo>
                    <a:lnTo>
                      <a:pt x="2285" y="3048"/>
                    </a:lnTo>
                  </a:path>
                  <a:path w="6984" h="3175">
                    <a:moveTo>
                      <a:pt x="0" y="0"/>
                    </a:moveTo>
                    <a:lnTo>
                      <a:pt x="152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1" name="object 1303">
                <a:extLst>
                  <a:ext uri="{FF2B5EF4-FFF2-40B4-BE49-F238E27FC236}">
                    <a16:creationId xmlns:a16="http://schemas.microsoft.com/office/drawing/2014/main" id="{1DB3BECC-4DC9-5776-6EEE-C5F32CE2780B}"/>
                  </a:ext>
                </a:extLst>
              </p:cNvPr>
              <p:cNvSpPr/>
              <p:nvPr/>
            </p:nvSpPr>
            <p:spPr>
              <a:xfrm>
                <a:off x="9436989" y="279692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2" name="object 1304">
                <a:extLst>
                  <a:ext uri="{FF2B5EF4-FFF2-40B4-BE49-F238E27FC236}">
                    <a16:creationId xmlns:a16="http://schemas.microsoft.com/office/drawing/2014/main" id="{7A16109B-A9C7-FA59-632A-43964EA19CEC}"/>
                  </a:ext>
                </a:extLst>
              </p:cNvPr>
              <p:cNvSpPr/>
              <p:nvPr/>
            </p:nvSpPr>
            <p:spPr>
              <a:xfrm>
                <a:off x="9436607" y="2765298"/>
                <a:ext cx="889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32385">
                    <a:moveTo>
                      <a:pt x="0" y="32003"/>
                    </a:moveTo>
                    <a:lnTo>
                      <a:pt x="762" y="31241"/>
                    </a:lnTo>
                  </a:path>
                  <a:path w="8890" h="32385">
                    <a:moveTo>
                      <a:pt x="762" y="0"/>
                    </a:moveTo>
                    <a:lnTo>
                      <a:pt x="762" y="31241"/>
                    </a:lnTo>
                  </a:path>
                  <a:path w="8890" h="32385">
                    <a:moveTo>
                      <a:pt x="8382" y="32003"/>
                    </a:moveTo>
                    <a:lnTo>
                      <a:pt x="762" y="32003"/>
                    </a:lnTo>
                  </a:path>
                  <a:path w="8890" h="32385">
                    <a:moveTo>
                      <a:pt x="762" y="31241"/>
                    </a:moveTo>
                    <a:lnTo>
                      <a:pt x="762" y="32003"/>
                    </a:lnTo>
                  </a:path>
                  <a:path w="8890" h="32385">
                    <a:moveTo>
                      <a:pt x="762" y="31241"/>
                    </a:moveTo>
                    <a:lnTo>
                      <a:pt x="762" y="32003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3" name="object 1305">
                <a:extLst>
                  <a:ext uri="{FF2B5EF4-FFF2-40B4-BE49-F238E27FC236}">
                    <a16:creationId xmlns:a16="http://schemas.microsoft.com/office/drawing/2014/main" id="{E84BC82B-0A44-95B3-ED2E-B1D275BEC322}"/>
                  </a:ext>
                </a:extLst>
              </p:cNvPr>
              <p:cNvSpPr/>
              <p:nvPr/>
            </p:nvSpPr>
            <p:spPr>
              <a:xfrm>
                <a:off x="9444608" y="279692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69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1"/>
                    </a:lnTo>
                    <a:lnTo>
                      <a:pt x="650" y="650"/>
                    </a:lnTo>
                    <a:lnTo>
                      <a:pt x="380" y="762"/>
                    </a:lnTo>
                    <a:lnTo>
                      <a:pt x="111" y="650"/>
                    </a:lnTo>
                    <a:lnTo>
                      <a:pt x="0" y="381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4" name="object 1306">
                <a:extLst>
                  <a:ext uri="{FF2B5EF4-FFF2-40B4-BE49-F238E27FC236}">
                    <a16:creationId xmlns:a16="http://schemas.microsoft.com/office/drawing/2014/main" id="{74D4F722-E636-B7EE-7F64-BF0EF65CC8AB}"/>
                  </a:ext>
                </a:extLst>
              </p:cNvPr>
              <p:cNvSpPr/>
              <p:nvPr/>
            </p:nvSpPr>
            <p:spPr>
              <a:xfrm>
                <a:off x="9437369" y="2796540"/>
                <a:ext cx="762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3810">
                    <a:moveTo>
                      <a:pt x="6857" y="3810"/>
                    </a:moveTo>
                    <a:lnTo>
                      <a:pt x="7620" y="3810"/>
                    </a:lnTo>
                  </a:path>
                  <a:path w="7620" h="3810">
                    <a:moveTo>
                      <a:pt x="0" y="0"/>
                    </a:moveTo>
                    <a:lnTo>
                      <a:pt x="761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5" name="object 1307">
                <a:extLst>
                  <a:ext uri="{FF2B5EF4-FFF2-40B4-BE49-F238E27FC236}">
                    <a16:creationId xmlns:a16="http://schemas.microsoft.com/office/drawing/2014/main" id="{4D2777B1-6074-CF98-3D62-9EBA951E5AA2}"/>
                  </a:ext>
                </a:extLst>
              </p:cNvPr>
              <p:cNvSpPr/>
              <p:nvPr/>
            </p:nvSpPr>
            <p:spPr>
              <a:xfrm>
                <a:off x="9373361" y="1879854"/>
                <a:ext cx="3365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11430">
                    <a:moveTo>
                      <a:pt x="33528" y="6095"/>
                    </a:moveTo>
                    <a:lnTo>
                      <a:pt x="0" y="0"/>
                    </a:lnTo>
                    <a:lnTo>
                      <a:pt x="0" y="11429"/>
                    </a:lnTo>
                    <a:lnTo>
                      <a:pt x="33528" y="609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6" name="object 1308">
                <a:extLst>
                  <a:ext uri="{FF2B5EF4-FFF2-40B4-BE49-F238E27FC236}">
                    <a16:creationId xmlns:a16="http://schemas.microsoft.com/office/drawing/2014/main" id="{80217D0A-7886-D6FA-F633-A0902ED3E146}"/>
                  </a:ext>
                </a:extLst>
              </p:cNvPr>
              <p:cNvSpPr/>
              <p:nvPr/>
            </p:nvSpPr>
            <p:spPr>
              <a:xfrm>
                <a:off x="7399019" y="1748790"/>
                <a:ext cx="200787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2007870" h="142875">
                    <a:moveTo>
                      <a:pt x="1974341" y="131064"/>
                    </a:moveTo>
                    <a:lnTo>
                      <a:pt x="1974341" y="142494"/>
                    </a:lnTo>
                    <a:lnTo>
                      <a:pt x="2007870" y="137160"/>
                    </a:lnTo>
                    <a:lnTo>
                      <a:pt x="1974341" y="131064"/>
                    </a:lnTo>
                    <a:close/>
                  </a:path>
                  <a:path w="2007870" h="142875">
                    <a:moveTo>
                      <a:pt x="1642109" y="0"/>
                    </a:moveTo>
                    <a:lnTo>
                      <a:pt x="1629918" y="28956"/>
                    </a:lnTo>
                    <a:lnTo>
                      <a:pt x="1629918" y="36576"/>
                    </a:lnTo>
                    <a:lnTo>
                      <a:pt x="1630679" y="43434"/>
                    </a:lnTo>
                    <a:lnTo>
                      <a:pt x="1631441" y="48006"/>
                    </a:lnTo>
                    <a:lnTo>
                      <a:pt x="1632965" y="51054"/>
                    </a:lnTo>
                  </a:path>
                  <a:path w="2007870" h="142875">
                    <a:moveTo>
                      <a:pt x="1655826" y="10668"/>
                    </a:moveTo>
                    <a:lnTo>
                      <a:pt x="1650491" y="39624"/>
                    </a:lnTo>
                  </a:path>
                  <a:path w="2007870" h="142875">
                    <a:moveTo>
                      <a:pt x="1644396" y="25908"/>
                    </a:moveTo>
                    <a:lnTo>
                      <a:pt x="1661159" y="25908"/>
                    </a:lnTo>
                  </a:path>
                  <a:path w="2007870" h="142875">
                    <a:moveTo>
                      <a:pt x="1673352" y="12954"/>
                    </a:moveTo>
                    <a:lnTo>
                      <a:pt x="1675637" y="10668"/>
                    </a:lnTo>
                    <a:lnTo>
                      <a:pt x="1679448" y="6096"/>
                    </a:lnTo>
                    <a:lnTo>
                      <a:pt x="1673352" y="39624"/>
                    </a:lnTo>
                  </a:path>
                  <a:path w="2007870" h="142875">
                    <a:moveTo>
                      <a:pt x="1702307" y="10668"/>
                    </a:moveTo>
                    <a:lnTo>
                      <a:pt x="1702307" y="7620"/>
                    </a:lnTo>
                    <a:lnTo>
                      <a:pt x="1699259" y="6096"/>
                    </a:lnTo>
                    <a:lnTo>
                      <a:pt x="1697735" y="6096"/>
                    </a:lnTo>
                    <a:lnTo>
                      <a:pt x="1694687" y="7620"/>
                    </a:lnTo>
                    <a:lnTo>
                      <a:pt x="1691639" y="12954"/>
                    </a:lnTo>
                    <a:lnTo>
                      <a:pt x="1689353" y="20574"/>
                    </a:lnTo>
                    <a:lnTo>
                      <a:pt x="1687829" y="28956"/>
                    </a:lnTo>
                    <a:lnTo>
                      <a:pt x="1687829" y="35052"/>
                    </a:lnTo>
                    <a:lnTo>
                      <a:pt x="1689353" y="38100"/>
                    </a:lnTo>
                    <a:lnTo>
                      <a:pt x="1691639" y="39624"/>
                    </a:lnTo>
                    <a:lnTo>
                      <a:pt x="1692402" y="39624"/>
                    </a:lnTo>
                    <a:lnTo>
                      <a:pt x="1696211" y="38100"/>
                    </a:lnTo>
                    <a:lnTo>
                      <a:pt x="1698498" y="35052"/>
                    </a:lnTo>
                    <a:lnTo>
                      <a:pt x="1700022" y="30480"/>
                    </a:lnTo>
                    <a:lnTo>
                      <a:pt x="1700783" y="28956"/>
                    </a:lnTo>
                    <a:lnTo>
                      <a:pt x="1700022" y="24384"/>
                    </a:lnTo>
                    <a:lnTo>
                      <a:pt x="1699259" y="20574"/>
                    </a:lnTo>
                    <a:lnTo>
                      <a:pt x="1696211" y="19050"/>
                    </a:lnTo>
                    <a:lnTo>
                      <a:pt x="1695450" y="19050"/>
                    </a:lnTo>
                    <a:lnTo>
                      <a:pt x="1692402" y="20574"/>
                    </a:lnTo>
                    <a:lnTo>
                      <a:pt x="1690115" y="24384"/>
                    </a:lnTo>
                    <a:lnTo>
                      <a:pt x="1687829" y="28956"/>
                    </a:lnTo>
                  </a:path>
                  <a:path w="2007870" h="142875">
                    <a:moveTo>
                      <a:pt x="1706879" y="36576"/>
                    </a:moveTo>
                    <a:lnTo>
                      <a:pt x="1705355" y="38100"/>
                    </a:lnTo>
                    <a:lnTo>
                      <a:pt x="1706118" y="39624"/>
                    </a:lnTo>
                    <a:lnTo>
                      <a:pt x="1707641" y="38100"/>
                    </a:lnTo>
                    <a:lnTo>
                      <a:pt x="1706879" y="36576"/>
                    </a:lnTo>
                    <a:close/>
                  </a:path>
                  <a:path w="2007870" h="142875">
                    <a:moveTo>
                      <a:pt x="1724405" y="6096"/>
                    </a:moveTo>
                    <a:lnTo>
                      <a:pt x="1721357" y="7620"/>
                    </a:lnTo>
                    <a:lnTo>
                      <a:pt x="1719833" y="11430"/>
                    </a:lnTo>
                    <a:lnTo>
                      <a:pt x="1719833" y="17526"/>
                    </a:lnTo>
                    <a:lnTo>
                      <a:pt x="1721357" y="19050"/>
                    </a:lnTo>
                    <a:lnTo>
                      <a:pt x="1725168" y="20574"/>
                    </a:lnTo>
                    <a:lnTo>
                      <a:pt x="1727453" y="22860"/>
                    </a:lnTo>
                    <a:lnTo>
                      <a:pt x="1728977" y="25908"/>
                    </a:lnTo>
                    <a:lnTo>
                      <a:pt x="1729739" y="28956"/>
                    </a:lnTo>
                    <a:lnTo>
                      <a:pt x="1728977" y="33528"/>
                    </a:lnTo>
                    <a:lnTo>
                      <a:pt x="1727453" y="36576"/>
                    </a:lnTo>
                    <a:lnTo>
                      <a:pt x="1725929" y="38100"/>
                    </a:lnTo>
                    <a:lnTo>
                      <a:pt x="1722881" y="39624"/>
                    </a:lnTo>
                    <a:lnTo>
                      <a:pt x="1719072" y="39624"/>
                    </a:lnTo>
                    <a:lnTo>
                      <a:pt x="1716024" y="38100"/>
                    </a:lnTo>
                    <a:lnTo>
                      <a:pt x="1715261" y="36576"/>
                    </a:lnTo>
                    <a:lnTo>
                      <a:pt x="1714500" y="33528"/>
                    </a:lnTo>
                    <a:lnTo>
                      <a:pt x="1716024" y="28956"/>
                    </a:lnTo>
                    <a:lnTo>
                      <a:pt x="1717548" y="25908"/>
                    </a:lnTo>
                    <a:lnTo>
                      <a:pt x="1719833" y="22860"/>
                    </a:lnTo>
                    <a:lnTo>
                      <a:pt x="1722881" y="20574"/>
                    </a:lnTo>
                    <a:lnTo>
                      <a:pt x="1727453" y="19050"/>
                    </a:lnTo>
                    <a:lnTo>
                      <a:pt x="1729739" y="17526"/>
                    </a:lnTo>
                    <a:lnTo>
                      <a:pt x="1731263" y="14478"/>
                    </a:lnTo>
                    <a:lnTo>
                      <a:pt x="1731263" y="7620"/>
                    </a:lnTo>
                    <a:lnTo>
                      <a:pt x="1728977" y="6096"/>
                    </a:lnTo>
                    <a:lnTo>
                      <a:pt x="1724405" y="6096"/>
                    </a:lnTo>
                    <a:close/>
                  </a:path>
                  <a:path w="2007870" h="142875">
                    <a:moveTo>
                      <a:pt x="1737359" y="20574"/>
                    </a:moveTo>
                    <a:lnTo>
                      <a:pt x="1754885" y="20574"/>
                    </a:lnTo>
                  </a:path>
                  <a:path w="2007870" h="142875">
                    <a:moveTo>
                      <a:pt x="1735835" y="30480"/>
                    </a:moveTo>
                    <a:lnTo>
                      <a:pt x="1753361" y="30480"/>
                    </a:lnTo>
                  </a:path>
                  <a:path w="2007870" h="142875">
                    <a:moveTo>
                      <a:pt x="1765553" y="12954"/>
                    </a:moveTo>
                    <a:lnTo>
                      <a:pt x="1767839" y="10668"/>
                    </a:lnTo>
                    <a:lnTo>
                      <a:pt x="1771650" y="6096"/>
                    </a:lnTo>
                    <a:lnTo>
                      <a:pt x="1765553" y="39624"/>
                    </a:lnTo>
                  </a:path>
                  <a:path w="2007870" h="142875">
                    <a:moveTo>
                      <a:pt x="1795272" y="6096"/>
                    </a:moveTo>
                    <a:lnTo>
                      <a:pt x="1785365" y="6096"/>
                    </a:lnTo>
                    <a:lnTo>
                      <a:pt x="1782318" y="20574"/>
                    </a:lnTo>
                    <a:lnTo>
                      <a:pt x="1783079" y="19050"/>
                    </a:lnTo>
                    <a:lnTo>
                      <a:pt x="1786127" y="17526"/>
                    </a:lnTo>
                    <a:lnTo>
                      <a:pt x="1789176" y="17526"/>
                    </a:lnTo>
                    <a:lnTo>
                      <a:pt x="1792224" y="19050"/>
                    </a:lnTo>
                    <a:lnTo>
                      <a:pt x="1792985" y="22860"/>
                    </a:lnTo>
                    <a:lnTo>
                      <a:pt x="1792985" y="30480"/>
                    </a:lnTo>
                    <a:lnTo>
                      <a:pt x="1790700" y="35052"/>
                    </a:lnTo>
                    <a:lnTo>
                      <a:pt x="1788413" y="38100"/>
                    </a:lnTo>
                    <a:lnTo>
                      <a:pt x="1785365" y="39624"/>
                    </a:lnTo>
                    <a:lnTo>
                      <a:pt x="1782318" y="39624"/>
                    </a:lnTo>
                    <a:lnTo>
                      <a:pt x="1779270" y="38100"/>
                    </a:lnTo>
                    <a:lnTo>
                      <a:pt x="1778507" y="36576"/>
                    </a:lnTo>
                    <a:lnTo>
                      <a:pt x="1778507" y="33528"/>
                    </a:lnTo>
                  </a:path>
                  <a:path w="2007870" h="142875">
                    <a:moveTo>
                      <a:pt x="1808226" y="6096"/>
                    </a:moveTo>
                    <a:lnTo>
                      <a:pt x="1805177" y="7620"/>
                    </a:lnTo>
                    <a:lnTo>
                      <a:pt x="1802891" y="12954"/>
                    </a:lnTo>
                    <a:lnTo>
                      <a:pt x="1799844" y="20574"/>
                    </a:lnTo>
                    <a:lnTo>
                      <a:pt x="1799081" y="25908"/>
                    </a:lnTo>
                    <a:lnTo>
                      <a:pt x="1799081" y="33528"/>
                    </a:lnTo>
                    <a:lnTo>
                      <a:pt x="1799844" y="38100"/>
                    </a:lnTo>
                    <a:lnTo>
                      <a:pt x="1802891" y="39624"/>
                    </a:lnTo>
                    <a:lnTo>
                      <a:pt x="1804415" y="39624"/>
                    </a:lnTo>
                    <a:lnTo>
                      <a:pt x="1814322" y="12954"/>
                    </a:lnTo>
                    <a:lnTo>
                      <a:pt x="1812798" y="7620"/>
                    </a:lnTo>
                    <a:lnTo>
                      <a:pt x="1810511" y="6096"/>
                    </a:lnTo>
                    <a:lnTo>
                      <a:pt x="1808226" y="6096"/>
                    </a:lnTo>
                    <a:close/>
                  </a:path>
                  <a:path w="2007870" h="142875">
                    <a:moveTo>
                      <a:pt x="1834133" y="10668"/>
                    </a:moveTo>
                    <a:lnTo>
                      <a:pt x="1833372" y="7620"/>
                    </a:lnTo>
                    <a:lnTo>
                      <a:pt x="1830324" y="6096"/>
                    </a:lnTo>
                    <a:lnTo>
                      <a:pt x="1828800" y="6096"/>
                    </a:lnTo>
                    <a:lnTo>
                      <a:pt x="1825752" y="7620"/>
                    </a:lnTo>
                    <a:lnTo>
                      <a:pt x="1822703" y="12954"/>
                    </a:lnTo>
                    <a:lnTo>
                      <a:pt x="1820418" y="20574"/>
                    </a:lnTo>
                    <a:lnTo>
                      <a:pt x="1818894" y="28956"/>
                    </a:lnTo>
                    <a:lnTo>
                      <a:pt x="1818894" y="35052"/>
                    </a:lnTo>
                    <a:lnTo>
                      <a:pt x="1819655" y="38100"/>
                    </a:lnTo>
                    <a:lnTo>
                      <a:pt x="1822703" y="39624"/>
                    </a:lnTo>
                    <a:lnTo>
                      <a:pt x="1824227" y="39624"/>
                    </a:lnTo>
                    <a:lnTo>
                      <a:pt x="1818894" y="28956"/>
                    </a:lnTo>
                  </a:path>
                  <a:path w="2007870" h="142875">
                    <a:moveTo>
                      <a:pt x="1837944" y="36576"/>
                    </a:moveTo>
                    <a:lnTo>
                      <a:pt x="1836420" y="38100"/>
                    </a:lnTo>
                    <a:lnTo>
                      <a:pt x="1837181" y="39624"/>
                    </a:lnTo>
                    <a:lnTo>
                      <a:pt x="1838705" y="38100"/>
                    </a:lnTo>
                    <a:lnTo>
                      <a:pt x="1837944" y="36576"/>
                    </a:lnTo>
                    <a:close/>
                  </a:path>
                  <a:path w="2007870" h="142875">
                    <a:moveTo>
                      <a:pt x="1852422" y="6096"/>
                    </a:moveTo>
                    <a:lnTo>
                      <a:pt x="1863089" y="6096"/>
                    </a:lnTo>
                    <a:lnTo>
                      <a:pt x="1855470" y="19050"/>
                    </a:lnTo>
                    <a:lnTo>
                      <a:pt x="1858518" y="19050"/>
                    </a:lnTo>
                    <a:lnTo>
                      <a:pt x="1860041" y="20574"/>
                    </a:lnTo>
                    <a:lnTo>
                      <a:pt x="1860803" y="22860"/>
                    </a:lnTo>
                    <a:lnTo>
                      <a:pt x="1860803" y="27432"/>
                    </a:lnTo>
                    <a:lnTo>
                      <a:pt x="1860041" y="30480"/>
                    </a:lnTo>
                    <a:lnTo>
                      <a:pt x="1858518" y="35052"/>
                    </a:lnTo>
                    <a:lnTo>
                      <a:pt x="1856231" y="38100"/>
                    </a:lnTo>
                    <a:lnTo>
                      <a:pt x="1852422" y="39624"/>
                    </a:lnTo>
                    <a:lnTo>
                      <a:pt x="1849374" y="39624"/>
                    </a:lnTo>
                    <a:lnTo>
                      <a:pt x="1847087" y="38100"/>
                    </a:lnTo>
                    <a:lnTo>
                      <a:pt x="1846326" y="36576"/>
                    </a:lnTo>
                    <a:lnTo>
                      <a:pt x="1846326" y="33528"/>
                    </a:lnTo>
                  </a:path>
                  <a:path w="2007870" h="142875">
                    <a:moveTo>
                      <a:pt x="1871472" y="0"/>
                    </a:moveTo>
                    <a:lnTo>
                      <a:pt x="1872233" y="3048"/>
                    </a:lnTo>
                    <a:lnTo>
                      <a:pt x="1873757" y="7620"/>
                    </a:lnTo>
                    <a:lnTo>
                      <a:pt x="1874520" y="14478"/>
                    </a:lnTo>
                    <a:lnTo>
                      <a:pt x="1864613" y="48006"/>
                    </a:lnTo>
                    <a:lnTo>
                      <a:pt x="1862327" y="51054"/>
                    </a:lnTo>
                  </a:path>
                  <a:path w="2007870" h="142875">
                    <a:moveTo>
                      <a:pt x="12953" y="0"/>
                    </a:moveTo>
                    <a:lnTo>
                      <a:pt x="0" y="36576"/>
                    </a:lnTo>
                    <a:lnTo>
                      <a:pt x="761" y="43434"/>
                    </a:lnTo>
                    <a:lnTo>
                      <a:pt x="2285" y="48006"/>
                    </a:lnTo>
                    <a:lnTo>
                      <a:pt x="3809" y="51054"/>
                    </a:lnTo>
                  </a:path>
                  <a:path w="2007870" h="142875">
                    <a:moveTo>
                      <a:pt x="15239" y="25908"/>
                    </a:moveTo>
                    <a:lnTo>
                      <a:pt x="32003" y="25908"/>
                    </a:lnTo>
                  </a:path>
                  <a:path w="2007870" h="142875">
                    <a:moveTo>
                      <a:pt x="40385" y="39624"/>
                    </a:moveTo>
                    <a:lnTo>
                      <a:pt x="55625" y="6096"/>
                    </a:lnTo>
                    <a:lnTo>
                      <a:pt x="41909" y="6096"/>
                    </a:lnTo>
                  </a:path>
                  <a:path w="2007870" h="142875">
                    <a:moveTo>
                      <a:pt x="57911" y="36576"/>
                    </a:moveTo>
                    <a:lnTo>
                      <a:pt x="57150" y="38100"/>
                    </a:lnTo>
                    <a:lnTo>
                      <a:pt x="57911" y="39624"/>
                    </a:lnTo>
                    <a:lnTo>
                      <a:pt x="58674" y="38100"/>
                    </a:lnTo>
                    <a:lnTo>
                      <a:pt x="57911" y="36576"/>
                    </a:lnTo>
                    <a:close/>
                  </a:path>
                  <a:path w="2007870" h="142875">
                    <a:moveTo>
                      <a:pt x="73151" y="6096"/>
                    </a:moveTo>
                    <a:lnTo>
                      <a:pt x="83820" y="6096"/>
                    </a:lnTo>
                    <a:lnTo>
                      <a:pt x="76200" y="19050"/>
                    </a:lnTo>
                    <a:lnTo>
                      <a:pt x="78485" y="19050"/>
                    </a:lnTo>
                    <a:lnTo>
                      <a:pt x="80009" y="20574"/>
                    </a:lnTo>
                    <a:lnTo>
                      <a:pt x="80772" y="22860"/>
                    </a:lnTo>
                    <a:lnTo>
                      <a:pt x="80772" y="30480"/>
                    </a:lnTo>
                    <a:lnTo>
                      <a:pt x="78485" y="35052"/>
                    </a:lnTo>
                    <a:lnTo>
                      <a:pt x="76200" y="38100"/>
                    </a:lnTo>
                    <a:lnTo>
                      <a:pt x="73151" y="39624"/>
                    </a:lnTo>
                    <a:lnTo>
                      <a:pt x="70103" y="39624"/>
                    </a:lnTo>
                    <a:lnTo>
                      <a:pt x="67818" y="38100"/>
                    </a:lnTo>
                    <a:lnTo>
                      <a:pt x="67055" y="36576"/>
                    </a:lnTo>
                    <a:lnTo>
                      <a:pt x="66294" y="33528"/>
                    </a:lnTo>
                  </a:path>
                  <a:path w="2007870" h="142875">
                    <a:moveTo>
                      <a:pt x="89153" y="20574"/>
                    </a:moveTo>
                    <a:lnTo>
                      <a:pt x="105918" y="20574"/>
                    </a:lnTo>
                  </a:path>
                  <a:path w="2007870" h="142875">
                    <a:moveTo>
                      <a:pt x="87629" y="30480"/>
                    </a:moveTo>
                    <a:lnTo>
                      <a:pt x="104394" y="30480"/>
                    </a:lnTo>
                  </a:path>
                  <a:path w="2007870" h="142875">
                    <a:moveTo>
                      <a:pt x="115061" y="14478"/>
                    </a:moveTo>
                    <a:lnTo>
                      <a:pt x="115061" y="12954"/>
                    </a:lnTo>
                    <a:lnTo>
                      <a:pt x="116585" y="9144"/>
                    </a:lnTo>
                    <a:lnTo>
                      <a:pt x="118109" y="7620"/>
                    </a:lnTo>
                    <a:lnTo>
                      <a:pt x="120396" y="6096"/>
                    </a:lnTo>
                    <a:lnTo>
                      <a:pt x="124205" y="6096"/>
                    </a:lnTo>
                    <a:lnTo>
                      <a:pt x="125729" y="7620"/>
                    </a:lnTo>
                    <a:lnTo>
                      <a:pt x="126491" y="9144"/>
                    </a:lnTo>
                    <a:lnTo>
                      <a:pt x="126491" y="16002"/>
                    </a:lnTo>
                    <a:lnTo>
                      <a:pt x="124968" y="19050"/>
                    </a:lnTo>
                    <a:lnTo>
                      <a:pt x="121920" y="24384"/>
                    </a:lnTo>
                    <a:lnTo>
                      <a:pt x="109727" y="39624"/>
                    </a:lnTo>
                    <a:lnTo>
                      <a:pt x="122681" y="39624"/>
                    </a:lnTo>
                  </a:path>
                  <a:path w="2007870" h="142875">
                    <a:moveTo>
                      <a:pt x="136398" y="6096"/>
                    </a:moveTo>
                    <a:lnTo>
                      <a:pt x="147065" y="6096"/>
                    </a:lnTo>
                    <a:lnTo>
                      <a:pt x="138683" y="19050"/>
                    </a:lnTo>
                    <a:lnTo>
                      <a:pt x="142494" y="19050"/>
                    </a:lnTo>
                    <a:lnTo>
                      <a:pt x="144018" y="20574"/>
                    </a:lnTo>
                    <a:lnTo>
                      <a:pt x="144779" y="22860"/>
                    </a:lnTo>
                    <a:lnTo>
                      <a:pt x="144779" y="27432"/>
                    </a:lnTo>
                    <a:lnTo>
                      <a:pt x="144018" y="30480"/>
                    </a:lnTo>
                    <a:lnTo>
                      <a:pt x="142494" y="35052"/>
                    </a:lnTo>
                    <a:lnTo>
                      <a:pt x="140207" y="38100"/>
                    </a:lnTo>
                    <a:lnTo>
                      <a:pt x="136398" y="39624"/>
                    </a:lnTo>
                    <a:lnTo>
                      <a:pt x="133350" y="39624"/>
                    </a:lnTo>
                    <a:lnTo>
                      <a:pt x="131063" y="38100"/>
                    </a:lnTo>
                    <a:lnTo>
                      <a:pt x="130301" y="36576"/>
                    </a:lnTo>
                    <a:lnTo>
                      <a:pt x="130301" y="33528"/>
                    </a:lnTo>
                  </a:path>
                  <a:path w="2007870" h="142875">
                    <a:moveTo>
                      <a:pt x="165353" y="6096"/>
                    </a:moveTo>
                    <a:lnTo>
                      <a:pt x="156209" y="6096"/>
                    </a:lnTo>
                    <a:lnTo>
                      <a:pt x="152400" y="20574"/>
                    </a:lnTo>
                    <a:lnTo>
                      <a:pt x="153924" y="19050"/>
                    </a:lnTo>
                    <a:lnTo>
                      <a:pt x="156972" y="17526"/>
                    </a:lnTo>
                    <a:lnTo>
                      <a:pt x="159257" y="17526"/>
                    </a:lnTo>
                    <a:lnTo>
                      <a:pt x="162305" y="19050"/>
                    </a:lnTo>
                    <a:lnTo>
                      <a:pt x="163829" y="22860"/>
                    </a:lnTo>
                    <a:lnTo>
                      <a:pt x="163829" y="27432"/>
                    </a:lnTo>
                    <a:lnTo>
                      <a:pt x="163068" y="30480"/>
                    </a:lnTo>
                    <a:lnTo>
                      <a:pt x="161544" y="35052"/>
                    </a:lnTo>
                    <a:lnTo>
                      <a:pt x="158496" y="38100"/>
                    </a:lnTo>
                    <a:lnTo>
                      <a:pt x="155448" y="39624"/>
                    </a:lnTo>
                    <a:lnTo>
                      <a:pt x="153161" y="39624"/>
                    </a:lnTo>
                    <a:lnTo>
                      <a:pt x="150113" y="38100"/>
                    </a:lnTo>
                    <a:lnTo>
                      <a:pt x="149351" y="36576"/>
                    </a:lnTo>
                    <a:lnTo>
                      <a:pt x="149351" y="33528"/>
                    </a:lnTo>
                  </a:path>
                  <a:path w="2007870" h="142875">
                    <a:moveTo>
                      <a:pt x="172974" y="14478"/>
                    </a:moveTo>
                    <a:lnTo>
                      <a:pt x="172974" y="12954"/>
                    </a:lnTo>
                    <a:lnTo>
                      <a:pt x="174498" y="9144"/>
                    </a:lnTo>
                    <a:lnTo>
                      <a:pt x="176022" y="7620"/>
                    </a:lnTo>
                    <a:lnTo>
                      <a:pt x="178307" y="6096"/>
                    </a:lnTo>
                    <a:lnTo>
                      <a:pt x="182118" y="6096"/>
                    </a:lnTo>
                    <a:lnTo>
                      <a:pt x="183641" y="7620"/>
                    </a:lnTo>
                    <a:lnTo>
                      <a:pt x="184403" y="9144"/>
                    </a:lnTo>
                    <a:lnTo>
                      <a:pt x="184403" y="16002"/>
                    </a:lnTo>
                    <a:lnTo>
                      <a:pt x="182879" y="19050"/>
                    </a:lnTo>
                    <a:lnTo>
                      <a:pt x="179831" y="24384"/>
                    </a:lnTo>
                    <a:lnTo>
                      <a:pt x="167639" y="39624"/>
                    </a:lnTo>
                    <a:lnTo>
                      <a:pt x="180594" y="39624"/>
                    </a:lnTo>
                  </a:path>
                  <a:path w="2007870" h="142875">
                    <a:moveTo>
                      <a:pt x="188975" y="36576"/>
                    </a:moveTo>
                    <a:lnTo>
                      <a:pt x="188213" y="38100"/>
                    </a:lnTo>
                    <a:lnTo>
                      <a:pt x="188213" y="39624"/>
                    </a:lnTo>
                    <a:lnTo>
                      <a:pt x="189737" y="38100"/>
                    </a:lnTo>
                    <a:lnTo>
                      <a:pt x="188975" y="36576"/>
                    </a:lnTo>
                    <a:close/>
                  </a:path>
                  <a:path w="2007870" h="142875">
                    <a:moveTo>
                      <a:pt x="199644" y="39624"/>
                    </a:moveTo>
                    <a:lnTo>
                      <a:pt x="215646" y="6096"/>
                    </a:lnTo>
                    <a:lnTo>
                      <a:pt x="201929" y="6096"/>
                    </a:lnTo>
                  </a:path>
                  <a:path w="2007870" h="142875">
                    <a:moveTo>
                      <a:pt x="222503" y="0"/>
                    </a:moveTo>
                    <a:lnTo>
                      <a:pt x="224027" y="3048"/>
                    </a:lnTo>
                    <a:lnTo>
                      <a:pt x="225551" y="7620"/>
                    </a:lnTo>
                    <a:lnTo>
                      <a:pt x="226313" y="14478"/>
                    </a:lnTo>
                    <a:lnTo>
                      <a:pt x="225551" y="22860"/>
                    </a:lnTo>
                    <a:lnTo>
                      <a:pt x="224789" y="28956"/>
                    </a:lnTo>
                    <a:lnTo>
                      <a:pt x="221741" y="36576"/>
                    </a:lnTo>
                    <a:lnTo>
                      <a:pt x="218694" y="43434"/>
                    </a:lnTo>
                    <a:lnTo>
                      <a:pt x="216407" y="48006"/>
                    </a:lnTo>
                    <a:lnTo>
                      <a:pt x="213359" y="51054"/>
                    </a:lnTo>
                  </a:path>
                  <a:path w="2007870" h="142875">
                    <a:moveTo>
                      <a:pt x="830579" y="0"/>
                    </a:moveTo>
                    <a:lnTo>
                      <a:pt x="818387" y="28956"/>
                    </a:lnTo>
                    <a:lnTo>
                      <a:pt x="818387" y="36576"/>
                    </a:lnTo>
                    <a:lnTo>
                      <a:pt x="819150" y="43434"/>
                    </a:lnTo>
                    <a:lnTo>
                      <a:pt x="819911" y="48006"/>
                    </a:lnTo>
                    <a:lnTo>
                      <a:pt x="821435" y="51054"/>
                    </a:lnTo>
                  </a:path>
                  <a:path w="2007870" h="142875">
                    <a:moveTo>
                      <a:pt x="832865" y="25908"/>
                    </a:moveTo>
                    <a:lnTo>
                      <a:pt x="850391" y="25908"/>
                    </a:lnTo>
                  </a:path>
                  <a:path w="2007870" h="142875">
                    <a:moveTo>
                      <a:pt x="858011" y="39624"/>
                    </a:moveTo>
                    <a:lnTo>
                      <a:pt x="873251" y="6096"/>
                    </a:lnTo>
                    <a:lnTo>
                      <a:pt x="860298" y="6096"/>
                    </a:lnTo>
                  </a:path>
                  <a:path w="2007870" h="142875">
                    <a:moveTo>
                      <a:pt x="875537" y="36576"/>
                    </a:moveTo>
                    <a:lnTo>
                      <a:pt x="874776" y="38100"/>
                    </a:lnTo>
                    <a:lnTo>
                      <a:pt x="875537" y="39624"/>
                    </a:lnTo>
                    <a:lnTo>
                      <a:pt x="876300" y="38100"/>
                    </a:lnTo>
                    <a:lnTo>
                      <a:pt x="875537" y="36576"/>
                    </a:lnTo>
                    <a:close/>
                  </a:path>
                  <a:path w="2007870" h="142875">
                    <a:moveTo>
                      <a:pt x="890777" y="6096"/>
                    </a:moveTo>
                    <a:lnTo>
                      <a:pt x="901446" y="6096"/>
                    </a:lnTo>
                    <a:lnTo>
                      <a:pt x="893826" y="19050"/>
                    </a:lnTo>
                    <a:lnTo>
                      <a:pt x="896111" y="19050"/>
                    </a:lnTo>
                    <a:lnTo>
                      <a:pt x="897635" y="20574"/>
                    </a:lnTo>
                    <a:lnTo>
                      <a:pt x="898398" y="22860"/>
                    </a:lnTo>
                    <a:lnTo>
                      <a:pt x="898398" y="30480"/>
                    </a:lnTo>
                    <a:lnTo>
                      <a:pt x="896111" y="35052"/>
                    </a:lnTo>
                    <a:lnTo>
                      <a:pt x="893826" y="38100"/>
                    </a:lnTo>
                    <a:lnTo>
                      <a:pt x="890777" y="39624"/>
                    </a:lnTo>
                    <a:lnTo>
                      <a:pt x="887729" y="39624"/>
                    </a:lnTo>
                    <a:lnTo>
                      <a:pt x="885444" y="38100"/>
                    </a:lnTo>
                    <a:lnTo>
                      <a:pt x="884681" y="36576"/>
                    </a:lnTo>
                    <a:lnTo>
                      <a:pt x="883920" y="33528"/>
                    </a:lnTo>
                  </a:path>
                  <a:path w="2007870" h="142875">
                    <a:moveTo>
                      <a:pt x="906779" y="20574"/>
                    </a:moveTo>
                    <a:lnTo>
                      <a:pt x="924305" y="20574"/>
                    </a:lnTo>
                  </a:path>
                  <a:path w="2007870" h="142875">
                    <a:moveTo>
                      <a:pt x="905255" y="30480"/>
                    </a:moveTo>
                    <a:lnTo>
                      <a:pt x="922020" y="30480"/>
                    </a:lnTo>
                  </a:path>
                  <a:path w="2007870" h="142875">
                    <a:moveTo>
                      <a:pt x="932687" y="14478"/>
                    </a:moveTo>
                    <a:lnTo>
                      <a:pt x="932687" y="12954"/>
                    </a:lnTo>
                    <a:lnTo>
                      <a:pt x="934974" y="9144"/>
                    </a:lnTo>
                    <a:lnTo>
                      <a:pt x="935735" y="7620"/>
                    </a:lnTo>
                    <a:lnTo>
                      <a:pt x="938022" y="6096"/>
                    </a:lnTo>
                    <a:lnTo>
                      <a:pt x="941831" y="6096"/>
                    </a:lnTo>
                    <a:lnTo>
                      <a:pt x="943355" y="7620"/>
                    </a:lnTo>
                    <a:lnTo>
                      <a:pt x="944118" y="9144"/>
                    </a:lnTo>
                    <a:lnTo>
                      <a:pt x="944879" y="12954"/>
                    </a:lnTo>
                    <a:lnTo>
                      <a:pt x="944118" y="16002"/>
                    </a:lnTo>
                    <a:lnTo>
                      <a:pt x="942594" y="19050"/>
                    </a:lnTo>
                    <a:lnTo>
                      <a:pt x="939546" y="24384"/>
                    </a:lnTo>
                    <a:lnTo>
                      <a:pt x="927353" y="39624"/>
                    </a:lnTo>
                    <a:lnTo>
                      <a:pt x="941070" y="39624"/>
                    </a:lnTo>
                  </a:path>
                  <a:path w="2007870" h="142875">
                    <a:moveTo>
                      <a:pt x="954024" y="6096"/>
                    </a:moveTo>
                    <a:lnTo>
                      <a:pt x="965453" y="6096"/>
                    </a:lnTo>
                    <a:lnTo>
                      <a:pt x="957072" y="19050"/>
                    </a:lnTo>
                    <a:lnTo>
                      <a:pt x="960120" y="19050"/>
                    </a:lnTo>
                    <a:lnTo>
                      <a:pt x="961644" y="20574"/>
                    </a:lnTo>
                    <a:lnTo>
                      <a:pt x="962405" y="22860"/>
                    </a:lnTo>
                    <a:lnTo>
                      <a:pt x="962405" y="27432"/>
                    </a:lnTo>
                    <a:lnTo>
                      <a:pt x="961644" y="30480"/>
                    </a:lnTo>
                    <a:lnTo>
                      <a:pt x="960120" y="35052"/>
                    </a:lnTo>
                    <a:lnTo>
                      <a:pt x="957833" y="38100"/>
                    </a:lnTo>
                    <a:lnTo>
                      <a:pt x="954024" y="39624"/>
                    </a:lnTo>
                    <a:lnTo>
                      <a:pt x="950976" y="39624"/>
                    </a:lnTo>
                    <a:lnTo>
                      <a:pt x="948689" y="38100"/>
                    </a:lnTo>
                    <a:lnTo>
                      <a:pt x="947927" y="36576"/>
                    </a:lnTo>
                    <a:lnTo>
                      <a:pt x="947927" y="33528"/>
                    </a:lnTo>
                  </a:path>
                  <a:path w="2007870" h="142875">
                    <a:moveTo>
                      <a:pt x="982979" y="6096"/>
                    </a:moveTo>
                    <a:lnTo>
                      <a:pt x="973835" y="6096"/>
                    </a:lnTo>
                    <a:lnTo>
                      <a:pt x="970026" y="20574"/>
                    </a:lnTo>
                    <a:lnTo>
                      <a:pt x="971550" y="19050"/>
                    </a:lnTo>
                    <a:lnTo>
                      <a:pt x="974598" y="17526"/>
                    </a:lnTo>
                    <a:lnTo>
                      <a:pt x="977646" y="17526"/>
                    </a:lnTo>
                    <a:lnTo>
                      <a:pt x="979931" y="19050"/>
                    </a:lnTo>
                    <a:lnTo>
                      <a:pt x="981455" y="22860"/>
                    </a:lnTo>
                    <a:lnTo>
                      <a:pt x="981455" y="27432"/>
                    </a:lnTo>
                    <a:lnTo>
                      <a:pt x="980694" y="30480"/>
                    </a:lnTo>
                    <a:lnTo>
                      <a:pt x="979170" y="35052"/>
                    </a:lnTo>
                    <a:lnTo>
                      <a:pt x="976883" y="38100"/>
                    </a:lnTo>
                    <a:lnTo>
                      <a:pt x="973074" y="39624"/>
                    </a:lnTo>
                    <a:lnTo>
                      <a:pt x="970787" y="39624"/>
                    </a:lnTo>
                    <a:lnTo>
                      <a:pt x="967739" y="38100"/>
                    </a:lnTo>
                    <a:lnTo>
                      <a:pt x="967739" y="36576"/>
                    </a:lnTo>
                    <a:lnTo>
                      <a:pt x="966977" y="33528"/>
                    </a:lnTo>
                  </a:path>
                  <a:path w="2007870" h="142875">
                    <a:moveTo>
                      <a:pt x="990600" y="14478"/>
                    </a:moveTo>
                    <a:lnTo>
                      <a:pt x="990600" y="12954"/>
                    </a:lnTo>
                    <a:lnTo>
                      <a:pt x="992124" y="9144"/>
                    </a:lnTo>
                    <a:lnTo>
                      <a:pt x="993648" y="7620"/>
                    </a:lnTo>
                    <a:lnTo>
                      <a:pt x="995933" y="6096"/>
                    </a:lnTo>
                    <a:lnTo>
                      <a:pt x="999744" y="6096"/>
                    </a:lnTo>
                    <a:lnTo>
                      <a:pt x="1001268" y="7620"/>
                    </a:lnTo>
                    <a:lnTo>
                      <a:pt x="1002029" y="9144"/>
                    </a:lnTo>
                    <a:lnTo>
                      <a:pt x="1002791" y="12954"/>
                    </a:lnTo>
                    <a:lnTo>
                      <a:pt x="1002029" y="16002"/>
                    </a:lnTo>
                    <a:lnTo>
                      <a:pt x="1000505" y="19050"/>
                    </a:lnTo>
                    <a:lnTo>
                      <a:pt x="997457" y="24384"/>
                    </a:lnTo>
                    <a:lnTo>
                      <a:pt x="985265" y="39624"/>
                    </a:lnTo>
                    <a:lnTo>
                      <a:pt x="998981" y="39624"/>
                    </a:lnTo>
                  </a:path>
                  <a:path w="2007870" h="142875">
                    <a:moveTo>
                      <a:pt x="1007363" y="36576"/>
                    </a:moveTo>
                    <a:lnTo>
                      <a:pt x="1005839" y="38100"/>
                    </a:lnTo>
                    <a:lnTo>
                      <a:pt x="1005839" y="39624"/>
                    </a:lnTo>
                    <a:lnTo>
                      <a:pt x="1007363" y="38100"/>
                    </a:lnTo>
                    <a:lnTo>
                      <a:pt x="1007363" y="36576"/>
                    </a:lnTo>
                    <a:close/>
                  </a:path>
                  <a:path w="2007870" h="142875">
                    <a:moveTo>
                      <a:pt x="1018031" y="39624"/>
                    </a:moveTo>
                    <a:lnTo>
                      <a:pt x="1033272" y="6096"/>
                    </a:lnTo>
                    <a:lnTo>
                      <a:pt x="1020318" y="6096"/>
                    </a:lnTo>
                  </a:path>
                  <a:path w="2007870" h="142875">
                    <a:moveTo>
                      <a:pt x="1040129" y="0"/>
                    </a:moveTo>
                    <a:lnTo>
                      <a:pt x="1041653" y="3048"/>
                    </a:lnTo>
                    <a:lnTo>
                      <a:pt x="1043177" y="7620"/>
                    </a:lnTo>
                    <a:lnTo>
                      <a:pt x="1043939" y="14478"/>
                    </a:lnTo>
                    <a:lnTo>
                      <a:pt x="1043177" y="22860"/>
                    </a:lnTo>
                    <a:lnTo>
                      <a:pt x="1042415" y="28956"/>
                    </a:lnTo>
                    <a:lnTo>
                      <a:pt x="1040129" y="36576"/>
                    </a:lnTo>
                    <a:lnTo>
                      <a:pt x="1036320" y="43434"/>
                    </a:lnTo>
                    <a:lnTo>
                      <a:pt x="1034033" y="48006"/>
                    </a:lnTo>
                    <a:lnTo>
                      <a:pt x="1031748" y="51054"/>
                    </a:lnTo>
                  </a:path>
                  <a:path w="2007870" h="142875">
                    <a:moveTo>
                      <a:pt x="1263396" y="0"/>
                    </a:moveTo>
                    <a:lnTo>
                      <a:pt x="1251203" y="36576"/>
                    </a:lnTo>
                    <a:lnTo>
                      <a:pt x="1251965" y="43434"/>
                    </a:lnTo>
                    <a:lnTo>
                      <a:pt x="1253489" y="48006"/>
                    </a:lnTo>
                    <a:lnTo>
                      <a:pt x="1254252" y="51054"/>
                    </a:lnTo>
                  </a:path>
                  <a:path w="2007870" h="142875">
                    <a:moveTo>
                      <a:pt x="1265681" y="25908"/>
                    </a:moveTo>
                    <a:lnTo>
                      <a:pt x="1283207" y="25908"/>
                    </a:lnTo>
                  </a:path>
                  <a:path w="2007870" h="142875">
                    <a:moveTo>
                      <a:pt x="1295400" y="12954"/>
                    </a:moveTo>
                    <a:lnTo>
                      <a:pt x="1296924" y="10668"/>
                    </a:lnTo>
                    <a:lnTo>
                      <a:pt x="1300733" y="6096"/>
                    </a:lnTo>
                    <a:lnTo>
                      <a:pt x="1295400" y="39624"/>
                    </a:lnTo>
                  </a:path>
                  <a:path w="2007870" h="142875">
                    <a:moveTo>
                      <a:pt x="1309115" y="36576"/>
                    </a:moveTo>
                    <a:lnTo>
                      <a:pt x="1307591" y="38100"/>
                    </a:lnTo>
                    <a:lnTo>
                      <a:pt x="1308353" y="39624"/>
                    </a:lnTo>
                    <a:lnTo>
                      <a:pt x="1309877" y="38100"/>
                    </a:lnTo>
                    <a:lnTo>
                      <a:pt x="1309115" y="36576"/>
                    </a:lnTo>
                    <a:close/>
                  </a:path>
                  <a:path w="2007870" h="142875">
                    <a:moveTo>
                      <a:pt x="1331976" y="6096"/>
                    </a:moveTo>
                    <a:lnTo>
                      <a:pt x="1318259" y="28956"/>
                    </a:lnTo>
                    <a:lnTo>
                      <a:pt x="1332737" y="28956"/>
                    </a:lnTo>
                  </a:path>
                  <a:path w="2007870" h="142875">
                    <a:moveTo>
                      <a:pt x="1331976" y="6096"/>
                    </a:moveTo>
                    <a:lnTo>
                      <a:pt x="1325879" y="39624"/>
                    </a:lnTo>
                  </a:path>
                  <a:path w="2007870" h="142875">
                    <a:moveTo>
                      <a:pt x="1339596" y="20574"/>
                    </a:moveTo>
                    <a:lnTo>
                      <a:pt x="1357122" y="20574"/>
                    </a:lnTo>
                  </a:path>
                  <a:path w="2007870" h="142875">
                    <a:moveTo>
                      <a:pt x="1338072" y="30480"/>
                    </a:moveTo>
                    <a:lnTo>
                      <a:pt x="1355598" y="30480"/>
                    </a:lnTo>
                  </a:path>
                  <a:path w="2007870" h="142875">
                    <a:moveTo>
                      <a:pt x="1376172" y="6096"/>
                    </a:moveTo>
                    <a:lnTo>
                      <a:pt x="1362455" y="28956"/>
                    </a:lnTo>
                    <a:lnTo>
                      <a:pt x="1376933" y="28956"/>
                    </a:lnTo>
                  </a:path>
                  <a:path w="2007870" h="142875">
                    <a:moveTo>
                      <a:pt x="1376172" y="6096"/>
                    </a:moveTo>
                    <a:lnTo>
                      <a:pt x="1370076" y="39624"/>
                    </a:lnTo>
                  </a:path>
                  <a:path w="2007870" h="142875">
                    <a:moveTo>
                      <a:pt x="1397507" y="6096"/>
                    </a:moveTo>
                    <a:lnTo>
                      <a:pt x="1387602" y="6096"/>
                    </a:lnTo>
                    <a:lnTo>
                      <a:pt x="1383791" y="20574"/>
                    </a:lnTo>
                    <a:lnTo>
                      <a:pt x="1385315" y="19050"/>
                    </a:lnTo>
                    <a:lnTo>
                      <a:pt x="1389126" y="17526"/>
                    </a:lnTo>
                    <a:lnTo>
                      <a:pt x="1391411" y="17526"/>
                    </a:lnTo>
                    <a:lnTo>
                      <a:pt x="1393698" y="19050"/>
                    </a:lnTo>
                    <a:lnTo>
                      <a:pt x="1395222" y="22860"/>
                    </a:lnTo>
                    <a:lnTo>
                      <a:pt x="1395222" y="30480"/>
                    </a:lnTo>
                    <a:lnTo>
                      <a:pt x="1392935" y="35052"/>
                    </a:lnTo>
                    <a:lnTo>
                      <a:pt x="1390650" y="38100"/>
                    </a:lnTo>
                    <a:lnTo>
                      <a:pt x="1387602" y="39624"/>
                    </a:lnTo>
                    <a:lnTo>
                      <a:pt x="1384553" y="39624"/>
                    </a:lnTo>
                    <a:lnTo>
                      <a:pt x="1382268" y="38100"/>
                    </a:lnTo>
                    <a:lnTo>
                      <a:pt x="1381505" y="36576"/>
                    </a:lnTo>
                    <a:lnTo>
                      <a:pt x="1380744" y="33528"/>
                    </a:lnTo>
                  </a:path>
                  <a:path w="2007870" h="142875">
                    <a:moveTo>
                      <a:pt x="1416557" y="10668"/>
                    </a:moveTo>
                    <a:lnTo>
                      <a:pt x="1416557" y="7620"/>
                    </a:lnTo>
                    <a:lnTo>
                      <a:pt x="1413509" y="6096"/>
                    </a:lnTo>
                    <a:lnTo>
                      <a:pt x="1411985" y="6096"/>
                    </a:lnTo>
                    <a:lnTo>
                      <a:pt x="1408176" y="7620"/>
                    </a:lnTo>
                    <a:lnTo>
                      <a:pt x="1405889" y="12954"/>
                    </a:lnTo>
                    <a:lnTo>
                      <a:pt x="1403603" y="20574"/>
                    </a:lnTo>
                    <a:lnTo>
                      <a:pt x="1402079" y="28956"/>
                    </a:lnTo>
                    <a:lnTo>
                      <a:pt x="1402079" y="35052"/>
                    </a:lnTo>
                    <a:lnTo>
                      <a:pt x="1403603" y="38100"/>
                    </a:lnTo>
                    <a:lnTo>
                      <a:pt x="1405889" y="39624"/>
                    </a:lnTo>
                    <a:lnTo>
                      <a:pt x="1406652" y="39624"/>
                    </a:lnTo>
                    <a:lnTo>
                      <a:pt x="1402079" y="28956"/>
                    </a:lnTo>
                  </a:path>
                  <a:path w="2007870" h="142875">
                    <a:moveTo>
                      <a:pt x="1421129" y="36576"/>
                    </a:moveTo>
                    <a:lnTo>
                      <a:pt x="1419605" y="38100"/>
                    </a:lnTo>
                    <a:lnTo>
                      <a:pt x="1420368" y="39624"/>
                    </a:lnTo>
                    <a:lnTo>
                      <a:pt x="1421891" y="38100"/>
                    </a:lnTo>
                    <a:lnTo>
                      <a:pt x="1421129" y="36576"/>
                    </a:lnTo>
                    <a:close/>
                  </a:path>
                  <a:path w="2007870" h="142875">
                    <a:moveTo>
                      <a:pt x="1445513" y="10668"/>
                    </a:moveTo>
                    <a:lnTo>
                      <a:pt x="1445513" y="7620"/>
                    </a:lnTo>
                    <a:lnTo>
                      <a:pt x="1442465" y="6096"/>
                    </a:lnTo>
                    <a:lnTo>
                      <a:pt x="1440179" y="6096"/>
                    </a:lnTo>
                    <a:lnTo>
                      <a:pt x="1437131" y="7620"/>
                    </a:lnTo>
                    <a:lnTo>
                      <a:pt x="1434846" y="12954"/>
                    </a:lnTo>
                    <a:lnTo>
                      <a:pt x="1432559" y="20574"/>
                    </a:lnTo>
                    <a:lnTo>
                      <a:pt x="1431035" y="28956"/>
                    </a:lnTo>
                    <a:lnTo>
                      <a:pt x="1430274" y="35052"/>
                    </a:lnTo>
                    <a:lnTo>
                      <a:pt x="1432559" y="38100"/>
                    </a:lnTo>
                    <a:lnTo>
                      <a:pt x="1434846" y="39624"/>
                    </a:lnTo>
                    <a:lnTo>
                      <a:pt x="1435607" y="39624"/>
                    </a:lnTo>
                    <a:lnTo>
                      <a:pt x="1431035" y="28956"/>
                    </a:lnTo>
                  </a:path>
                  <a:path w="2007870" h="142875">
                    <a:moveTo>
                      <a:pt x="1454657" y="0"/>
                    </a:moveTo>
                    <a:lnTo>
                      <a:pt x="1455420" y="3048"/>
                    </a:lnTo>
                    <a:lnTo>
                      <a:pt x="1456944" y="7620"/>
                    </a:lnTo>
                    <a:lnTo>
                      <a:pt x="1457705" y="14478"/>
                    </a:lnTo>
                    <a:lnTo>
                      <a:pt x="1456944" y="22860"/>
                    </a:lnTo>
                    <a:lnTo>
                      <a:pt x="1456181" y="28956"/>
                    </a:lnTo>
                    <a:lnTo>
                      <a:pt x="1453896" y="36576"/>
                    </a:lnTo>
                    <a:lnTo>
                      <a:pt x="1450085" y="43434"/>
                    </a:lnTo>
                    <a:lnTo>
                      <a:pt x="1447800" y="48006"/>
                    </a:lnTo>
                    <a:lnTo>
                      <a:pt x="1445513" y="51054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717" name="object 1309">
                <a:extLst>
                  <a:ext uri="{FF2B5EF4-FFF2-40B4-BE49-F238E27FC236}">
                    <a16:creationId xmlns:a16="http://schemas.microsoft.com/office/drawing/2014/main" id="{D858FF6E-C105-87B2-1FDD-CA93ECD32D77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5821679" y="4391404"/>
                <a:ext cx="3312496" cy="2483357"/>
              </a:xfrm>
              <a:prstGeom prst="rect">
                <a:avLst/>
              </a:prstGeom>
            </p:spPr>
          </p:pic>
          <p:sp>
            <p:nvSpPr>
              <p:cNvPr id="2718" name="object 1310">
                <a:extLst>
                  <a:ext uri="{FF2B5EF4-FFF2-40B4-BE49-F238E27FC236}">
                    <a16:creationId xmlns:a16="http://schemas.microsoft.com/office/drawing/2014/main" id="{9146DEAE-92B6-2F44-9783-3DDE059C9E8D}"/>
                  </a:ext>
                </a:extLst>
              </p:cNvPr>
              <p:cNvSpPr/>
              <p:nvPr/>
            </p:nvSpPr>
            <p:spPr>
              <a:xfrm>
                <a:off x="5100065" y="3309366"/>
                <a:ext cx="2016760" cy="1249680"/>
              </a:xfrm>
              <a:custGeom>
                <a:avLst/>
                <a:gdLst/>
                <a:ahLst/>
                <a:cxnLst/>
                <a:rect l="l" t="t" r="r" b="b"/>
                <a:pathLst>
                  <a:path w="2016759" h="1249679">
                    <a:moveTo>
                      <a:pt x="2016252" y="1249680"/>
                    </a:moveTo>
                    <a:lnTo>
                      <a:pt x="2016252" y="0"/>
                    </a:lnTo>
                    <a:lnTo>
                      <a:pt x="0" y="0"/>
                    </a:lnTo>
                    <a:lnTo>
                      <a:pt x="0" y="1249680"/>
                    </a:lnTo>
                    <a:lnTo>
                      <a:pt x="2016252" y="124968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19" name="object 1311">
                <a:extLst>
                  <a:ext uri="{FF2B5EF4-FFF2-40B4-BE49-F238E27FC236}">
                    <a16:creationId xmlns:a16="http://schemas.microsoft.com/office/drawing/2014/main" id="{AA3A9E13-1E09-139C-83D8-669085B6D13E}"/>
                  </a:ext>
                </a:extLst>
              </p:cNvPr>
              <p:cNvSpPr/>
              <p:nvPr/>
            </p:nvSpPr>
            <p:spPr>
              <a:xfrm>
                <a:off x="5471438" y="3591163"/>
                <a:ext cx="15894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89404">
                    <a:moveTo>
                      <a:pt x="0" y="0"/>
                    </a:moveTo>
                    <a:lnTo>
                      <a:pt x="531902" y="0"/>
                    </a:lnTo>
                  </a:path>
                  <a:path w="1589404">
                    <a:moveTo>
                      <a:pt x="1063805" y="0"/>
                    </a:moveTo>
                    <a:lnTo>
                      <a:pt x="1588854" y="0"/>
                    </a:lnTo>
                  </a:path>
                </a:pathLst>
              </a:custGeom>
              <a:ln w="1090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</p:grpSp>
        <p:sp>
          <p:nvSpPr>
            <p:cNvPr id="2720" name="object 1312">
              <a:extLst>
                <a:ext uri="{FF2B5EF4-FFF2-40B4-BE49-F238E27FC236}">
                  <a16:creationId xmlns:a16="http://schemas.microsoft.com/office/drawing/2014/main" id="{00C57215-35CB-E7FC-9673-0DA0E77AD69C}"/>
                </a:ext>
              </a:extLst>
            </p:cNvPr>
            <p:cNvSpPr txBox="1"/>
            <p:nvPr/>
          </p:nvSpPr>
          <p:spPr>
            <a:xfrm>
              <a:off x="8367915" y="3140781"/>
              <a:ext cx="404246" cy="153712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  <a:tabLst>
                  <a:tab pos="284645" algn="l"/>
                </a:tabLst>
              </a:pPr>
              <a:r>
                <a:rPr sz="794" i="1" spc="-44" dirty="0">
                  <a:latin typeface="Times New Roman"/>
                  <a:cs typeface="Times New Roman"/>
                </a:rPr>
                <a:t>A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i="1" spc="-44" dirty="0">
                  <a:latin typeface="Times New Roman"/>
                  <a:cs typeface="Times New Roman"/>
                </a:rPr>
                <a:t>C</a:t>
              </a:r>
              <a:endParaRPr sz="794">
                <a:latin typeface="Times New Roman"/>
                <a:cs typeface="Times New Roman"/>
              </a:endParaRPr>
            </a:p>
          </p:txBody>
        </p:sp>
        <p:sp>
          <p:nvSpPr>
            <p:cNvPr id="2721" name="object 1313">
              <a:extLst>
                <a:ext uri="{FF2B5EF4-FFF2-40B4-BE49-F238E27FC236}">
                  <a16:creationId xmlns:a16="http://schemas.microsoft.com/office/drawing/2014/main" id="{51D2FC76-7674-F14B-BC56-27674A538445}"/>
                </a:ext>
              </a:extLst>
            </p:cNvPr>
            <p:cNvSpPr txBox="1"/>
            <p:nvPr/>
          </p:nvSpPr>
          <p:spPr>
            <a:xfrm>
              <a:off x="8369400" y="2871392"/>
              <a:ext cx="401758" cy="153712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  <a:tabLst>
                  <a:tab pos="281843" algn="l"/>
                </a:tabLst>
              </a:pPr>
              <a:r>
                <a:rPr sz="794" i="1" spc="-44" dirty="0">
                  <a:latin typeface="Times New Roman"/>
                  <a:cs typeface="Times New Roman"/>
                </a:rPr>
                <a:t>A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i="1" spc="-44" dirty="0">
                  <a:latin typeface="Times New Roman"/>
                  <a:cs typeface="Times New Roman"/>
                </a:rPr>
                <a:t>C</a:t>
              </a:r>
              <a:endParaRPr sz="794">
                <a:latin typeface="Times New Roman"/>
                <a:cs typeface="Times New Roman"/>
              </a:endParaRPr>
            </a:p>
          </p:txBody>
        </p:sp>
        <p:sp>
          <p:nvSpPr>
            <p:cNvPr id="2722" name="object 1314">
              <a:extLst>
                <a:ext uri="{FF2B5EF4-FFF2-40B4-BE49-F238E27FC236}">
                  <a16:creationId xmlns:a16="http://schemas.microsoft.com/office/drawing/2014/main" id="{9A6F9D4B-5B2E-6086-6092-A824FB463B4A}"/>
                </a:ext>
              </a:extLst>
            </p:cNvPr>
            <p:cNvSpPr txBox="1"/>
            <p:nvPr/>
          </p:nvSpPr>
          <p:spPr>
            <a:xfrm>
              <a:off x="8032073" y="2991882"/>
              <a:ext cx="75253" cy="153712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94" i="1" dirty="0">
                  <a:latin typeface="Times New Roman"/>
                  <a:cs typeface="Times New Roman"/>
                </a:rPr>
                <a:t>y</a:t>
              </a:r>
              <a:endParaRPr sz="794">
                <a:latin typeface="Times New Roman"/>
                <a:cs typeface="Times New Roman"/>
              </a:endParaRPr>
            </a:p>
          </p:txBody>
        </p:sp>
        <p:sp>
          <p:nvSpPr>
            <p:cNvPr id="2723" name="object 1315">
              <a:extLst>
                <a:ext uri="{FF2B5EF4-FFF2-40B4-BE49-F238E27FC236}">
                  <a16:creationId xmlns:a16="http://schemas.microsoft.com/office/drawing/2014/main" id="{7533E80A-D8FA-F2AF-8AFA-1FFF771036B8}"/>
                </a:ext>
              </a:extLst>
            </p:cNvPr>
            <p:cNvSpPr txBox="1"/>
            <p:nvPr/>
          </p:nvSpPr>
          <p:spPr>
            <a:xfrm>
              <a:off x="7320839" y="3140781"/>
              <a:ext cx="421038" cy="153712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  <a:tabLst>
                  <a:tab pos="294170" algn="l"/>
                </a:tabLst>
              </a:pPr>
              <a:r>
                <a:rPr sz="794" i="1" spc="-44" dirty="0">
                  <a:latin typeface="Times New Roman"/>
                  <a:cs typeface="Times New Roman"/>
                </a:rPr>
                <a:t>B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i="1" spc="-44" dirty="0">
                  <a:latin typeface="Times New Roman"/>
                  <a:cs typeface="Times New Roman"/>
                </a:rPr>
                <a:t>D</a:t>
              </a:r>
              <a:endParaRPr sz="794">
                <a:latin typeface="Times New Roman"/>
                <a:cs typeface="Times New Roman"/>
              </a:endParaRPr>
            </a:p>
          </p:txBody>
        </p:sp>
        <p:sp>
          <p:nvSpPr>
            <p:cNvPr id="2724" name="object 1316">
              <a:extLst>
                <a:ext uri="{FF2B5EF4-FFF2-40B4-BE49-F238E27FC236}">
                  <a16:creationId xmlns:a16="http://schemas.microsoft.com/office/drawing/2014/main" id="{B43A1DAE-1D17-A469-3C01-54DA3525B56F}"/>
                </a:ext>
              </a:extLst>
            </p:cNvPr>
            <p:cNvSpPr txBox="1"/>
            <p:nvPr/>
          </p:nvSpPr>
          <p:spPr>
            <a:xfrm>
              <a:off x="7322332" y="2872160"/>
              <a:ext cx="417929" cy="153712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  <a:tabLst>
                  <a:tab pos="291368" algn="l"/>
                </a:tabLst>
              </a:pPr>
              <a:r>
                <a:rPr sz="794" i="1" spc="-44" dirty="0">
                  <a:latin typeface="Times New Roman"/>
                  <a:cs typeface="Times New Roman"/>
                </a:rPr>
                <a:t>B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i="1" spc="-44" dirty="0">
                  <a:latin typeface="Times New Roman"/>
                  <a:cs typeface="Times New Roman"/>
                </a:rPr>
                <a:t>D</a:t>
              </a:r>
              <a:endParaRPr sz="794">
                <a:latin typeface="Times New Roman"/>
                <a:cs typeface="Times New Roman"/>
              </a:endParaRPr>
            </a:p>
          </p:txBody>
        </p:sp>
        <p:sp>
          <p:nvSpPr>
            <p:cNvPr id="2725" name="object 1317">
              <a:extLst>
                <a:ext uri="{FF2B5EF4-FFF2-40B4-BE49-F238E27FC236}">
                  <a16:creationId xmlns:a16="http://schemas.microsoft.com/office/drawing/2014/main" id="{ADA75C50-336C-8EFD-AF88-557C61A1ABE0}"/>
                </a:ext>
              </a:extLst>
            </p:cNvPr>
            <p:cNvSpPr txBox="1"/>
            <p:nvPr/>
          </p:nvSpPr>
          <p:spPr>
            <a:xfrm>
              <a:off x="7032021" y="2991893"/>
              <a:ext cx="75253" cy="153712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</a:pPr>
              <a:r>
                <a:rPr sz="794" i="1" dirty="0">
                  <a:latin typeface="Times New Roman"/>
                  <a:cs typeface="Times New Roman"/>
                </a:rPr>
                <a:t>x</a:t>
              </a:r>
              <a:endParaRPr sz="794">
                <a:latin typeface="Times New Roman"/>
                <a:cs typeface="Times New Roman"/>
              </a:endParaRPr>
            </a:p>
          </p:txBody>
        </p:sp>
        <p:sp>
          <p:nvSpPr>
            <p:cNvPr id="2726" name="object 1318">
              <a:extLst>
                <a:ext uri="{FF2B5EF4-FFF2-40B4-BE49-F238E27FC236}">
                  <a16:creationId xmlns:a16="http://schemas.microsoft.com/office/drawing/2014/main" id="{2F656C13-6252-4BF0-20AE-B48C7781E01A}"/>
                </a:ext>
              </a:extLst>
            </p:cNvPr>
            <p:cNvSpPr txBox="1"/>
            <p:nvPr/>
          </p:nvSpPr>
          <p:spPr>
            <a:xfrm>
              <a:off x="7230541" y="3792386"/>
              <a:ext cx="1549198" cy="153712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  <a:tabLst>
                  <a:tab pos="483560" algn="l"/>
                  <a:tab pos="962076" algn="l"/>
                  <a:tab pos="1338614" algn="l"/>
                </a:tabLst>
              </a:pPr>
              <a:r>
                <a:rPr sz="794" dirty="0">
                  <a:latin typeface="Times New Roman"/>
                  <a:cs typeface="Times New Roman"/>
                </a:rPr>
                <a:t>01</a:t>
              </a:r>
              <a:r>
                <a:rPr sz="794" spc="212" dirty="0">
                  <a:latin typeface="Times New Roman"/>
                  <a:cs typeface="Times New Roman"/>
                </a:rPr>
                <a:t>  </a:t>
              </a:r>
              <a:r>
                <a:rPr sz="794" i="1" spc="-44" dirty="0">
                  <a:latin typeface="Times New Roman"/>
                  <a:cs typeface="Times New Roman"/>
                </a:rPr>
                <a:t>y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dirty="0">
                  <a:latin typeface="Times New Roman"/>
                  <a:cs typeface="Times New Roman"/>
                </a:rPr>
                <a:t>03</a:t>
              </a:r>
              <a:r>
                <a:rPr sz="794" spc="224" dirty="0">
                  <a:latin typeface="Times New Roman"/>
                  <a:cs typeface="Times New Roman"/>
                </a:rPr>
                <a:t>  </a:t>
              </a:r>
              <a:r>
                <a:rPr sz="794" i="1" spc="-44" dirty="0">
                  <a:latin typeface="Times New Roman"/>
                  <a:cs typeface="Times New Roman"/>
                </a:rPr>
                <a:t>y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dirty="0">
                  <a:latin typeface="Times New Roman"/>
                  <a:cs typeface="Times New Roman"/>
                </a:rPr>
                <a:t>21</a:t>
              </a:r>
              <a:r>
                <a:rPr sz="794" spc="190" dirty="0">
                  <a:latin typeface="Times New Roman"/>
                  <a:cs typeface="Times New Roman"/>
                </a:rPr>
                <a:t>  </a:t>
              </a:r>
              <a:r>
                <a:rPr sz="794" i="1" spc="-44" dirty="0">
                  <a:latin typeface="Times New Roman"/>
                  <a:cs typeface="Times New Roman"/>
                </a:rPr>
                <a:t>x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i="1" spc="-44" dirty="0">
                  <a:latin typeface="Times New Roman"/>
                  <a:cs typeface="Times New Roman"/>
                </a:rPr>
                <a:t>y</a:t>
              </a:r>
              <a:endParaRPr sz="794">
                <a:latin typeface="Times New Roman"/>
                <a:cs typeface="Times New Roman"/>
              </a:endParaRPr>
            </a:p>
          </p:txBody>
        </p:sp>
        <p:sp>
          <p:nvSpPr>
            <p:cNvPr id="2727" name="object 1319">
              <a:extLst>
                <a:ext uri="{FF2B5EF4-FFF2-40B4-BE49-F238E27FC236}">
                  <a16:creationId xmlns:a16="http://schemas.microsoft.com/office/drawing/2014/main" id="{9C771745-52AA-751E-3080-3E9756806834}"/>
                </a:ext>
              </a:extLst>
            </p:cNvPr>
            <p:cNvSpPr txBox="1"/>
            <p:nvPr/>
          </p:nvSpPr>
          <p:spPr>
            <a:xfrm>
              <a:off x="7211129" y="3454685"/>
              <a:ext cx="1536137" cy="153712"/>
            </a:xfrm>
            <a:prstGeom prst="rect">
              <a:avLst/>
            </a:prstGeom>
          </p:spPr>
          <p:txBody>
            <a:bodyPr vert="horz" wrap="square" lIns="0" tIns="12326" rIns="0" bIns="0" rtlCol="0">
              <a:spAutoFit/>
            </a:bodyPr>
            <a:lstStyle/>
            <a:p>
              <a:pPr marL="11206">
                <a:spcBef>
                  <a:spcPts val="97"/>
                </a:spcBef>
                <a:tabLst>
                  <a:tab pos="483560" algn="l"/>
                  <a:tab pos="954232" algn="l"/>
                  <a:tab pos="1326847" algn="l"/>
                </a:tabLst>
              </a:pPr>
              <a:r>
                <a:rPr sz="794" dirty="0">
                  <a:latin typeface="Times New Roman"/>
                  <a:cs typeface="Times New Roman"/>
                </a:rPr>
                <a:t>10</a:t>
              </a:r>
              <a:r>
                <a:rPr sz="794" spc="221" dirty="0">
                  <a:latin typeface="Times New Roman"/>
                  <a:cs typeface="Times New Roman"/>
                </a:rPr>
                <a:t>  </a:t>
              </a:r>
              <a:r>
                <a:rPr sz="794" i="1" spc="-44" dirty="0">
                  <a:latin typeface="Times New Roman"/>
                  <a:cs typeface="Times New Roman"/>
                </a:rPr>
                <a:t>x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dirty="0">
                  <a:latin typeface="Times New Roman"/>
                  <a:cs typeface="Times New Roman"/>
                </a:rPr>
                <a:t>30</a:t>
              </a:r>
              <a:r>
                <a:rPr sz="794" spc="221" dirty="0">
                  <a:latin typeface="Times New Roman"/>
                  <a:cs typeface="Times New Roman"/>
                </a:rPr>
                <a:t>  </a:t>
              </a:r>
              <a:r>
                <a:rPr sz="794" i="1" spc="-44" dirty="0">
                  <a:latin typeface="Times New Roman"/>
                  <a:cs typeface="Times New Roman"/>
                </a:rPr>
                <a:t>x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dirty="0">
                  <a:latin typeface="Times New Roman"/>
                  <a:cs typeface="Times New Roman"/>
                </a:rPr>
                <a:t>12</a:t>
              </a:r>
              <a:r>
                <a:rPr sz="794" spc="221" dirty="0">
                  <a:latin typeface="Times New Roman"/>
                  <a:cs typeface="Times New Roman"/>
                </a:rPr>
                <a:t>  </a:t>
              </a:r>
              <a:r>
                <a:rPr sz="794" i="1" spc="-44" dirty="0">
                  <a:latin typeface="Times New Roman"/>
                  <a:cs typeface="Times New Roman"/>
                </a:rPr>
                <a:t>x</a:t>
              </a:r>
              <a:r>
                <a:rPr sz="794" i="1" dirty="0">
                  <a:latin typeface="Times New Roman"/>
                  <a:cs typeface="Times New Roman"/>
                </a:rPr>
                <a:t>	</a:t>
              </a:r>
              <a:r>
                <a:rPr sz="794" i="1" spc="-44" dirty="0">
                  <a:latin typeface="Times New Roman"/>
                  <a:cs typeface="Times New Roman"/>
                </a:rPr>
                <a:t>y</a:t>
              </a:r>
              <a:endParaRPr sz="794">
                <a:latin typeface="Times New Roman"/>
                <a:cs typeface="Times New Roman"/>
              </a:endParaRPr>
            </a:p>
          </p:txBody>
        </p:sp>
        <p:sp>
          <p:nvSpPr>
            <p:cNvPr id="2728" name="object 1320">
              <a:extLst>
                <a:ext uri="{FF2B5EF4-FFF2-40B4-BE49-F238E27FC236}">
                  <a16:creationId xmlns:a16="http://schemas.microsoft.com/office/drawing/2014/main" id="{996F3B5D-165A-EBC9-1AC0-A39FC61B80A0}"/>
                </a:ext>
              </a:extLst>
            </p:cNvPr>
            <p:cNvSpPr txBox="1"/>
            <p:nvPr/>
          </p:nvSpPr>
          <p:spPr>
            <a:xfrm>
              <a:off x="6885507" y="3675685"/>
              <a:ext cx="1877569" cy="23826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33619">
                <a:spcBef>
                  <a:spcPts val="93"/>
                </a:spcBef>
              </a:pPr>
              <a:r>
                <a:rPr sz="1279" i="1" dirty="0">
                  <a:latin typeface="Times New Roman"/>
                  <a:cs typeface="Times New Roman"/>
                </a:rPr>
                <a:t>y</a:t>
              </a:r>
              <a:r>
                <a:rPr sz="1279" i="1" spc="-88" dirty="0">
                  <a:latin typeface="Times New Roman"/>
                  <a:cs typeface="Times New Roman"/>
                </a:rPr>
                <a:t> </a:t>
              </a:r>
              <a:r>
                <a:rPr sz="1279" spc="-53" dirty="0">
                  <a:latin typeface="Arial Unicode MS"/>
                  <a:cs typeface="Arial Unicode MS"/>
                </a:rPr>
                <a:t>=</a:t>
              </a:r>
              <a:r>
                <a:rPr sz="1279" spc="-168" dirty="0">
                  <a:latin typeface="Arial Unicode MS"/>
                  <a:cs typeface="Arial Unicode MS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a</a:t>
              </a:r>
              <a:r>
                <a:rPr sz="1279" i="1" spc="344" dirty="0">
                  <a:latin typeface="Times New Roman"/>
                  <a:cs typeface="Times New Roman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D</a:t>
              </a:r>
              <a:r>
                <a:rPr sz="1279" i="1" spc="278" dirty="0">
                  <a:latin typeface="Times New Roman"/>
                  <a:cs typeface="Times New Roman"/>
                </a:rPr>
                <a:t> </a:t>
              </a:r>
              <a:r>
                <a:rPr sz="1279" spc="-53" dirty="0">
                  <a:latin typeface="Arial Unicode MS"/>
                  <a:cs typeface="Arial Unicode MS"/>
                </a:rPr>
                <a:t>+</a:t>
              </a:r>
              <a:r>
                <a:rPr sz="1279" spc="-207" dirty="0">
                  <a:latin typeface="Arial Unicode MS"/>
                  <a:cs typeface="Arial Unicode MS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a</a:t>
              </a:r>
              <a:r>
                <a:rPr sz="1279" i="1" spc="388" dirty="0">
                  <a:latin typeface="Times New Roman"/>
                  <a:cs typeface="Times New Roman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D</a:t>
              </a:r>
              <a:r>
                <a:rPr sz="1191" baseline="40123" dirty="0">
                  <a:latin typeface="Times New Roman"/>
                  <a:cs typeface="Times New Roman"/>
                </a:rPr>
                <a:t>3</a:t>
              </a:r>
              <a:r>
                <a:rPr sz="1191" spc="79" baseline="40123" dirty="0">
                  <a:latin typeface="Times New Roman"/>
                  <a:cs typeface="Times New Roman"/>
                </a:rPr>
                <a:t> </a:t>
              </a:r>
              <a:r>
                <a:rPr sz="1279" spc="-53" dirty="0">
                  <a:latin typeface="Arial Unicode MS"/>
                  <a:cs typeface="Arial Unicode MS"/>
                </a:rPr>
                <a:t>+</a:t>
              </a:r>
              <a:r>
                <a:rPr sz="1279" spc="-207" dirty="0">
                  <a:latin typeface="Arial Unicode MS"/>
                  <a:cs typeface="Arial Unicode MS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a</a:t>
              </a:r>
              <a:r>
                <a:rPr sz="1279" i="1" spc="366" dirty="0">
                  <a:latin typeface="Times New Roman"/>
                  <a:cs typeface="Times New Roman"/>
                </a:rPr>
                <a:t> </a:t>
              </a:r>
              <a:r>
                <a:rPr sz="1279" i="1" spc="-22" dirty="0">
                  <a:latin typeface="Times New Roman"/>
                  <a:cs typeface="Times New Roman"/>
                </a:rPr>
                <a:t>D</a:t>
              </a:r>
              <a:r>
                <a:rPr sz="1191" spc="-33" baseline="40123" dirty="0">
                  <a:latin typeface="Times New Roman"/>
                  <a:cs typeface="Times New Roman"/>
                </a:rPr>
                <a:t>2</a:t>
              </a:r>
              <a:r>
                <a:rPr sz="1279" i="1" spc="-22" dirty="0">
                  <a:latin typeface="Times New Roman"/>
                  <a:cs typeface="Times New Roman"/>
                </a:rPr>
                <a:t>D</a:t>
              </a:r>
              <a:endParaRPr sz="1279">
                <a:latin typeface="Times New Roman"/>
                <a:cs typeface="Times New Roman"/>
              </a:endParaRPr>
            </a:p>
          </p:txBody>
        </p:sp>
        <p:sp>
          <p:nvSpPr>
            <p:cNvPr id="2729" name="object 1321">
              <a:extLst>
                <a:ext uri="{FF2B5EF4-FFF2-40B4-BE49-F238E27FC236}">
                  <a16:creationId xmlns:a16="http://schemas.microsoft.com/office/drawing/2014/main" id="{12EFF493-A27F-1CCA-166A-D8137F36A383}"/>
                </a:ext>
              </a:extLst>
            </p:cNvPr>
            <p:cNvSpPr txBox="1"/>
            <p:nvPr/>
          </p:nvSpPr>
          <p:spPr>
            <a:xfrm>
              <a:off x="6878023" y="3337989"/>
              <a:ext cx="1905555" cy="23826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33619">
                <a:spcBef>
                  <a:spcPts val="93"/>
                </a:spcBef>
              </a:pPr>
              <a:r>
                <a:rPr sz="1279" i="1" dirty="0">
                  <a:latin typeface="Times New Roman"/>
                  <a:cs typeface="Times New Roman"/>
                </a:rPr>
                <a:t>x</a:t>
              </a:r>
              <a:r>
                <a:rPr sz="1279" i="1" spc="-110" dirty="0">
                  <a:latin typeface="Times New Roman"/>
                  <a:cs typeface="Times New Roman"/>
                </a:rPr>
                <a:t> </a:t>
              </a:r>
              <a:r>
                <a:rPr sz="1279" spc="-53" dirty="0">
                  <a:latin typeface="Arial Unicode MS"/>
                  <a:cs typeface="Arial Unicode MS"/>
                </a:rPr>
                <a:t>=</a:t>
              </a:r>
              <a:r>
                <a:rPr sz="1279" spc="-168" dirty="0">
                  <a:latin typeface="Arial Unicode MS"/>
                  <a:cs typeface="Arial Unicode MS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a</a:t>
              </a:r>
              <a:r>
                <a:rPr sz="1279" i="1" spc="335" dirty="0">
                  <a:latin typeface="Times New Roman"/>
                  <a:cs typeface="Times New Roman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D</a:t>
              </a:r>
              <a:r>
                <a:rPr sz="1279" i="1" spc="238" dirty="0">
                  <a:latin typeface="Times New Roman"/>
                  <a:cs typeface="Times New Roman"/>
                </a:rPr>
                <a:t> </a:t>
              </a:r>
              <a:r>
                <a:rPr sz="1279" spc="-53" dirty="0">
                  <a:latin typeface="Arial Unicode MS"/>
                  <a:cs typeface="Arial Unicode MS"/>
                </a:rPr>
                <a:t>+</a:t>
              </a:r>
              <a:r>
                <a:rPr sz="1279" spc="-207" dirty="0">
                  <a:latin typeface="Arial Unicode MS"/>
                  <a:cs typeface="Arial Unicode MS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a</a:t>
              </a:r>
              <a:r>
                <a:rPr sz="1279" i="1" spc="401" dirty="0">
                  <a:latin typeface="Times New Roman"/>
                  <a:cs typeface="Times New Roman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D</a:t>
              </a:r>
              <a:r>
                <a:rPr sz="1191" baseline="40123" dirty="0">
                  <a:latin typeface="Times New Roman"/>
                  <a:cs typeface="Times New Roman"/>
                </a:rPr>
                <a:t>3</a:t>
              </a:r>
              <a:r>
                <a:rPr sz="1191" spc="72" baseline="40123" dirty="0">
                  <a:latin typeface="Times New Roman"/>
                  <a:cs typeface="Times New Roman"/>
                </a:rPr>
                <a:t> </a:t>
              </a:r>
              <a:r>
                <a:rPr sz="1279" spc="-53" dirty="0">
                  <a:latin typeface="Arial Unicode MS"/>
                  <a:cs typeface="Arial Unicode MS"/>
                </a:rPr>
                <a:t>+</a:t>
              </a:r>
              <a:r>
                <a:rPr sz="1279" spc="-207" dirty="0">
                  <a:latin typeface="Arial Unicode MS"/>
                  <a:cs typeface="Arial Unicode MS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a</a:t>
              </a:r>
              <a:r>
                <a:rPr sz="1279" i="1" spc="340" dirty="0">
                  <a:latin typeface="Times New Roman"/>
                  <a:cs typeface="Times New Roman"/>
                </a:rPr>
                <a:t> </a:t>
              </a:r>
              <a:r>
                <a:rPr sz="1279" i="1" dirty="0">
                  <a:latin typeface="Times New Roman"/>
                  <a:cs typeface="Times New Roman"/>
                </a:rPr>
                <a:t>D</a:t>
              </a:r>
              <a:r>
                <a:rPr sz="1279" i="1" spc="9" dirty="0">
                  <a:latin typeface="Times New Roman"/>
                  <a:cs typeface="Times New Roman"/>
                </a:rPr>
                <a:t> </a:t>
              </a:r>
              <a:r>
                <a:rPr sz="1279" i="1" spc="-22" dirty="0">
                  <a:latin typeface="Times New Roman"/>
                  <a:cs typeface="Times New Roman"/>
                </a:rPr>
                <a:t>D</a:t>
              </a:r>
              <a:r>
                <a:rPr sz="1191" spc="-33" baseline="40123" dirty="0">
                  <a:latin typeface="Times New Roman"/>
                  <a:cs typeface="Times New Roman"/>
                </a:rPr>
                <a:t>2</a:t>
              </a:r>
              <a:endParaRPr sz="1191" baseline="40123">
                <a:latin typeface="Times New Roman"/>
                <a:cs typeface="Times New Roman"/>
              </a:endParaRPr>
            </a:p>
          </p:txBody>
        </p:sp>
        <p:sp>
          <p:nvSpPr>
            <p:cNvPr id="2730" name="object 1322">
              <a:extLst>
                <a:ext uri="{FF2B5EF4-FFF2-40B4-BE49-F238E27FC236}">
                  <a16:creationId xmlns:a16="http://schemas.microsoft.com/office/drawing/2014/main" id="{7326C04A-81AB-B6B1-9E3C-F7C18DE603E2}"/>
                </a:ext>
              </a:extLst>
            </p:cNvPr>
            <p:cNvSpPr txBox="1"/>
            <p:nvPr/>
          </p:nvSpPr>
          <p:spPr>
            <a:xfrm>
              <a:off x="8264907" y="3024091"/>
              <a:ext cx="450269" cy="23826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279" i="1" dirty="0">
                  <a:latin typeface="Times New Roman"/>
                  <a:cs typeface="Times New Roman"/>
                </a:rPr>
                <a:t>V</a:t>
              </a:r>
              <a:r>
                <a:rPr sz="1279" i="1" spc="357" dirty="0">
                  <a:latin typeface="Times New Roman"/>
                  <a:cs typeface="Times New Roman"/>
                </a:rPr>
                <a:t> </a:t>
              </a:r>
              <a:r>
                <a:rPr sz="1279" spc="-31" dirty="0">
                  <a:latin typeface="Arial Unicode MS"/>
                  <a:cs typeface="Arial Unicode MS"/>
                </a:rPr>
                <a:t>+</a:t>
              </a:r>
              <a:r>
                <a:rPr sz="1279" i="1" spc="-31" dirty="0">
                  <a:latin typeface="Times New Roman"/>
                  <a:cs typeface="Times New Roman"/>
                </a:rPr>
                <a:t>V</a:t>
              </a:r>
              <a:endParaRPr sz="1279">
                <a:latin typeface="Times New Roman"/>
                <a:cs typeface="Times New Roman"/>
              </a:endParaRPr>
            </a:p>
          </p:txBody>
        </p:sp>
        <p:sp>
          <p:nvSpPr>
            <p:cNvPr id="2731" name="object 1323">
              <a:extLst>
                <a:ext uri="{FF2B5EF4-FFF2-40B4-BE49-F238E27FC236}">
                  <a16:creationId xmlns:a16="http://schemas.microsoft.com/office/drawing/2014/main" id="{E267C154-6919-599E-3FBA-3596D31FC7E4}"/>
                </a:ext>
              </a:extLst>
            </p:cNvPr>
            <p:cNvSpPr txBox="1"/>
            <p:nvPr/>
          </p:nvSpPr>
          <p:spPr>
            <a:xfrm>
              <a:off x="8266393" y="2754696"/>
              <a:ext cx="434721" cy="462965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279" i="1" dirty="0">
                  <a:latin typeface="Times New Roman"/>
                  <a:cs typeface="Times New Roman"/>
                </a:rPr>
                <a:t>V</a:t>
              </a:r>
              <a:r>
                <a:rPr sz="1279" i="1" spc="357" dirty="0">
                  <a:latin typeface="Times New Roman"/>
                  <a:cs typeface="Times New Roman"/>
                </a:rPr>
                <a:t> </a:t>
              </a:r>
              <a:r>
                <a:rPr sz="1279" spc="-31" dirty="0">
                  <a:latin typeface="Arial Unicode MS"/>
                  <a:cs typeface="Arial Unicode MS"/>
                </a:rPr>
                <a:t>−</a:t>
              </a:r>
              <a:r>
                <a:rPr sz="1279" i="1" spc="-31" dirty="0">
                  <a:latin typeface="Times New Roman"/>
                  <a:cs typeface="Times New Roman"/>
                </a:rPr>
                <a:t>V</a:t>
              </a:r>
              <a:endParaRPr sz="1279">
                <a:latin typeface="Times New Roman"/>
                <a:cs typeface="Times New Roman"/>
              </a:endParaRPr>
            </a:p>
          </p:txBody>
        </p:sp>
        <p:sp>
          <p:nvSpPr>
            <p:cNvPr id="2732" name="object 1324">
              <a:extLst>
                <a:ext uri="{FF2B5EF4-FFF2-40B4-BE49-F238E27FC236}">
                  <a16:creationId xmlns:a16="http://schemas.microsoft.com/office/drawing/2014/main" id="{399FD546-B8E2-782F-51A1-85E97EC1D6BD}"/>
                </a:ext>
              </a:extLst>
            </p:cNvPr>
            <p:cNvSpPr txBox="1"/>
            <p:nvPr/>
          </p:nvSpPr>
          <p:spPr>
            <a:xfrm>
              <a:off x="7909659" y="2875958"/>
              <a:ext cx="348274" cy="23826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279" i="1" dirty="0">
                  <a:latin typeface="Times New Roman"/>
                  <a:cs typeface="Times New Roman"/>
                </a:rPr>
                <a:t>D</a:t>
              </a:r>
              <a:r>
                <a:rPr sz="1279" i="1" spc="335" dirty="0">
                  <a:latin typeface="Times New Roman"/>
                  <a:cs typeface="Times New Roman"/>
                </a:rPr>
                <a:t> </a:t>
              </a:r>
              <a:r>
                <a:rPr sz="1279" spc="-53" dirty="0">
                  <a:latin typeface="Arial Unicode MS"/>
                  <a:cs typeface="Arial Unicode MS"/>
                </a:rPr>
                <a:t>=</a:t>
              </a:r>
              <a:endParaRPr sz="1279">
                <a:latin typeface="Arial Unicode MS"/>
                <a:cs typeface="Arial Unicode MS"/>
              </a:endParaRPr>
            </a:p>
          </p:txBody>
        </p:sp>
        <p:sp>
          <p:nvSpPr>
            <p:cNvPr id="2733" name="object 1325">
              <a:extLst>
                <a:ext uri="{FF2B5EF4-FFF2-40B4-BE49-F238E27FC236}">
                  <a16:creationId xmlns:a16="http://schemas.microsoft.com/office/drawing/2014/main" id="{53CC73C7-4624-A7F3-D2F7-4AD4D61F1933}"/>
                </a:ext>
              </a:extLst>
            </p:cNvPr>
            <p:cNvSpPr txBox="1"/>
            <p:nvPr/>
          </p:nvSpPr>
          <p:spPr>
            <a:xfrm>
              <a:off x="7222322" y="3024073"/>
              <a:ext cx="450269" cy="23826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279" i="1" dirty="0">
                  <a:latin typeface="Times New Roman"/>
                  <a:cs typeface="Times New Roman"/>
                </a:rPr>
                <a:t>V</a:t>
              </a:r>
              <a:r>
                <a:rPr sz="1279" i="1" spc="375" dirty="0">
                  <a:latin typeface="Times New Roman"/>
                  <a:cs typeface="Times New Roman"/>
                </a:rPr>
                <a:t> </a:t>
              </a:r>
              <a:r>
                <a:rPr sz="1279" spc="-22" dirty="0">
                  <a:latin typeface="Arial Unicode MS"/>
                  <a:cs typeface="Arial Unicode MS"/>
                </a:rPr>
                <a:t>+</a:t>
              </a:r>
              <a:r>
                <a:rPr sz="1279" i="1" spc="-22" dirty="0">
                  <a:latin typeface="Times New Roman"/>
                  <a:cs typeface="Times New Roman"/>
                </a:rPr>
                <a:t>V</a:t>
              </a:r>
              <a:endParaRPr sz="1279">
                <a:latin typeface="Times New Roman"/>
                <a:cs typeface="Times New Roman"/>
              </a:endParaRPr>
            </a:p>
          </p:txBody>
        </p:sp>
        <p:sp>
          <p:nvSpPr>
            <p:cNvPr id="2734" name="object 1326">
              <a:extLst>
                <a:ext uri="{FF2B5EF4-FFF2-40B4-BE49-F238E27FC236}">
                  <a16:creationId xmlns:a16="http://schemas.microsoft.com/office/drawing/2014/main" id="{F5A59F91-1C83-6F2C-B34A-583BD4A01BDC}"/>
                </a:ext>
              </a:extLst>
            </p:cNvPr>
            <p:cNvSpPr txBox="1"/>
            <p:nvPr/>
          </p:nvSpPr>
          <p:spPr>
            <a:xfrm>
              <a:off x="7223808" y="2755458"/>
              <a:ext cx="435343" cy="462965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279" i="1" dirty="0">
                  <a:latin typeface="Times New Roman"/>
                  <a:cs typeface="Times New Roman"/>
                </a:rPr>
                <a:t>V</a:t>
              </a:r>
              <a:r>
                <a:rPr sz="1279" i="1" spc="357" dirty="0">
                  <a:latin typeface="Times New Roman"/>
                  <a:cs typeface="Times New Roman"/>
                </a:rPr>
                <a:t> </a:t>
              </a:r>
              <a:r>
                <a:rPr sz="1279" spc="-31" dirty="0">
                  <a:latin typeface="Arial Unicode MS"/>
                  <a:cs typeface="Arial Unicode MS"/>
                </a:rPr>
                <a:t>−</a:t>
              </a:r>
              <a:r>
                <a:rPr sz="1279" i="1" spc="-31" dirty="0">
                  <a:latin typeface="Times New Roman"/>
                  <a:cs typeface="Times New Roman"/>
                </a:rPr>
                <a:t>V</a:t>
              </a:r>
              <a:endParaRPr sz="1279">
                <a:latin typeface="Times New Roman"/>
                <a:cs typeface="Times New Roman"/>
              </a:endParaRPr>
            </a:p>
          </p:txBody>
        </p:sp>
        <p:sp>
          <p:nvSpPr>
            <p:cNvPr id="2735" name="object 1327">
              <a:extLst>
                <a:ext uri="{FF2B5EF4-FFF2-40B4-BE49-F238E27FC236}">
                  <a16:creationId xmlns:a16="http://schemas.microsoft.com/office/drawing/2014/main" id="{B64EA8FC-0F61-3F70-6356-5B79D011DD91}"/>
                </a:ext>
              </a:extLst>
            </p:cNvPr>
            <p:cNvSpPr txBox="1"/>
            <p:nvPr/>
          </p:nvSpPr>
          <p:spPr>
            <a:xfrm>
              <a:off x="6899910" y="2875958"/>
              <a:ext cx="316557" cy="23826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11206">
                <a:spcBef>
                  <a:spcPts val="93"/>
                </a:spcBef>
              </a:pPr>
              <a:r>
                <a:rPr sz="1279" i="1" dirty="0">
                  <a:latin typeface="Times New Roman"/>
                  <a:cs typeface="Times New Roman"/>
                </a:rPr>
                <a:t>D</a:t>
              </a:r>
              <a:r>
                <a:rPr sz="1279" i="1" spc="110" dirty="0">
                  <a:latin typeface="Times New Roman"/>
                  <a:cs typeface="Times New Roman"/>
                </a:rPr>
                <a:t> </a:t>
              </a:r>
              <a:r>
                <a:rPr sz="1279" spc="-44" dirty="0">
                  <a:latin typeface="Arial Unicode MS"/>
                  <a:cs typeface="Arial Unicode MS"/>
                </a:rPr>
                <a:t>=</a:t>
              </a:r>
              <a:endParaRPr sz="1279">
                <a:latin typeface="Arial Unicode MS"/>
                <a:cs typeface="Arial Unicode MS"/>
              </a:endParaRPr>
            </a:p>
          </p:txBody>
        </p:sp>
        <p:grpSp>
          <p:nvGrpSpPr>
            <p:cNvPr id="2816" name="Gruppo 2815">
              <a:extLst>
                <a:ext uri="{FF2B5EF4-FFF2-40B4-BE49-F238E27FC236}">
                  <a16:creationId xmlns:a16="http://schemas.microsoft.com/office/drawing/2014/main" id="{265E80B5-EC40-5EA8-240F-069B6BC0C8FF}"/>
                </a:ext>
              </a:extLst>
            </p:cNvPr>
            <p:cNvGrpSpPr/>
            <p:nvPr/>
          </p:nvGrpSpPr>
          <p:grpSpPr>
            <a:xfrm>
              <a:off x="3281123" y="838915"/>
              <a:ext cx="7186758" cy="1958407"/>
              <a:chOff x="2926081" y="1250804"/>
              <a:chExt cx="6474646" cy="1715653"/>
            </a:xfrm>
          </p:grpSpPr>
          <p:sp>
            <p:nvSpPr>
              <p:cNvPr id="2736" name="object 1328">
                <a:extLst>
                  <a:ext uri="{FF2B5EF4-FFF2-40B4-BE49-F238E27FC236}">
                    <a16:creationId xmlns:a16="http://schemas.microsoft.com/office/drawing/2014/main" id="{6C7366AF-9D6D-50DA-C608-AAC267A94AAB}"/>
                  </a:ext>
                </a:extLst>
              </p:cNvPr>
              <p:cNvSpPr txBox="1"/>
              <p:nvPr/>
            </p:nvSpPr>
            <p:spPr>
              <a:xfrm>
                <a:off x="3607173" y="1268954"/>
                <a:ext cx="996763" cy="228619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>
                  <a:spcBef>
                    <a:spcPts val="88"/>
                  </a:spcBef>
                </a:pPr>
                <a:r>
                  <a:rPr sz="1412" spc="-9" dirty="0">
                    <a:solidFill>
                      <a:srgbClr val="FF3300"/>
                    </a:solidFill>
                    <a:latin typeface="Arial"/>
                    <a:cs typeface="Arial"/>
                  </a:rPr>
                  <a:t>TTF2-</a:t>
                </a:r>
                <a:r>
                  <a:rPr sz="1412" spc="-18" dirty="0">
                    <a:solidFill>
                      <a:srgbClr val="FF3300"/>
                    </a:solidFill>
                    <a:latin typeface="Arial"/>
                    <a:cs typeface="Arial"/>
                  </a:rPr>
                  <a:t>ACC4</a:t>
                </a:r>
                <a:endParaRPr sz="1412">
                  <a:latin typeface="Arial"/>
                  <a:cs typeface="Arial"/>
                </a:endParaRPr>
              </a:p>
            </p:txBody>
          </p:sp>
          <p:sp>
            <p:nvSpPr>
              <p:cNvPr id="2737" name="object 1329">
                <a:extLst>
                  <a:ext uri="{FF2B5EF4-FFF2-40B4-BE49-F238E27FC236}">
                    <a16:creationId xmlns:a16="http://schemas.microsoft.com/office/drawing/2014/main" id="{27B4B27D-A870-A85B-FD53-E3BD87B517E0}"/>
                  </a:ext>
                </a:extLst>
              </p:cNvPr>
              <p:cNvSpPr txBox="1"/>
              <p:nvPr/>
            </p:nvSpPr>
            <p:spPr>
              <a:xfrm>
                <a:off x="7245954" y="1250804"/>
                <a:ext cx="986678" cy="228619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>
                  <a:spcBef>
                    <a:spcPts val="88"/>
                  </a:spcBef>
                </a:pPr>
                <a:r>
                  <a:rPr sz="1412" spc="-9" dirty="0">
                    <a:solidFill>
                      <a:srgbClr val="33CC33"/>
                    </a:solidFill>
                    <a:latin typeface="Arial"/>
                    <a:cs typeface="Arial"/>
                  </a:rPr>
                  <a:t>TTF2-</a:t>
                </a:r>
                <a:r>
                  <a:rPr sz="1412" spc="-18" dirty="0">
                    <a:solidFill>
                      <a:srgbClr val="33CC33"/>
                    </a:solidFill>
                    <a:latin typeface="Arial"/>
                    <a:cs typeface="Arial"/>
                  </a:rPr>
                  <a:t>ACC5</a:t>
                </a:r>
                <a:endParaRPr sz="1412">
                  <a:latin typeface="Arial"/>
                  <a:cs typeface="Arial"/>
                </a:endParaRPr>
              </a:p>
            </p:txBody>
          </p:sp>
          <p:sp>
            <p:nvSpPr>
              <p:cNvPr id="2738" name="object 1330">
                <a:extLst>
                  <a:ext uri="{FF2B5EF4-FFF2-40B4-BE49-F238E27FC236}">
                    <a16:creationId xmlns:a16="http://schemas.microsoft.com/office/drawing/2014/main" id="{7EFB0354-43AD-0736-4714-9EE1618F148D}"/>
                  </a:ext>
                </a:extLst>
              </p:cNvPr>
              <p:cNvSpPr txBox="1"/>
              <p:nvPr/>
            </p:nvSpPr>
            <p:spPr>
              <a:xfrm>
                <a:off x="2926081" y="1930549"/>
                <a:ext cx="291913" cy="119369"/>
              </a:xfrm>
              <a:prstGeom prst="rect">
                <a:avLst/>
              </a:prstGeom>
            </p:spPr>
            <p:txBody>
              <a:bodyPr vert="horz" wrap="square" lIns="0" tIns="10646" rIns="0" bIns="0" rtlCol="0">
                <a:spAutoFit/>
              </a:bodyPr>
              <a:lstStyle/>
              <a:p>
                <a:pPr marL="11206">
                  <a:spcBef>
                    <a:spcPts val="84"/>
                  </a:spcBef>
                </a:pPr>
                <a:r>
                  <a:rPr sz="706" spc="-18" dirty="0">
                    <a:solidFill>
                      <a:srgbClr val="FF3300"/>
                    </a:solidFill>
                    <a:latin typeface="Arial"/>
                    <a:cs typeface="Arial"/>
                  </a:rPr>
                  <a:t>WPM1</a:t>
                </a:r>
                <a:endParaRPr sz="706">
                  <a:latin typeface="Arial"/>
                  <a:cs typeface="Arial"/>
                </a:endParaRPr>
              </a:p>
            </p:txBody>
          </p:sp>
          <p:sp>
            <p:nvSpPr>
              <p:cNvPr id="2739" name="object 1331">
                <a:extLst>
                  <a:ext uri="{FF2B5EF4-FFF2-40B4-BE49-F238E27FC236}">
                    <a16:creationId xmlns:a16="http://schemas.microsoft.com/office/drawing/2014/main" id="{6BE6E61B-A035-D474-F33B-FC1CD1DF29E7}"/>
                  </a:ext>
                </a:extLst>
              </p:cNvPr>
              <p:cNvSpPr txBox="1"/>
              <p:nvPr/>
            </p:nvSpPr>
            <p:spPr>
              <a:xfrm>
                <a:off x="3751052" y="1930549"/>
                <a:ext cx="291913" cy="119369"/>
              </a:xfrm>
              <a:prstGeom prst="rect">
                <a:avLst/>
              </a:prstGeom>
            </p:spPr>
            <p:txBody>
              <a:bodyPr vert="horz" wrap="square" lIns="0" tIns="10646" rIns="0" bIns="0" rtlCol="0">
                <a:spAutoFit/>
              </a:bodyPr>
              <a:lstStyle/>
              <a:p>
                <a:pPr marL="11206">
                  <a:spcBef>
                    <a:spcPts val="84"/>
                  </a:spcBef>
                </a:pPr>
                <a:r>
                  <a:rPr sz="706" spc="-18" dirty="0">
                    <a:solidFill>
                      <a:srgbClr val="FF3300"/>
                    </a:solidFill>
                    <a:latin typeface="Arial"/>
                    <a:cs typeface="Arial"/>
                  </a:rPr>
                  <a:t>WPM4</a:t>
                </a:r>
                <a:endParaRPr sz="706">
                  <a:latin typeface="Arial"/>
                  <a:cs typeface="Arial"/>
                </a:endParaRPr>
              </a:p>
            </p:txBody>
          </p:sp>
          <p:sp>
            <p:nvSpPr>
              <p:cNvPr id="2740" name="object 1332">
                <a:extLst>
                  <a:ext uri="{FF2B5EF4-FFF2-40B4-BE49-F238E27FC236}">
                    <a16:creationId xmlns:a16="http://schemas.microsoft.com/office/drawing/2014/main" id="{8DC4521D-1F16-0945-9955-28B2C5B70FDE}"/>
                  </a:ext>
                </a:extLst>
              </p:cNvPr>
              <p:cNvSpPr txBox="1"/>
              <p:nvPr/>
            </p:nvSpPr>
            <p:spPr>
              <a:xfrm>
                <a:off x="5213414" y="1930549"/>
                <a:ext cx="291913" cy="119369"/>
              </a:xfrm>
              <a:prstGeom prst="rect">
                <a:avLst/>
              </a:prstGeom>
            </p:spPr>
            <p:txBody>
              <a:bodyPr vert="horz" wrap="square" lIns="0" tIns="10646" rIns="0" bIns="0" rtlCol="0">
                <a:spAutoFit/>
              </a:bodyPr>
              <a:lstStyle/>
              <a:p>
                <a:pPr marL="11206">
                  <a:spcBef>
                    <a:spcPts val="84"/>
                  </a:spcBef>
                </a:pPr>
                <a:r>
                  <a:rPr sz="706" spc="-18" dirty="0">
                    <a:solidFill>
                      <a:srgbClr val="FF3300"/>
                    </a:solidFill>
                    <a:latin typeface="Arial"/>
                    <a:cs typeface="Arial"/>
                  </a:rPr>
                  <a:t>WPM7</a:t>
                </a:r>
                <a:endParaRPr sz="706">
                  <a:latin typeface="Arial"/>
                  <a:cs typeface="Arial"/>
                </a:endParaRPr>
              </a:p>
            </p:txBody>
          </p:sp>
          <p:sp>
            <p:nvSpPr>
              <p:cNvPr id="2741" name="object 1333">
                <a:extLst>
                  <a:ext uri="{FF2B5EF4-FFF2-40B4-BE49-F238E27FC236}">
                    <a16:creationId xmlns:a16="http://schemas.microsoft.com/office/drawing/2014/main" id="{1780926F-D0CC-9365-9579-FE6D56B5EEF0}"/>
                  </a:ext>
                </a:extLst>
              </p:cNvPr>
              <p:cNvSpPr txBox="1"/>
              <p:nvPr/>
            </p:nvSpPr>
            <p:spPr>
              <a:xfrm>
                <a:off x="6547369" y="1930549"/>
                <a:ext cx="291353" cy="119369"/>
              </a:xfrm>
              <a:prstGeom prst="rect">
                <a:avLst/>
              </a:prstGeom>
            </p:spPr>
            <p:txBody>
              <a:bodyPr vert="horz" wrap="square" lIns="0" tIns="10646" rIns="0" bIns="0" rtlCol="0">
                <a:spAutoFit/>
              </a:bodyPr>
              <a:lstStyle/>
              <a:p>
                <a:pPr marL="11206">
                  <a:spcBef>
                    <a:spcPts val="84"/>
                  </a:spcBef>
                </a:pPr>
                <a:r>
                  <a:rPr sz="706" spc="-18" dirty="0">
                    <a:solidFill>
                      <a:srgbClr val="33CC33"/>
                    </a:solidFill>
                    <a:latin typeface="Arial"/>
                    <a:cs typeface="Arial"/>
                  </a:rPr>
                  <a:t>WPM8</a:t>
                </a:r>
                <a:endParaRPr sz="706">
                  <a:latin typeface="Arial"/>
                  <a:cs typeface="Arial"/>
                </a:endParaRPr>
              </a:p>
            </p:txBody>
          </p:sp>
          <p:sp>
            <p:nvSpPr>
              <p:cNvPr id="2742" name="object 1334">
                <a:extLst>
                  <a:ext uri="{FF2B5EF4-FFF2-40B4-BE49-F238E27FC236}">
                    <a16:creationId xmlns:a16="http://schemas.microsoft.com/office/drawing/2014/main" id="{E1155750-27A0-072D-76B6-70436277733C}"/>
                  </a:ext>
                </a:extLst>
              </p:cNvPr>
              <p:cNvSpPr txBox="1"/>
              <p:nvPr/>
            </p:nvSpPr>
            <p:spPr>
              <a:xfrm>
                <a:off x="7373548" y="1930549"/>
                <a:ext cx="341779" cy="119369"/>
              </a:xfrm>
              <a:prstGeom prst="rect">
                <a:avLst/>
              </a:prstGeom>
            </p:spPr>
            <p:txBody>
              <a:bodyPr vert="horz" wrap="square" lIns="0" tIns="10646" rIns="0" bIns="0" rtlCol="0">
                <a:spAutoFit/>
              </a:bodyPr>
              <a:lstStyle/>
              <a:p>
                <a:pPr marL="11206">
                  <a:spcBef>
                    <a:spcPts val="84"/>
                  </a:spcBef>
                </a:pPr>
                <a:r>
                  <a:rPr sz="706" spc="-9" dirty="0">
                    <a:solidFill>
                      <a:srgbClr val="33CC33"/>
                    </a:solidFill>
                    <a:latin typeface="Arial"/>
                    <a:cs typeface="Arial"/>
                  </a:rPr>
                  <a:t>WPM11</a:t>
                </a:r>
                <a:endParaRPr sz="706">
                  <a:latin typeface="Arial"/>
                  <a:cs typeface="Arial"/>
                </a:endParaRPr>
              </a:p>
            </p:txBody>
          </p:sp>
          <p:sp>
            <p:nvSpPr>
              <p:cNvPr id="2743" name="object 1335">
                <a:extLst>
                  <a:ext uri="{FF2B5EF4-FFF2-40B4-BE49-F238E27FC236}">
                    <a16:creationId xmlns:a16="http://schemas.microsoft.com/office/drawing/2014/main" id="{251F05E3-B58F-DE76-93FA-1061EFA217B9}"/>
                  </a:ext>
                </a:extLst>
              </p:cNvPr>
              <p:cNvSpPr txBox="1"/>
              <p:nvPr/>
            </p:nvSpPr>
            <p:spPr>
              <a:xfrm>
                <a:off x="8834578" y="1930549"/>
                <a:ext cx="341779" cy="119369"/>
              </a:xfrm>
              <a:prstGeom prst="rect">
                <a:avLst/>
              </a:prstGeom>
            </p:spPr>
            <p:txBody>
              <a:bodyPr vert="horz" wrap="square" lIns="0" tIns="10646" rIns="0" bIns="0" rtlCol="0">
                <a:spAutoFit/>
              </a:bodyPr>
              <a:lstStyle/>
              <a:p>
                <a:pPr marL="11206">
                  <a:spcBef>
                    <a:spcPts val="84"/>
                  </a:spcBef>
                </a:pPr>
                <a:r>
                  <a:rPr sz="706" spc="-9" dirty="0">
                    <a:solidFill>
                      <a:srgbClr val="33CC33"/>
                    </a:solidFill>
                    <a:latin typeface="Arial"/>
                    <a:cs typeface="Arial"/>
                  </a:rPr>
                  <a:t>WPM14</a:t>
                </a:r>
                <a:endParaRPr sz="706">
                  <a:latin typeface="Arial"/>
                  <a:cs typeface="Arial"/>
                </a:endParaRPr>
              </a:p>
            </p:txBody>
          </p:sp>
          <p:sp>
            <p:nvSpPr>
              <p:cNvPr id="2744" name="object 1336">
                <a:extLst>
                  <a:ext uri="{FF2B5EF4-FFF2-40B4-BE49-F238E27FC236}">
                    <a16:creationId xmlns:a16="http://schemas.microsoft.com/office/drawing/2014/main" id="{28F363BE-BBDF-FCB8-08D0-7BDD6B31317A}"/>
                  </a:ext>
                </a:extLst>
              </p:cNvPr>
              <p:cNvSpPr txBox="1"/>
              <p:nvPr/>
            </p:nvSpPr>
            <p:spPr>
              <a:xfrm>
                <a:off x="8135471" y="2819399"/>
                <a:ext cx="265019" cy="147058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>
                  <a:spcBef>
                    <a:spcPts val="88"/>
                  </a:spcBef>
                </a:pPr>
                <a:r>
                  <a:rPr sz="882" spc="-18" dirty="0">
                    <a:solidFill>
                      <a:srgbClr val="339AFF"/>
                    </a:solidFill>
                    <a:latin typeface="Arial"/>
                    <a:cs typeface="Arial"/>
                  </a:rPr>
                  <a:t>Post</a:t>
                </a:r>
                <a:endParaRPr sz="882">
                  <a:latin typeface="Arial"/>
                  <a:cs typeface="Arial"/>
                </a:endParaRPr>
              </a:p>
            </p:txBody>
          </p:sp>
          <p:sp>
            <p:nvSpPr>
              <p:cNvPr id="2745" name="object 1337">
                <a:extLst>
                  <a:ext uri="{FF2B5EF4-FFF2-40B4-BE49-F238E27FC236}">
                    <a16:creationId xmlns:a16="http://schemas.microsoft.com/office/drawing/2014/main" id="{607914C7-5377-CB8E-0E5E-CD373413D25C}"/>
                  </a:ext>
                </a:extLst>
              </p:cNvPr>
              <p:cNvSpPr txBox="1"/>
              <p:nvPr/>
            </p:nvSpPr>
            <p:spPr>
              <a:xfrm>
                <a:off x="4514851" y="2819399"/>
                <a:ext cx="265019" cy="147058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>
                  <a:spcBef>
                    <a:spcPts val="88"/>
                  </a:spcBef>
                </a:pPr>
                <a:r>
                  <a:rPr sz="882" spc="-18" dirty="0">
                    <a:solidFill>
                      <a:srgbClr val="339AFF"/>
                    </a:solidFill>
                    <a:latin typeface="Arial"/>
                    <a:cs typeface="Arial"/>
                  </a:rPr>
                  <a:t>Post</a:t>
                </a:r>
                <a:endParaRPr sz="882">
                  <a:latin typeface="Arial"/>
                  <a:cs typeface="Arial"/>
                </a:endParaRPr>
              </a:p>
            </p:txBody>
          </p:sp>
          <p:sp>
            <p:nvSpPr>
              <p:cNvPr id="2746" name="object 1338">
                <a:extLst>
                  <a:ext uri="{FF2B5EF4-FFF2-40B4-BE49-F238E27FC236}">
                    <a16:creationId xmlns:a16="http://schemas.microsoft.com/office/drawing/2014/main" id="{9E2E5B04-43B3-E471-1E77-675B31F9B0E7}"/>
                  </a:ext>
                </a:extLst>
              </p:cNvPr>
              <p:cNvSpPr/>
              <p:nvPr/>
            </p:nvSpPr>
            <p:spPr>
              <a:xfrm>
                <a:off x="5455248" y="2089673"/>
                <a:ext cx="322729" cy="322169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365125">
                    <a:moveTo>
                      <a:pt x="315467" y="307848"/>
                    </a:moveTo>
                    <a:lnTo>
                      <a:pt x="9144" y="1524"/>
                    </a:lnTo>
                    <a:lnTo>
                      <a:pt x="6858" y="0"/>
                    </a:lnTo>
                    <a:lnTo>
                      <a:pt x="3810" y="0"/>
                    </a:lnTo>
                    <a:lnTo>
                      <a:pt x="0" y="3810"/>
                    </a:lnTo>
                    <a:lnTo>
                      <a:pt x="0" y="6858"/>
                    </a:lnTo>
                    <a:lnTo>
                      <a:pt x="2286" y="8381"/>
                    </a:lnTo>
                    <a:lnTo>
                      <a:pt x="308610" y="314706"/>
                    </a:lnTo>
                    <a:lnTo>
                      <a:pt x="315467" y="307848"/>
                    </a:lnTo>
                    <a:close/>
                  </a:path>
                  <a:path w="365760" h="365125">
                    <a:moveTo>
                      <a:pt x="326136" y="351914"/>
                    </a:moveTo>
                    <a:lnTo>
                      <a:pt x="326136" y="322326"/>
                    </a:lnTo>
                    <a:lnTo>
                      <a:pt x="324612" y="323850"/>
                    </a:lnTo>
                    <a:lnTo>
                      <a:pt x="322325" y="325374"/>
                    </a:lnTo>
                    <a:lnTo>
                      <a:pt x="319277" y="325374"/>
                    </a:lnTo>
                    <a:lnTo>
                      <a:pt x="308610" y="314706"/>
                    </a:lnTo>
                    <a:lnTo>
                      <a:pt x="284988" y="338328"/>
                    </a:lnTo>
                    <a:lnTo>
                      <a:pt x="326136" y="351914"/>
                    </a:lnTo>
                    <a:close/>
                  </a:path>
                  <a:path w="365760" h="365125">
                    <a:moveTo>
                      <a:pt x="326136" y="322326"/>
                    </a:moveTo>
                    <a:lnTo>
                      <a:pt x="326136" y="319278"/>
                    </a:lnTo>
                    <a:lnTo>
                      <a:pt x="324612" y="316992"/>
                    </a:lnTo>
                    <a:lnTo>
                      <a:pt x="315467" y="307848"/>
                    </a:lnTo>
                    <a:lnTo>
                      <a:pt x="308610" y="314706"/>
                    </a:lnTo>
                    <a:lnTo>
                      <a:pt x="319277" y="325374"/>
                    </a:lnTo>
                    <a:lnTo>
                      <a:pt x="322325" y="325374"/>
                    </a:lnTo>
                    <a:lnTo>
                      <a:pt x="324612" y="323850"/>
                    </a:lnTo>
                    <a:lnTo>
                      <a:pt x="326136" y="322326"/>
                    </a:lnTo>
                    <a:close/>
                  </a:path>
                  <a:path w="365760" h="365125">
                    <a:moveTo>
                      <a:pt x="365760" y="364998"/>
                    </a:moveTo>
                    <a:lnTo>
                      <a:pt x="339089" y="284226"/>
                    </a:lnTo>
                    <a:lnTo>
                      <a:pt x="315467" y="307848"/>
                    </a:lnTo>
                    <a:lnTo>
                      <a:pt x="324612" y="316992"/>
                    </a:lnTo>
                    <a:lnTo>
                      <a:pt x="326136" y="319278"/>
                    </a:lnTo>
                    <a:lnTo>
                      <a:pt x="326136" y="351914"/>
                    </a:lnTo>
                    <a:lnTo>
                      <a:pt x="365760" y="364998"/>
                    </a:lnTo>
                    <a:close/>
                  </a:path>
                </a:pathLst>
              </a:custGeom>
              <a:solidFill>
                <a:srgbClr val="FF3401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47" name="object 1339">
                <a:extLst>
                  <a:ext uri="{FF2B5EF4-FFF2-40B4-BE49-F238E27FC236}">
                    <a16:creationId xmlns:a16="http://schemas.microsoft.com/office/drawing/2014/main" id="{55C56907-62BB-6BD7-F77E-6931E08E067F}"/>
                  </a:ext>
                </a:extLst>
              </p:cNvPr>
              <p:cNvSpPr/>
              <p:nvPr/>
            </p:nvSpPr>
            <p:spPr>
              <a:xfrm>
                <a:off x="9014684" y="2089000"/>
                <a:ext cx="386043" cy="260537"/>
              </a:xfrm>
              <a:custGeom>
                <a:avLst/>
                <a:gdLst/>
                <a:ahLst/>
                <a:cxnLst/>
                <a:rect l="l" t="t" r="r" b="b"/>
                <a:pathLst>
                  <a:path w="437515" h="295275">
                    <a:moveTo>
                      <a:pt x="376632" y="248269"/>
                    </a:moveTo>
                    <a:lnTo>
                      <a:pt x="5333" y="0"/>
                    </a:lnTo>
                    <a:lnTo>
                      <a:pt x="3048" y="762"/>
                    </a:lnTo>
                    <a:lnTo>
                      <a:pt x="0" y="5334"/>
                    </a:lnTo>
                    <a:lnTo>
                      <a:pt x="761" y="8382"/>
                    </a:lnTo>
                    <a:lnTo>
                      <a:pt x="2285" y="9906"/>
                    </a:lnTo>
                    <a:lnTo>
                      <a:pt x="371144" y="256552"/>
                    </a:lnTo>
                    <a:lnTo>
                      <a:pt x="376632" y="248269"/>
                    </a:lnTo>
                    <a:close/>
                  </a:path>
                  <a:path w="437515" h="295275">
                    <a:moveTo>
                      <a:pt x="389381" y="288839"/>
                    </a:moveTo>
                    <a:lnTo>
                      <a:pt x="389381" y="259842"/>
                    </a:lnTo>
                    <a:lnTo>
                      <a:pt x="387857" y="262128"/>
                    </a:lnTo>
                    <a:lnTo>
                      <a:pt x="387096" y="264414"/>
                    </a:lnTo>
                    <a:lnTo>
                      <a:pt x="384048" y="264414"/>
                    </a:lnTo>
                    <a:lnTo>
                      <a:pt x="381761" y="263652"/>
                    </a:lnTo>
                    <a:lnTo>
                      <a:pt x="371144" y="256552"/>
                    </a:lnTo>
                    <a:lnTo>
                      <a:pt x="352805" y="284226"/>
                    </a:lnTo>
                    <a:lnTo>
                      <a:pt x="389381" y="288839"/>
                    </a:lnTo>
                    <a:close/>
                  </a:path>
                  <a:path w="437515" h="295275">
                    <a:moveTo>
                      <a:pt x="389381" y="259842"/>
                    </a:moveTo>
                    <a:lnTo>
                      <a:pt x="389381" y="256794"/>
                    </a:lnTo>
                    <a:lnTo>
                      <a:pt x="376632" y="248269"/>
                    </a:lnTo>
                    <a:lnTo>
                      <a:pt x="371144" y="256552"/>
                    </a:lnTo>
                    <a:lnTo>
                      <a:pt x="381761" y="263652"/>
                    </a:lnTo>
                    <a:lnTo>
                      <a:pt x="384048" y="264414"/>
                    </a:lnTo>
                    <a:lnTo>
                      <a:pt x="387096" y="264414"/>
                    </a:lnTo>
                    <a:lnTo>
                      <a:pt x="387857" y="262128"/>
                    </a:lnTo>
                    <a:lnTo>
                      <a:pt x="389381" y="259842"/>
                    </a:lnTo>
                    <a:close/>
                  </a:path>
                  <a:path w="437515" h="295275">
                    <a:moveTo>
                      <a:pt x="437387" y="294894"/>
                    </a:moveTo>
                    <a:lnTo>
                      <a:pt x="394715" y="220980"/>
                    </a:lnTo>
                    <a:lnTo>
                      <a:pt x="376632" y="248269"/>
                    </a:lnTo>
                    <a:lnTo>
                      <a:pt x="389381" y="256794"/>
                    </a:lnTo>
                    <a:lnTo>
                      <a:pt x="389381" y="288839"/>
                    </a:lnTo>
                    <a:lnTo>
                      <a:pt x="437387" y="294894"/>
                    </a:lnTo>
                    <a:close/>
                  </a:path>
                </a:pathLst>
              </a:custGeom>
              <a:solidFill>
                <a:srgbClr val="34CC34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</p:grpSp>
        <p:sp>
          <p:nvSpPr>
            <p:cNvPr id="2748" name="object 1340">
              <a:extLst>
                <a:ext uri="{FF2B5EF4-FFF2-40B4-BE49-F238E27FC236}">
                  <a16:creationId xmlns:a16="http://schemas.microsoft.com/office/drawing/2014/main" id="{F223DB19-FBC9-CA5E-D77A-0CB5DDB55277}"/>
                </a:ext>
              </a:extLst>
            </p:cNvPr>
            <p:cNvSpPr/>
            <p:nvPr/>
          </p:nvSpPr>
          <p:spPr>
            <a:xfrm>
              <a:off x="9309496" y="3097369"/>
              <a:ext cx="0" cy="20466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35"/>
            </a:p>
          </p:txBody>
        </p:sp>
        <p:grpSp>
          <p:nvGrpSpPr>
            <p:cNvPr id="2749" name="object 1341">
              <a:extLst>
                <a:ext uri="{FF2B5EF4-FFF2-40B4-BE49-F238E27FC236}">
                  <a16:creationId xmlns:a16="http://schemas.microsoft.com/office/drawing/2014/main" id="{F0513C3E-BF7A-E0AD-40A6-7640C96055E6}"/>
                </a:ext>
              </a:extLst>
            </p:cNvPr>
            <p:cNvGrpSpPr/>
            <p:nvPr/>
          </p:nvGrpSpPr>
          <p:grpSpPr>
            <a:xfrm>
              <a:off x="2850258" y="1795711"/>
              <a:ext cx="8252229" cy="2690041"/>
              <a:chOff x="996696" y="2367533"/>
              <a:chExt cx="8425815" cy="2670810"/>
            </a:xfrm>
          </p:grpSpPr>
          <p:sp>
            <p:nvSpPr>
              <p:cNvPr id="2750" name="object 1342">
                <a:extLst>
                  <a:ext uri="{FF2B5EF4-FFF2-40B4-BE49-F238E27FC236}">
                    <a16:creationId xmlns:a16="http://schemas.microsoft.com/office/drawing/2014/main" id="{C9135655-524B-1EEF-8B50-9A7D7731FEF1}"/>
                  </a:ext>
                </a:extLst>
              </p:cNvPr>
              <p:cNvSpPr/>
              <p:nvPr/>
            </p:nvSpPr>
            <p:spPr>
              <a:xfrm>
                <a:off x="996696" y="2367533"/>
                <a:ext cx="1872614" cy="365760"/>
              </a:xfrm>
              <a:custGeom>
                <a:avLst/>
                <a:gdLst/>
                <a:ahLst/>
                <a:cxnLst/>
                <a:rect l="l" t="t" r="r" b="b"/>
                <a:pathLst>
                  <a:path w="1872614" h="365760">
                    <a:moveTo>
                      <a:pt x="509016" y="5334"/>
                    </a:moveTo>
                    <a:lnTo>
                      <a:pt x="505968" y="762"/>
                    </a:lnTo>
                    <a:lnTo>
                      <a:pt x="502920" y="0"/>
                    </a:lnTo>
                    <a:lnTo>
                      <a:pt x="500634" y="1524"/>
                    </a:lnTo>
                    <a:lnTo>
                      <a:pt x="59169" y="317919"/>
                    </a:lnTo>
                    <a:lnTo>
                      <a:pt x="39624" y="291084"/>
                    </a:lnTo>
                    <a:lnTo>
                      <a:pt x="0" y="365760"/>
                    </a:lnTo>
                    <a:lnTo>
                      <a:pt x="46482" y="358648"/>
                    </a:lnTo>
                    <a:lnTo>
                      <a:pt x="84582" y="352806"/>
                    </a:lnTo>
                    <a:lnTo>
                      <a:pt x="64909" y="325805"/>
                    </a:lnTo>
                    <a:lnTo>
                      <a:pt x="505968" y="9906"/>
                    </a:lnTo>
                    <a:lnTo>
                      <a:pt x="508254" y="8382"/>
                    </a:lnTo>
                    <a:lnTo>
                      <a:pt x="509016" y="5334"/>
                    </a:lnTo>
                    <a:close/>
                  </a:path>
                  <a:path w="1872614" h="365760">
                    <a:moveTo>
                      <a:pt x="1872234" y="294894"/>
                    </a:moveTo>
                    <a:lnTo>
                      <a:pt x="1844802" y="214122"/>
                    </a:lnTo>
                    <a:lnTo>
                      <a:pt x="1821586" y="237337"/>
                    </a:lnTo>
                    <a:lnTo>
                      <a:pt x="1588008" y="2286"/>
                    </a:lnTo>
                    <a:lnTo>
                      <a:pt x="1585722" y="762"/>
                    </a:lnTo>
                    <a:lnTo>
                      <a:pt x="1583436" y="762"/>
                    </a:lnTo>
                    <a:lnTo>
                      <a:pt x="1581150" y="2286"/>
                    </a:lnTo>
                    <a:lnTo>
                      <a:pt x="1579626" y="4572"/>
                    </a:lnTo>
                    <a:lnTo>
                      <a:pt x="1579626" y="7620"/>
                    </a:lnTo>
                    <a:lnTo>
                      <a:pt x="1814728" y="244195"/>
                    </a:lnTo>
                    <a:lnTo>
                      <a:pt x="1791462" y="267462"/>
                    </a:lnTo>
                    <a:lnTo>
                      <a:pt x="1832610" y="281444"/>
                    </a:lnTo>
                    <a:lnTo>
                      <a:pt x="1872234" y="294894"/>
                    </a:lnTo>
                    <a:close/>
                  </a:path>
                </a:pathLst>
              </a:custGeom>
              <a:solidFill>
                <a:srgbClr val="FF3401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51" name="object 1343">
                <a:extLst>
                  <a:ext uri="{FF2B5EF4-FFF2-40B4-BE49-F238E27FC236}">
                    <a16:creationId xmlns:a16="http://schemas.microsoft.com/office/drawing/2014/main" id="{5F6216ED-3A8D-C6A4-796D-CF6ED2109FAB}"/>
                  </a:ext>
                </a:extLst>
              </p:cNvPr>
              <p:cNvSpPr/>
              <p:nvPr/>
            </p:nvSpPr>
            <p:spPr>
              <a:xfrm>
                <a:off x="5173980" y="2368295"/>
                <a:ext cx="1800225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800225" h="365125">
                    <a:moveTo>
                      <a:pt x="436626" y="3810"/>
                    </a:moveTo>
                    <a:lnTo>
                      <a:pt x="435102" y="2286"/>
                    </a:lnTo>
                    <a:lnTo>
                      <a:pt x="433578" y="0"/>
                    </a:lnTo>
                    <a:lnTo>
                      <a:pt x="430530" y="0"/>
                    </a:lnTo>
                    <a:lnTo>
                      <a:pt x="428244" y="1524"/>
                    </a:lnTo>
                    <a:lnTo>
                      <a:pt x="54965" y="313080"/>
                    </a:lnTo>
                    <a:lnTo>
                      <a:pt x="33528" y="287274"/>
                    </a:lnTo>
                    <a:lnTo>
                      <a:pt x="0" y="364998"/>
                    </a:lnTo>
                    <a:lnTo>
                      <a:pt x="43434" y="354952"/>
                    </a:lnTo>
                    <a:lnTo>
                      <a:pt x="82296" y="345948"/>
                    </a:lnTo>
                    <a:lnTo>
                      <a:pt x="61201" y="320573"/>
                    </a:lnTo>
                    <a:lnTo>
                      <a:pt x="434340" y="8382"/>
                    </a:lnTo>
                    <a:lnTo>
                      <a:pt x="436626" y="6858"/>
                    </a:lnTo>
                    <a:lnTo>
                      <a:pt x="436626" y="3810"/>
                    </a:lnTo>
                    <a:close/>
                  </a:path>
                  <a:path w="1800225" h="365125">
                    <a:moveTo>
                      <a:pt x="1799844" y="294132"/>
                    </a:moveTo>
                    <a:lnTo>
                      <a:pt x="1773174" y="213360"/>
                    </a:lnTo>
                    <a:lnTo>
                      <a:pt x="1749742" y="236461"/>
                    </a:lnTo>
                    <a:lnTo>
                      <a:pt x="1512570" y="0"/>
                    </a:lnTo>
                    <a:lnTo>
                      <a:pt x="1509522" y="0"/>
                    </a:lnTo>
                    <a:lnTo>
                      <a:pt x="1507236" y="1524"/>
                    </a:lnTo>
                    <a:lnTo>
                      <a:pt x="1505712" y="3810"/>
                    </a:lnTo>
                    <a:lnTo>
                      <a:pt x="1505712" y="6858"/>
                    </a:lnTo>
                    <a:lnTo>
                      <a:pt x="1742846" y="243268"/>
                    </a:lnTo>
                    <a:lnTo>
                      <a:pt x="1719072" y="266700"/>
                    </a:lnTo>
                    <a:lnTo>
                      <a:pt x="1760220" y="280682"/>
                    </a:lnTo>
                    <a:lnTo>
                      <a:pt x="1799844" y="294132"/>
                    </a:lnTo>
                    <a:close/>
                  </a:path>
                </a:pathLst>
              </a:custGeom>
              <a:solidFill>
                <a:srgbClr val="34CC34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52" name="object 1344">
                <a:extLst>
                  <a:ext uri="{FF2B5EF4-FFF2-40B4-BE49-F238E27FC236}">
                    <a16:creationId xmlns:a16="http://schemas.microsoft.com/office/drawing/2014/main" id="{BCCBA0AA-D7F9-AFA3-CB1C-61F53D099313}"/>
                  </a:ext>
                </a:extLst>
              </p:cNvPr>
              <p:cNvSpPr/>
              <p:nvPr/>
            </p:nvSpPr>
            <p:spPr>
              <a:xfrm>
                <a:off x="1428750" y="2856737"/>
                <a:ext cx="7199630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7199630" h="387350">
                    <a:moveTo>
                      <a:pt x="3095244" y="21336"/>
                    </a:moveTo>
                    <a:lnTo>
                      <a:pt x="3012186" y="3810"/>
                    </a:lnTo>
                    <a:lnTo>
                      <a:pt x="3020784" y="35928"/>
                    </a:lnTo>
                    <a:lnTo>
                      <a:pt x="1731848" y="376034"/>
                    </a:lnTo>
                    <a:lnTo>
                      <a:pt x="1617052" y="90119"/>
                    </a:lnTo>
                    <a:lnTo>
                      <a:pt x="1648206" y="77724"/>
                    </a:lnTo>
                    <a:lnTo>
                      <a:pt x="1584198" y="21336"/>
                    </a:lnTo>
                    <a:lnTo>
                      <a:pt x="1577340" y="105918"/>
                    </a:lnTo>
                    <a:lnTo>
                      <a:pt x="1602486" y="95923"/>
                    </a:lnTo>
                    <a:lnTo>
                      <a:pt x="1607858" y="93776"/>
                    </a:lnTo>
                    <a:lnTo>
                      <a:pt x="1721231" y="375424"/>
                    </a:lnTo>
                    <a:lnTo>
                      <a:pt x="75628" y="32308"/>
                    </a:lnTo>
                    <a:lnTo>
                      <a:pt x="82296" y="0"/>
                    </a:lnTo>
                    <a:lnTo>
                      <a:pt x="0" y="21336"/>
                    </a:lnTo>
                    <a:lnTo>
                      <a:pt x="57150" y="66154"/>
                    </a:lnTo>
                    <a:lnTo>
                      <a:pt x="67056" y="73914"/>
                    </a:lnTo>
                    <a:lnTo>
                      <a:pt x="73723" y="41529"/>
                    </a:lnTo>
                    <a:lnTo>
                      <a:pt x="1725803" y="386003"/>
                    </a:lnTo>
                    <a:lnTo>
                      <a:pt x="1727454" y="387096"/>
                    </a:lnTo>
                    <a:lnTo>
                      <a:pt x="1727898" y="386956"/>
                    </a:lnTo>
                    <a:lnTo>
                      <a:pt x="1728216" y="387096"/>
                    </a:lnTo>
                    <a:lnTo>
                      <a:pt x="1729193" y="386778"/>
                    </a:lnTo>
                    <a:lnTo>
                      <a:pt x="1730502" y="387096"/>
                    </a:lnTo>
                    <a:lnTo>
                      <a:pt x="1732788" y="385572"/>
                    </a:lnTo>
                    <a:lnTo>
                      <a:pt x="3023222" y="45034"/>
                    </a:lnTo>
                    <a:lnTo>
                      <a:pt x="3031998" y="77724"/>
                    </a:lnTo>
                    <a:lnTo>
                      <a:pt x="3039618" y="70942"/>
                    </a:lnTo>
                    <a:lnTo>
                      <a:pt x="3095244" y="21336"/>
                    </a:lnTo>
                    <a:close/>
                  </a:path>
                  <a:path w="7199630" h="387350">
                    <a:moveTo>
                      <a:pt x="7199376" y="21336"/>
                    </a:moveTo>
                    <a:lnTo>
                      <a:pt x="7115556" y="3810"/>
                    </a:lnTo>
                    <a:lnTo>
                      <a:pt x="7124205" y="36118"/>
                    </a:lnTo>
                    <a:lnTo>
                      <a:pt x="5835294" y="376212"/>
                    </a:lnTo>
                    <a:lnTo>
                      <a:pt x="5720423" y="90119"/>
                    </a:lnTo>
                    <a:lnTo>
                      <a:pt x="5751576" y="77724"/>
                    </a:lnTo>
                    <a:lnTo>
                      <a:pt x="5688330" y="21336"/>
                    </a:lnTo>
                    <a:lnTo>
                      <a:pt x="5680710" y="105918"/>
                    </a:lnTo>
                    <a:lnTo>
                      <a:pt x="5705856" y="95923"/>
                    </a:lnTo>
                    <a:lnTo>
                      <a:pt x="5711863" y="93522"/>
                    </a:lnTo>
                    <a:lnTo>
                      <a:pt x="5824626" y="375424"/>
                    </a:lnTo>
                    <a:lnTo>
                      <a:pt x="4178998" y="32308"/>
                    </a:lnTo>
                    <a:lnTo>
                      <a:pt x="4185666" y="0"/>
                    </a:lnTo>
                    <a:lnTo>
                      <a:pt x="4103370" y="21336"/>
                    </a:lnTo>
                    <a:lnTo>
                      <a:pt x="4160520" y="66154"/>
                    </a:lnTo>
                    <a:lnTo>
                      <a:pt x="4170426" y="73914"/>
                    </a:lnTo>
                    <a:lnTo>
                      <a:pt x="4177131" y="41376"/>
                    </a:lnTo>
                    <a:lnTo>
                      <a:pt x="5828817" y="385762"/>
                    </a:lnTo>
                    <a:lnTo>
                      <a:pt x="5830824" y="387096"/>
                    </a:lnTo>
                    <a:lnTo>
                      <a:pt x="5831370" y="386969"/>
                    </a:lnTo>
                    <a:lnTo>
                      <a:pt x="5831586" y="387096"/>
                    </a:lnTo>
                    <a:lnTo>
                      <a:pt x="5832729" y="386715"/>
                    </a:lnTo>
                    <a:lnTo>
                      <a:pt x="5833872" y="387096"/>
                    </a:lnTo>
                    <a:lnTo>
                      <a:pt x="5836920" y="385572"/>
                    </a:lnTo>
                    <a:lnTo>
                      <a:pt x="7126643" y="45224"/>
                    </a:lnTo>
                    <a:lnTo>
                      <a:pt x="7135368" y="77724"/>
                    </a:lnTo>
                    <a:lnTo>
                      <a:pt x="7142988" y="71018"/>
                    </a:lnTo>
                    <a:lnTo>
                      <a:pt x="7199376" y="21336"/>
                    </a:lnTo>
                    <a:close/>
                  </a:path>
                </a:pathLst>
              </a:custGeom>
              <a:solidFill>
                <a:srgbClr val="3499FF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53" name="object 1345">
                <a:extLst>
                  <a:ext uri="{FF2B5EF4-FFF2-40B4-BE49-F238E27FC236}">
                    <a16:creationId xmlns:a16="http://schemas.microsoft.com/office/drawing/2014/main" id="{988CC16F-97CE-FD10-EDDC-11B6C8F3314B}"/>
                  </a:ext>
                </a:extLst>
              </p:cNvPr>
              <p:cNvSpPr/>
              <p:nvPr/>
            </p:nvSpPr>
            <p:spPr>
              <a:xfrm>
                <a:off x="7117080" y="3454145"/>
                <a:ext cx="2305050" cy="863600"/>
              </a:xfrm>
              <a:custGeom>
                <a:avLst/>
                <a:gdLst/>
                <a:ahLst/>
                <a:cxnLst/>
                <a:rect l="l" t="t" r="r" b="b"/>
                <a:pathLst>
                  <a:path w="2305050" h="863600">
                    <a:moveTo>
                      <a:pt x="2305050" y="863346"/>
                    </a:moveTo>
                    <a:lnTo>
                      <a:pt x="2305050" y="0"/>
                    </a:lnTo>
                    <a:lnTo>
                      <a:pt x="0" y="0"/>
                    </a:lnTo>
                    <a:lnTo>
                      <a:pt x="0" y="863346"/>
                    </a:lnTo>
                    <a:lnTo>
                      <a:pt x="2305050" y="86334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754" name="object 1346">
                <a:extLst>
                  <a:ext uri="{FF2B5EF4-FFF2-40B4-BE49-F238E27FC236}">
                    <a16:creationId xmlns:a16="http://schemas.microsoft.com/office/drawing/2014/main" id="{0918DAF0-BBF1-DBEE-0ABB-7D18A829F69B}"/>
                  </a:ext>
                </a:extLst>
              </p:cNvPr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7640574" y="3928872"/>
                <a:ext cx="73151" cy="72389"/>
              </a:xfrm>
              <a:prstGeom prst="rect">
                <a:avLst/>
              </a:prstGeom>
            </p:spPr>
          </p:pic>
          <p:pic>
            <p:nvPicPr>
              <p:cNvPr id="2755" name="object 1347">
                <a:extLst>
                  <a:ext uri="{FF2B5EF4-FFF2-40B4-BE49-F238E27FC236}">
                    <a16:creationId xmlns:a16="http://schemas.microsoft.com/office/drawing/2014/main" id="{D823F3BA-BC75-D091-9F74-BB3C81708F5D}"/>
                  </a:ext>
                </a:extLst>
              </p:cNvPr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7411974" y="3928872"/>
                <a:ext cx="72390" cy="72389"/>
              </a:xfrm>
              <a:prstGeom prst="rect">
                <a:avLst/>
              </a:prstGeom>
            </p:spPr>
          </p:pic>
          <p:pic>
            <p:nvPicPr>
              <p:cNvPr id="2756" name="object 1348">
                <a:extLst>
                  <a:ext uri="{FF2B5EF4-FFF2-40B4-BE49-F238E27FC236}">
                    <a16:creationId xmlns:a16="http://schemas.microsoft.com/office/drawing/2014/main" id="{3C14D0AD-B2BD-984B-3370-9069FF6613BD}"/>
                  </a:ext>
                </a:extLst>
              </p:cNvPr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7411974" y="3700272"/>
                <a:ext cx="72390" cy="72389"/>
              </a:xfrm>
              <a:prstGeom prst="rect">
                <a:avLst/>
              </a:prstGeom>
            </p:spPr>
          </p:pic>
          <p:pic>
            <p:nvPicPr>
              <p:cNvPr id="2757" name="object 1349">
                <a:extLst>
                  <a:ext uri="{FF2B5EF4-FFF2-40B4-BE49-F238E27FC236}">
                    <a16:creationId xmlns:a16="http://schemas.microsoft.com/office/drawing/2014/main" id="{F3B00027-1AA1-46DA-8F9D-F0F6F3127401}"/>
                  </a:ext>
                </a:extLst>
              </p:cNvPr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7640574" y="3700272"/>
                <a:ext cx="73151" cy="72389"/>
              </a:xfrm>
              <a:prstGeom prst="rect">
                <a:avLst/>
              </a:prstGeom>
            </p:spPr>
          </p:pic>
          <p:sp>
            <p:nvSpPr>
              <p:cNvPr id="2758" name="object 1350">
                <a:extLst>
                  <a:ext uri="{FF2B5EF4-FFF2-40B4-BE49-F238E27FC236}">
                    <a16:creationId xmlns:a16="http://schemas.microsoft.com/office/drawing/2014/main" id="{9A1AD84F-60C1-D3EA-846B-9358E16138B8}"/>
                  </a:ext>
                </a:extLst>
              </p:cNvPr>
              <p:cNvSpPr/>
              <p:nvPr/>
            </p:nvSpPr>
            <p:spPr>
              <a:xfrm>
                <a:off x="7696200" y="3850386"/>
                <a:ext cx="1943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4309">
                    <a:moveTo>
                      <a:pt x="194309" y="0"/>
                    </a:moveTo>
                    <a:lnTo>
                      <a:pt x="115061" y="0"/>
                    </a:lnTo>
                  </a:path>
                  <a:path w="194309">
                    <a:moveTo>
                      <a:pt x="95250" y="0"/>
                    </a:moveTo>
                    <a:lnTo>
                      <a:pt x="96011" y="0"/>
                    </a:lnTo>
                  </a:path>
                  <a:path w="194309">
                    <a:moveTo>
                      <a:pt x="7620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59" name="object 1351">
                <a:extLst>
                  <a:ext uri="{FF2B5EF4-FFF2-40B4-BE49-F238E27FC236}">
                    <a16:creationId xmlns:a16="http://schemas.microsoft.com/office/drawing/2014/main" id="{BDFB5E6E-2146-49FB-8C04-59C8158D54AE}"/>
                  </a:ext>
                </a:extLst>
              </p:cNvPr>
              <p:cNvSpPr/>
              <p:nvPr/>
            </p:nvSpPr>
            <p:spPr>
              <a:xfrm>
                <a:off x="7676768" y="38500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0" name="object 1352">
                <a:extLst>
                  <a:ext uri="{FF2B5EF4-FFF2-40B4-BE49-F238E27FC236}">
                    <a16:creationId xmlns:a16="http://schemas.microsoft.com/office/drawing/2014/main" id="{78CFD4CA-E64D-1908-39B1-485A9E045DD2}"/>
                  </a:ext>
                </a:extLst>
              </p:cNvPr>
              <p:cNvSpPr/>
              <p:nvPr/>
            </p:nvSpPr>
            <p:spPr>
              <a:xfrm>
                <a:off x="7581900" y="3850386"/>
                <a:ext cx="762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">
                    <a:moveTo>
                      <a:pt x="7620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1" name="object 1353">
                <a:extLst>
                  <a:ext uri="{FF2B5EF4-FFF2-40B4-BE49-F238E27FC236}">
                    <a16:creationId xmlns:a16="http://schemas.microsoft.com/office/drawing/2014/main" id="{8E76E283-08F1-18AA-A807-7941FEE3CC25}"/>
                  </a:ext>
                </a:extLst>
              </p:cNvPr>
              <p:cNvSpPr/>
              <p:nvPr/>
            </p:nvSpPr>
            <p:spPr>
              <a:xfrm>
                <a:off x="7562468" y="38500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2" name="object 1354">
                <a:extLst>
                  <a:ext uri="{FF2B5EF4-FFF2-40B4-BE49-F238E27FC236}">
                    <a16:creationId xmlns:a16="http://schemas.microsoft.com/office/drawing/2014/main" id="{F9EA8C4F-FDEC-B67B-CA66-C900B92B8BF8}"/>
                  </a:ext>
                </a:extLst>
              </p:cNvPr>
              <p:cNvSpPr/>
              <p:nvPr/>
            </p:nvSpPr>
            <p:spPr>
              <a:xfrm>
                <a:off x="7352537" y="3850386"/>
                <a:ext cx="1917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770">
                    <a:moveTo>
                      <a:pt x="191261" y="0"/>
                    </a:moveTo>
                    <a:lnTo>
                      <a:pt x="114300" y="0"/>
                    </a:lnTo>
                  </a:path>
                  <a:path w="191770">
                    <a:moveTo>
                      <a:pt x="95250" y="0"/>
                    </a:moveTo>
                    <a:lnTo>
                      <a:pt x="96011" y="0"/>
                    </a:lnTo>
                  </a:path>
                  <a:path w="191770">
                    <a:moveTo>
                      <a:pt x="7620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3" name="object 1355">
                <a:extLst>
                  <a:ext uri="{FF2B5EF4-FFF2-40B4-BE49-F238E27FC236}">
                    <a16:creationId xmlns:a16="http://schemas.microsoft.com/office/drawing/2014/main" id="{01A076FE-1510-9A4A-31FF-9A5314C0C68C}"/>
                  </a:ext>
                </a:extLst>
              </p:cNvPr>
              <p:cNvSpPr/>
              <p:nvPr/>
            </p:nvSpPr>
            <p:spPr>
              <a:xfrm>
                <a:off x="7333106" y="38500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4" name="object 1356">
                <a:extLst>
                  <a:ext uri="{FF2B5EF4-FFF2-40B4-BE49-F238E27FC236}">
                    <a16:creationId xmlns:a16="http://schemas.microsoft.com/office/drawing/2014/main" id="{D8A8BF70-A501-C5FB-D3F6-8996D79FCC52}"/>
                  </a:ext>
                </a:extLst>
              </p:cNvPr>
              <p:cNvSpPr/>
              <p:nvPr/>
            </p:nvSpPr>
            <p:spPr>
              <a:xfrm>
                <a:off x="7234428" y="3850386"/>
                <a:ext cx="328930" cy="327660"/>
              </a:xfrm>
              <a:custGeom>
                <a:avLst/>
                <a:gdLst/>
                <a:ahLst/>
                <a:cxnLst/>
                <a:rect l="l" t="t" r="r" b="b"/>
                <a:pathLst>
                  <a:path w="328929" h="327660">
                    <a:moveTo>
                      <a:pt x="79248" y="0"/>
                    </a:moveTo>
                    <a:lnTo>
                      <a:pt x="0" y="0"/>
                    </a:lnTo>
                  </a:path>
                  <a:path w="328929" h="327660">
                    <a:moveTo>
                      <a:pt x="328422" y="327660"/>
                    </a:moveTo>
                    <a:lnTo>
                      <a:pt x="328422" y="24841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5" name="object 1357">
                <a:extLst>
                  <a:ext uri="{FF2B5EF4-FFF2-40B4-BE49-F238E27FC236}">
                    <a16:creationId xmlns:a16="http://schemas.microsoft.com/office/drawing/2014/main" id="{577E3AEE-F5EB-F45A-65EF-980B165C0A46}"/>
                  </a:ext>
                </a:extLst>
              </p:cNvPr>
              <p:cNvSpPr/>
              <p:nvPr/>
            </p:nvSpPr>
            <p:spPr>
              <a:xfrm>
                <a:off x="7562468" y="4079366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6" name="object 1358">
                <a:extLst>
                  <a:ext uri="{FF2B5EF4-FFF2-40B4-BE49-F238E27FC236}">
                    <a16:creationId xmlns:a16="http://schemas.microsoft.com/office/drawing/2014/main" id="{B2D85813-5CFD-A730-5670-8120B99976FF}"/>
                  </a:ext>
                </a:extLst>
              </p:cNvPr>
              <p:cNvSpPr/>
              <p:nvPr/>
            </p:nvSpPr>
            <p:spPr>
              <a:xfrm>
                <a:off x="7562850" y="3984497"/>
                <a:ext cx="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h="76200">
                    <a:moveTo>
                      <a:pt x="0" y="762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7" name="object 1359">
                <a:extLst>
                  <a:ext uri="{FF2B5EF4-FFF2-40B4-BE49-F238E27FC236}">
                    <a16:creationId xmlns:a16="http://schemas.microsoft.com/office/drawing/2014/main" id="{864853ED-919B-D3CE-1F7C-64A3802151AB}"/>
                  </a:ext>
                </a:extLst>
              </p:cNvPr>
              <p:cNvSpPr/>
              <p:nvPr/>
            </p:nvSpPr>
            <p:spPr>
              <a:xfrm>
                <a:off x="7562468" y="3965066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8" name="object 1360">
                <a:extLst>
                  <a:ext uri="{FF2B5EF4-FFF2-40B4-BE49-F238E27FC236}">
                    <a16:creationId xmlns:a16="http://schemas.microsoft.com/office/drawing/2014/main" id="{DDD481DD-4BB6-EB7D-B94B-43FB538CF73C}"/>
                  </a:ext>
                </a:extLst>
              </p:cNvPr>
              <p:cNvSpPr/>
              <p:nvPr/>
            </p:nvSpPr>
            <p:spPr>
              <a:xfrm>
                <a:off x="7562850" y="3870197"/>
                <a:ext cx="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h="76200">
                    <a:moveTo>
                      <a:pt x="0" y="762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69" name="object 1361">
                <a:extLst>
                  <a:ext uri="{FF2B5EF4-FFF2-40B4-BE49-F238E27FC236}">
                    <a16:creationId xmlns:a16="http://schemas.microsoft.com/office/drawing/2014/main" id="{70004BA1-3AF1-3C06-9C9D-69B5D7A769C6}"/>
                  </a:ext>
                </a:extLst>
              </p:cNvPr>
              <p:cNvSpPr/>
              <p:nvPr/>
            </p:nvSpPr>
            <p:spPr>
              <a:xfrm>
                <a:off x="7562468" y="38500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0" name="object 1362">
                <a:extLst>
                  <a:ext uri="{FF2B5EF4-FFF2-40B4-BE49-F238E27FC236}">
                    <a16:creationId xmlns:a16="http://schemas.microsoft.com/office/drawing/2014/main" id="{123E50F8-A796-AC12-3F96-8FA0D5A83047}"/>
                  </a:ext>
                </a:extLst>
              </p:cNvPr>
              <p:cNvSpPr/>
              <p:nvPr/>
            </p:nvSpPr>
            <p:spPr>
              <a:xfrm>
                <a:off x="7562850" y="3755136"/>
                <a:ext cx="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h="76200">
                    <a:moveTo>
                      <a:pt x="0" y="762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1" name="object 1363">
                <a:extLst>
                  <a:ext uri="{FF2B5EF4-FFF2-40B4-BE49-F238E27FC236}">
                    <a16:creationId xmlns:a16="http://schemas.microsoft.com/office/drawing/2014/main" id="{64FA9B86-06C7-B970-C42B-66E63E33718D}"/>
                  </a:ext>
                </a:extLst>
              </p:cNvPr>
              <p:cNvSpPr/>
              <p:nvPr/>
            </p:nvSpPr>
            <p:spPr>
              <a:xfrm>
                <a:off x="7562468" y="37357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2" name="object 1364">
                <a:extLst>
                  <a:ext uri="{FF2B5EF4-FFF2-40B4-BE49-F238E27FC236}">
                    <a16:creationId xmlns:a16="http://schemas.microsoft.com/office/drawing/2014/main" id="{95F3F7E3-46FA-49FA-43E2-DCEC89CD09AC}"/>
                  </a:ext>
                </a:extLst>
              </p:cNvPr>
              <p:cNvSpPr/>
              <p:nvPr/>
            </p:nvSpPr>
            <p:spPr>
              <a:xfrm>
                <a:off x="7562850" y="3640836"/>
                <a:ext cx="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h="76200">
                    <a:moveTo>
                      <a:pt x="0" y="762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3" name="object 1365">
                <a:extLst>
                  <a:ext uri="{FF2B5EF4-FFF2-40B4-BE49-F238E27FC236}">
                    <a16:creationId xmlns:a16="http://schemas.microsoft.com/office/drawing/2014/main" id="{DE6F41F0-B843-B00D-18CA-EE0FCF95877C}"/>
                  </a:ext>
                </a:extLst>
              </p:cNvPr>
              <p:cNvSpPr/>
              <p:nvPr/>
            </p:nvSpPr>
            <p:spPr>
              <a:xfrm>
                <a:off x="7562468" y="36214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4" name="object 1366">
                <a:extLst>
                  <a:ext uri="{FF2B5EF4-FFF2-40B4-BE49-F238E27FC236}">
                    <a16:creationId xmlns:a16="http://schemas.microsoft.com/office/drawing/2014/main" id="{9F303AF4-06B6-6D02-4B5B-F92CFB4A909C}"/>
                  </a:ext>
                </a:extLst>
              </p:cNvPr>
              <p:cNvSpPr/>
              <p:nvPr/>
            </p:nvSpPr>
            <p:spPr>
              <a:xfrm>
                <a:off x="7526274" y="3523487"/>
                <a:ext cx="113030" cy="624840"/>
              </a:xfrm>
              <a:custGeom>
                <a:avLst/>
                <a:gdLst/>
                <a:ahLst/>
                <a:cxnLst/>
                <a:rect l="l" t="t" r="r" b="b"/>
                <a:pathLst>
                  <a:path w="113029" h="624839">
                    <a:moveTo>
                      <a:pt x="36575" y="79248"/>
                    </a:moveTo>
                    <a:lnTo>
                      <a:pt x="36575" y="0"/>
                    </a:lnTo>
                  </a:path>
                  <a:path w="113029" h="624839">
                    <a:moveTo>
                      <a:pt x="72390" y="476250"/>
                    </a:moveTo>
                    <a:lnTo>
                      <a:pt x="0" y="476250"/>
                    </a:lnTo>
                  </a:path>
                  <a:path w="113029" h="624839">
                    <a:moveTo>
                      <a:pt x="18287" y="480060"/>
                    </a:moveTo>
                    <a:lnTo>
                      <a:pt x="9905" y="476250"/>
                    </a:lnTo>
                    <a:lnTo>
                      <a:pt x="761" y="480060"/>
                    </a:lnTo>
                  </a:path>
                  <a:path w="113029" h="624839">
                    <a:moveTo>
                      <a:pt x="54101" y="480060"/>
                    </a:moveTo>
                    <a:lnTo>
                      <a:pt x="18287" y="480060"/>
                    </a:lnTo>
                  </a:path>
                  <a:path w="113029" h="624839">
                    <a:moveTo>
                      <a:pt x="71627" y="480060"/>
                    </a:moveTo>
                    <a:lnTo>
                      <a:pt x="62483" y="476250"/>
                    </a:lnTo>
                    <a:lnTo>
                      <a:pt x="54101" y="480060"/>
                    </a:lnTo>
                  </a:path>
                  <a:path w="113029" h="624839">
                    <a:moveTo>
                      <a:pt x="72390" y="476250"/>
                    </a:moveTo>
                    <a:lnTo>
                      <a:pt x="72390" y="472439"/>
                    </a:lnTo>
                  </a:path>
                  <a:path w="113029" h="624839">
                    <a:moveTo>
                      <a:pt x="0" y="476250"/>
                    </a:moveTo>
                    <a:lnTo>
                      <a:pt x="0" y="472439"/>
                    </a:lnTo>
                  </a:path>
                  <a:path w="113029" h="624839">
                    <a:moveTo>
                      <a:pt x="18287" y="485394"/>
                    </a:moveTo>
                    <a:lnTo>
                      <a:pt x="54101" y="485394"/>
                    </a:lnTo>
                    <a:lnTo>
                      <a:pt x="62483" y="489965"/>
                    </a:lnTo>
                    <a:lnTo>
                      <a:pt x="71627" y="485394"/>
                    </a:lnTo>
                  </a:path>
                  <a:path w="113029" h="624839">
                    <a:moveTo>
                      <a:pt x="761" y="485394"/>
                    </a:moveTo>
                    <a:lnTo>
                      <a:pt x="9905" y="489965"/>
                    </a:lnTo>
                    <a:lnTo>
                      <a:pt x="18287" y="485394"/>
                    </a:lnTo>
                  </a:path>
                  <a:path w="113029" h="624839">
                    <a:moveTo>
                      <a:pt x="62483" y="563879"/>
                    </a:moveTo>
                    <a:lnTo>
                      <a:pt x="9905" y="563879"/>
                    </a:lnTo>
                  </a:path>
                  <a:path w="113029" h="624839">
                    <a:moveTo>
                      <a:pt x="62483" y="489965"/>
                    </a:moveTo>
                    <a:lnTo>
                      <a:pt x="9905" y="489965"/>
                    </a:lnTo>
                  </a:path>
                  <a:path w="113029" h="624839">
                    <a:moveTo>
                      <a:pt x="65531" y="499110"/>
                    </a:moveTo>
                    <a:lnTo>
                      <a:pt x="7620" y="499110"/>
                    </a:lnTo>
                  </a:path>
                  <a:path w="113029" h="624839">
                    <a:moveTo>
                      <a:pt x="62483" y="518160"/>
                    </a:moveTo>
                    <a:lnTo>
                      <a:pt x="9905" y="518160"/>
                    </a:lnTo>
                  </a:path>
                  <a:path w="113029" h="624839">
                    <a:moveTo>
                      <a:pt x="761" y="560070"/>
                    </a:moveTo>
                    <a:lnTo>
                      <a:pt x="9905" y="563879"/>
                    </a:lnTo>
                    <a:lnTo>
                      <a:pt x="18287" y="560070"/>
                    </a:lnTo>
                  </a:path>
                  <a:path w="113029" h="624839">
                    <a:moveTo>
                      <a:pt x="18287" y="521970"/>
                    </a:moveTo>
                    <a:lnTo>
                      <a:pt x="9905" y="518160"/>
                    </a:lnTo>
                    <a:lnTo>
                      <a:pt x="761" y="521970"/>
                    </a:lnTo>
                  </a:path>
                  <a:path w="113029" h="624839">
                    <a:moveTo>
                      <a:pt x="56387" y="499110"/>
                    </a:moveTo>
                    <a:lnTo>
                      <a:pt x="56387" y="489965"/>
                    </a:lnTo>
                  </a:path>
                  <a:path w="113029" h="624839">
                    <a:moveTo>
                      <a:pt x="60198" y="499110"/>
                    </a:moveTo>
                    <a:lnTo>
                      <a:pt x="60198" y="489965"/>
                    </a:lnTo>
                  </a:path>
                  <a:path w="113029" h="624839">
                    <a:moveTo>
                      <a:pt x="12192" y="499110"/>
                    </a:moveTo>
                    <a:lnTo>
                      <a:pt x="12192" y="489965"/>
                    </a:lnTo>
                  </a:path>
                  <a:path w="113029" h="624839">
                    <a:moveTo>
                      <a:pt x="16001" y="499110"/>
                    </a:moveTo>
                    <a:lnTo>
                      <a:pt x="16001" y="489965"/>
                    </a:lnTo>
                  </a:path>
                  <a:path w="113029" h="624839">
                    <a:moveTo>
                      <a:pt x="59435" y="598170"/>
                    </a:moveTo>
                    <a:lnTo>
                      <a:pt x="52577" y="582167"/>
                    </a:lnTo>
                    <a:lnTo>
                      <a:pt x="36575" y="575310"/>
                    </a:lnTo>
                    <a:lnTo>
                      <a:pt x="19811" y="582167"/>
                    </a:lnTo>
                    <a:lnTo>
                      <a:pt x="12953" y="598170"/>
                    </a:lnTo>
                    <a:lnTo>
                      <a:pt x="19811" y="614172"/>
                    </a:lnTo>
                    <a:lnTo>
                      <a:pt x="36575" y="621029"/>
                    </a:lnTo>
                    <a:lnTo>
                      <a:pt x="52577" y="614172"/>
                    </a:lnTo>
                    <a:lnTo>
                      <a:pt x="59435" y="598170"/>
                    </a:lnTo>
                    <a:close/>
                  </a:path>
                  <a:path w="113029" h="624839">
                    <a:moveTo>
                      <a:pt x="12192" y="624839"/>
                    </a:moveTo>
                    <a:lnTo>
                      <a:pt x="12192" y="563879"/>
                    </a:lnTo>
                  </a:path>
                  <a:path w="113029" h="624839">
                    <a:moveTo>
                      <a:pt x="60198" y="624839"/>
                    </a:moveTo>
                    <a:lnTo>
                      <a:pt x="60198" y="563879"/>
                    </a:lnTo>
                  </a:path>
                  <a:path w="113029" h="624839">
                    <a:moveTo>
                      <a:pt x="60198" y="624839"/>
                    </a:moveTo>
                    <a:lnTo>
                      <a:pt x="12192" y="624839"/>
                    </a:lnTo>
                  </a:path>
                  <a:path w="113029" h="624839">
                    <a:moveTo>
                      <a:pt x="12192" y="621029"/>
                    </a:moveTo>
                    <a:lnTo>
                      <a:pt x="60198" y="621029"/>
                    </a:lnTo>
                  </a:path>
                  <a:path w="113029" h="624839">
                    <a:moveTo>
                      <a:pt x="55625" y="598170"/>
                    </a:moveTo>
                    <a:lnTo>
                      <a:pt x="49529" y="584453"/>
                    </a:lnTo>
                    <a:lnTo>
                      <a:pt x="36575" y="579120"/>
                    </a:lnTo>
                    <a:lnTo>
                      <a:pt x="22859" y="584453"/>
                    </a:lnTo>
                    <a:lnTo>
                      <a:pt x="17525" y="598170"/>
                    </a:lnTo>
                    <a:lnTo>
                      <a:pt x="22859" y="611886"/>
                    </a:lnTo>
                    <a:lnTo>
                      <a:pt x="36575" y="617220"/>
                    </a:lnTo>
                    <a:lnTo>
                      <a:pt x="49529" y="611886"/>
                    </a:lnTo>
                    <a:lnTo>
                      <a:pt x="55625" y="598170"/>
                    </a:lnTo>
                    <a:close/>
                  </a:path>
                  <a:path w="113029" h="624839">
                    <a:moveTo>
                      <a:pt x="18287" y="560070"/>
                    </a:moveTo>
                    <a:lnTo>
                      <a:pt x="54101" y="560070"/>
                    </a:lnTo>
                  </a:path>
                  <a:path w="113029" h="624839">
                    <a:moveTo>
                      <a:pt x="60198" y="571500"/>
                    </a:moveTo>
                    <a:lnTo>
                      <a:pt x="12192" y="571500"/>
                    </a:lnTo>
                  </a:path>
                  <a:path w="113029" h="624839">
                    <a:moveTo>
                      <a:pt x="60198" y="575310"/>
                    </a:moveTo>
                    <a:lnTo>
                      <a:pt x="12192" y="575310"/>
                    </a:lnTo>
                  </a:path>
                  <a:path w="113029" h="624839">
                    <a:moveTo>
                      <a:pt x="54101" y="521970"/>
                    </a:moveTo>
                    <a:lnTo>
                      <a:pt x="18287" y="521970"/>
                    </a:lnTo>
                  </a:path>
                  <a:path w="113029" h="624839">
                    <a:moveTo>
                      <a:pt x="54101" y="521970"/>
                    </a:moveTo>
                    <a:lnTo>
                      <a:pt x="54101" y="560070"/>
                    </a:lnTo>
                  </a:path>
                  <a:path w="113029" h="624839">
                    <a:moveTo>
                      <a:pt x="71627" y="521970"/>
                    </a:moveTo>
                    <a:lnTo>
                      <a:pt x="71627" y="560070"/>
                    </a:lnTo>
                  </a:path>
                  <a:path w="113029" h="624839">
                    <a:moveTo>
                      <a:pt x="54101" y="560070"/>
                    </a:moveTo>
                    <a:lnTo>
                      <a:pt x="62483" y="563879"/>
                    </a:lnTo>
                    <a:lnTo>
                      <a:pt x="71627" y="560070"/>
                    </a:lnTo>
                  </a:path>
                  <a:path w="113029" h="624839">
                    <a:moveTo>
                      <a:pt x="71627" y="521970"/>
                    </a:moveTo>
                    <a:lnTo>
                      <a:pt x="62483" y="518160"/>
                    </a:lnTo>
                    <a:lnTo>
                      <a:pt x="54101" y="521970"/>
                    </a:lnTo>
                  </a:path>
                  <a:path w="113029" h="624839">
                    <a:moveTo>
                      <a:pt x="18287" y="521970"/>
                    </a:moveTo>
                    <a:lnTo>
                      <a:pt x="18287" y="560070"/>
                    </a:lnTo>
                  </a:path>
                  <a:path w="113029" h="624839">
                    <a:moveTo>
                      <a:pt x="65531" y="518160"/>
                    </a:moveTo>
                    <a:lnTo>
                      <a:pt x="65531" y="499110"/>
                    </a:lnTo>
                  </a:path>
                  <a:path w="113029" h="624839">
                    <a:moveTo>
                      <a:pt x="761" y="521970"/>
                    </a:moveTo>
                    <a:lnTo>
                      <a:pt x="761" y="560070"/>
                    </a:lnTo>
                  </a:path>
                  <a:path w="113029" h="624839">
                    <a:moveTo>
                      <a:pt x="7620" y="518160"/>
                    </a:moveTo>
                    <a:lnTo>
                      <a:pt x="7620" y="499110"/>
                    </a:lnTo>
                  </a:path>
                  <a:path w="113029" h="624839">
                    <a:moveTo>
                      <a:pt x="112775" y="598170"/>
                    </a:moveTo>
                    <a:lnTo>
                      <a:pt x="74675" y="598170"/>
                    </a:lnTo>
                  </a:path>
                  <a:path w="113029" h="624839">
                    <a:moveTo>
                      <a:pt x="64770" y="598170"/>
                    </a:moveTo>
                    <a:lnTo>
                      <a:pt x="65531" y="598170"/>
                    </a:lnTo>
                  </a:path>
                  <a:path w="113029" h="624839">
                    <a:moveTo>
                      <a:pt x="55625" y="598170"/>
                    </a:moveTo>
                    <a:lnTo>
                      <a:pt x="17525" y="59817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5" name="object 1367">
                <a:extLst>
                  <a:ext uri="{FF2B5EF4-FFF2-40B4-BE49-F238E27FC236}">
                    <a16:creationId xmlns:a16="http://schemas.microsoft.com/office/drawing/2014/main" id="{B75360D1-E041-9EDA-1692-B6CA4808F58C}"/>
                  </a:ext>
                </a:extLst>
              </p:cNvPr>
              <p:cNvSpPr/>
              <p:nvPr/>
            </p:nvSpPr>
            <p:spPr>
              <a:xfrm>
                <a:off x="7533513" y="4121276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6" name="object 1368">
                <a:extLst>
                  <a:ext uri="{FF2B5EF4-FFF2-40B4-BE49-F238E27FC236}">
                    <a16:creationId xmlns:a16="http://schemas.microsoft.com/office/drawing/2014/main" id="{5FCB6570-FAB7-DCC3-5E7A-93D582DAA0B4}"/>
                  </a:ext>
                </a:extLst>
              </p:cNvPr>
              <p:cNvSpPr/>
              <p:nvPr/>
            </p:nvSpPr>
            <p:spPr>
              <a:xfrm>
                <a:off x="7485887" y="3617975"/>
                <a:ext cx="1489075" cy="561340"/>
              </a:xfrm>
              <a:custGeom>
                <a:avLst/>
                <a:gdLst/>
                <a:ahLst/>
                <a:cxnLst/>
                <a:rect l="l" t="t" r="r" b="b"/>
                <a:pathLst>
                  <a:path w="1489075" h="561339">
                    <a:moveTo>
                      <a:pt x="38100" y="503682"/>
                    </a:moveTo>
                    <a:lnTo>
                      <a:pt x="0" y="503682"/>
                    </a:lnTo>
                  </a:path>
                  <a:path w="1489075" h="561339">
                    <a:moveTo>
                      <a:pt x="94487" y="390906"/>
                    </a:moveTo>
                    <a:lnTo>
                      <a:pt x="94487" y="385572"/>
                    </a:lnTo>
                  </a:path>
                  <a:path w="1489075" h="561339">
                    <a:moveTo>
                      <a:pt x="112013" y="390906"/>
                    </a:moveTo>
                    <a:lnTo>
                      <a:pt x="112013" y="385572"/>
                    </a:lnTo>
                  </a:path>
                  <a:path w="1489075" h="561339">
                    <a:moveTo>
                      <a:pt x="41147" y="390906"/>
                    </a:moveTo>
                    <a:lnTo>
                      <a:pt x="41147" y="385572"/>
                    </a:lnTo>
                  </a:path>
                  <a:path w="1489075" h="561339">
                    <a:moveTo>
                      <a:pt x="1418843" y="38100"/>
                    </a:moveTo>
                    <a:lnTo>
                      <a:pt x="1418843" y="0"/>
                    </a:lnTo>
                  </a:path>
                  <a:path w="1489075" h="561339">
                    <a:moveTo>
                      <a:pt x="1436369" y="38100"/>
                    </a:moveTo>
                    <a:lnTo>
                      <a:pt x="1436369" y="0"/>
                    </a:lnTo>
                  </a:path>
                  <a:path w="1489075" h="561339">
                    <a:moveTo>
                      <a:pt x="1471421" y="38100"/>
                    </a:moveTo>
                    <a:lnTo>
                      <a:pt x="1471421" y="0"/>
                    </a:lnTo>
                  </a:path>
                  <a:path w="1489075" h="561339">
                    <a:moveTo>
                      <a:pt x="1488947" y="38100"/>
                    </a:moveTo>
                    <a:lnTo>
                      <a:pt x="1488947" y="0"/>
                    </a:lnTo>
                  </a:path>
                  <a:path w="1489075" h="561339">
                    <a:moveTo>
                      <a:pt x="1036319" y="38100"/>
                    </a:moveTo>
                    <a:lnTo>
                      <a:pt x="1036319" y="0"/>
                    </a:lnTo>
                  </a:path>
                  <a:path w="1489075" h="561339">
                    <a:moveTo>
                      <a:pt x="1053845" y="38100"/>
                    </a:moveTo>
                    <a:lnTo>
                      <a:pt x="1053845" y="0"/>
                    </a:lnTo>
                  </a:path>
                  <a:path w="1489075" h="561339">
                    <a:moveTo>
                      <a:pt x="1089659" y="38100"/>
                    </a:moveTo>
                    <a:lnTo>
                      <a:pt x="1089659" y="0"/>
                    </a:lnTo>
                  </a:path>
                  <a:path w="1489075" h="561339">
                    <a:moveTo>
                      <a:pt x="1107185" y="38100"/>
                    </a:moveTo>
                    <a:lnTo>
                      <a:pt x="1107185" y="0"/>
                    </a:lnTo>
                  </a:path>
                  <a:path w="1489075" h="561339">
                    <a:moveTo>
                      <a:pt x="1453895" y="560832"/>
                    </a:moveTo>
                    <a:lnTo>
                      <a:pt x="1453895" y="473201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7" name="object 1369">
                <a:extLst>
                  <a:ext uri="{FF2B5EF4-FFF2-40B4-BE49-F238E27FC236}">
                    <a16:creationId xmlns:a16="http://schemas.microsoft.com/office/drawing/2014/main" id="{5FDC941F-D61F-2421-D74D-2C5C6D74A974}"/>
                  </a:ext>
                </a:extLst>
              </p:cNvPr>
              <p:cNvSpPr/>
              <p:nvPr/>
            </p:nvSpPr>
            <p:spPr>
              <a:xfrm>
                <a:off x="8939402" y="407174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8" name="object 1370">
                <a:extLst>
                  <a:ext uri="{FF2B5EF4-FFF2-40B4-BE49-F238E27FC236}">
                    <a16:creationId xmlns:a16="http://schemas.microsoft.com/office/drawing/2014/main" id="{467BABE8-AEEA-481C-901C-938B5599CA2F}"/>
                  </a:ext>
                </a:extLst>
              </p:cNvPr>
              <p:cNvSpPr/>
              <p:nvPr/>
            </p:nvSpPr>
            <p:spPr>
              <a:xfrm>
                <a:off x="8939784" y="3976116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70">
                    <a:moveTo>
                      <a:pt x="0" y="7696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79" name="object 1371">
                <a:extLst>
                  <a:ext uri="{FF2B5EF4-FFF2-40B4-BE49-F238E27FC236}">
                    <a16:creationId xmlns:a16="http://schemas.microsoft.com/office/drawing/2014/main" id="{C9ABC39F-3A04-F451-8699-3C9B104927E6}"/>
                  </a:ext>
                </a:extLst>
              </p:cNvPr>
              <p:cNvSpPr/>
              <p:nvPr/>
            </p:nvSpPr>
            <p:spPr>
              <a:xfrm>
                <a:off x="8939402" y="3956684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0" name="object 1372">
                <a:extLst>
                  <a:ext uri="{FF2B5EF4-FFF2-40B4-BE49-F238E27FC236}">
                    <a16:creationId xmlns:a16="http://schemas.microsoft.com/office/drawing/2014/main" id="{453B926E-C4EC-1072-5D4E-EFB063015EC2}"/>
                  </a:ext>
                </a:extLst>
              </p:cNvPr>
              <p:cNvSpPr/>
              <p:nvPr/>
            </p:nvSpPr>
            <p:spPr>
              <a:xfrm>
                <a:off x="8939784" y="3862577"/>
                <a:ext cx="0" cy="75565"/>
              </a:xfrm>
              <a:custGeom>
                <a:avLst/>
                <a:gdLst/>
                <a:ahLst/>
                <a:cxnLst/>
                <a:rect l="l" t="t" r="r" b="b"/>
                <a:pathLst>
                  <a:path h="75564">
                    <a:moveTo>
                      <a:pt x="0" y="7543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1" name="object 1373">
                <a:extLst>
                  <a:ext uri="{FF2B5EF4-FFF2-40B4-BE49-F238E27FC236}">
                    <a16:creationId xmlns:a16="http://schemas.microsoft.com/office/drawing/2014/main" id="{F318113F-A0EC-F9EC-62A9-616A9345C940}"/>
                  </a:ext>
                </a:extLst>
              </p:cNvPr>
              <p:cNvSpPr/>
              <p:nvPr/>
            </p:nvSpPr>
            <p:spPr>
              <a:xfrm>
                <a:off x="8939402" y="384314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2" name="object 1374">
                <a:extLst>
                  <a:ext uri="{FF2B5EF4-FFF2-40B4-BE49-F238E27FC236}">
                    <a16:creationId xmlns:a16="http://schemas.microsoft.com/office/drawing/2014/main" id="{4FF6FD88-FCAA-4854-2CE0-C1D4768CE789}"/>
                  </a:ext>
                </a:extLst>
              </p:cNvPr>
              <p:cNvSpPr/>
              <p:nvPr/>
            </p:nvSpPr>
            <p:spPr>
              <a:xfrm>
                <a:off x="8939784" y="3747516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70">
                    <a:moveTo>
                      <a:pt x="0" y="7696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3" name="object 1375">
                <a:extLst>
                  <a:ext uri="{FF2B5EF4-FFF2-40B4-BE49-F238E27FC236}">
                    <a16:creationId xmlns:a16="http://schemas.microsoft.com/office/drawing/2014/main" id="{A44297A0-A5EB-23F6-6096-DCC680C203FC}"/>
                  </a:ext>
                </a:extLst>
              </p:cNvPr>
              <p:cNvSpPr/>
              <p:nvPr/>
            </p:nvSpPr>
            <p:spPr>
              <a:xfrm>
                <a:off x="8939402" y="3728084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4" name="object 1376">
                <a:extLst>
                  <a:ext uri="{FF2B5EF4-FFF2-40B4-BE49-F238E27FC236}">
                    <a16:creationId xmlns:a16="http://schemas.microsoft.com/office/drawing/2014/main" id="{71DE0747-85B9-98EB-B72A-A0ECD909C034}"/>
                  </a:ext>
                </a:extLst>
              </p:cNvPr>
              <p:cNvSpPr/>
              <p:nvPr/>
            </p:nvSpPr>
            <p:spPr>
              <a:xfrm>
                <a:off x="8939784" y="3633216"/>
                <a:ext cx="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h="76200">
                    <a:moveTo>
                      <a:pt x="0" y="762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5" name="object 1377">
                <a:extLst>
                  <a:ext uri="{FF2B5EF4-FFF2-40B4-BE49-F238E27FC236}">
                    <a16:creationId xmlns:a16="http://schemas.microsoft.com/office/drawing/2014/main" id="{1A52E6A7-4672-AB04-2CBC-E660AF233CC7}"/>
                  </a:ext>
                </a:extLst>
              </p:cNvPr>
              <p:cNvSpPr/>
              <p:nvPr/>
            </p:nvSpPr>
            <p:spPr>
              <a:xfrm>
                <a:off x="8939402" y="3613784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6" name="object 1378">
                <a:extLst>
                  <a:ext uri="{FF2B5EF4-FFF2-40B4-BE49-F238E27FC236}">
                    <a16:creationId xmlns:a16="http://schemas.microsoft.com/office/drawing/2014/main" id="{B1C3841C-33E1-864D-7DB5-7F6E8F97C220}"/>
                  </a:ext>
                </a:extLst>
              </p:cNvPr>
              <p:cNvSpPr/>
              <p:nvPr/>
            </p:nvSpPr>
            <p:spPr>
              <a:xfrm>
                <a:off x="8558022" y="3507486"/>
                <a:ext cx="382270" cy="614680"/>
              </a:xfrm>
              <a:custGeom>
                <a:avLst/>
                <a:gdLst/>
                <a:ahLst/>
                <a:cxnLst/>
                <a:rect l="l" t="t" r="r" b="b"/>
                <a:pathLst>
                  <a:path w="382270" h="614679">
                    <a:moveTo>
                      <a:pt x="381761" y="87629"/>
                    </a:moveTo>
                    <a:lnTo>
                      <a:pt x="381761" y="0"/>
                    </a:lnTo>
                  </a:path>
                  <a:path w="382270" h="614679">
                    <a:moveTo>
                      <a:pt x="0" y="614172"/>
                    </a:moveTo>
                    <a:lnTo>
                      <a:pt x="0" y="53416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7" name="object 1379">
                <a:extLst>
                  <a:ext uri="{FF2B5EF4-FFF2-40B4-BE49-F238E27FC236}">
                    <a16:creationId xmlns:a16="http://schemas.microsoft.com/office/drawing/2014/main" id="{239C23CA-8E96-385A-2B54-55EAB84E36E5}"/>
                  </a:ext>
                </a:extLst>
              </p:cNvPr>
              <p:cNvSpPr/>
              <p:nvPr/>
            </p:nvSpPr>
            <p:spPr>
              <a:xfrm>
                <a:off x="8557640" y="4022216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8" name="object 1380">
                <a:extLst>
                  <a:ext uri="{FF2B5EF4-FFF2-40B4-BE49-F238E27FC236}">
                    <a16:creationId xmlns:a16="http://schemas.microsoft.com/office/drawing/2014/main" id="{D14C3A9C-B881-9149-5E8A-90DBEE4AD646}"/>
                  </a:ext>
                </a:extLst>
              </p:cNvPr>
              <p:cNvSpPr/>
              <p:nvPr/>
            </p:nvSpPr>
            <p:spPr>
              <a:xfrm>
                <a:off x="8558022" y="3927347"/>
                <a:ext cx="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h="76200">
                    <a:moveTo>
                      <a:pt x="0" y="762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89" name="object 1381">
                <a:extLst>
                  <a:ext uri="{FF2B5EF4-FFF2-40B4-BE49-F238E27FC236}">
                    <a16:creationId xmlns:a16="http://schemas.microsoft.com/office/drawing/2014/main" id="{819612C8-08F4-D2EA-358A-81E453E75587}"/>
                  </a:ext>
                </a:extLst>
              </p:cNvPr>
              <p:cNvSpPr/>
              <p:nvPr/>
            </p:nvSpPr>
            <p:spPr>
              <a:xfrm>
                <a:off x="8557640" y="3907916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0" name="object 1382">
                <a:extLst>
                  <a:ext uri="{FF2B5EF4-FFF2-40B4-BE49-F238E27FC236}">
                    <a16:creationId xmlns:a16="http://schemas.microsoft.com/office/drawing/2014/main" id="{D7C01865-9A05-3EA2-36D9-8A919A8CF61E}"/>
                  </a:ext>
                </a:extLst>
              </p:cNvPr>
              <p:cNvSpPr/>
              <p:nvPr/>
            </p:nvSpPr>
            <p:spPr>
              <a:xfrm>
                <a:off x="8558022" y="3812286"/>
                <a:ext cx="0" cy="77470"/>
              </a:xfrm>
              <a:custGeom>
                <a:avLst/>
                <a:gdLst/>
                <a:ahLst/>
                <a:cxnLst/>
                <a:rect l="l" t="t" r="r" b="b"/>
                <a:pathLst>
                  <a:path h="77470">
                    <a:moveTo>
                      <a:pt x="0" y="7696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1" name="object 1383">
                <a:extLst>
                  <a:ext uri="{FF2B5EF4-FFF2-40B4-BE49-F238E27FC236}">
                    <a16:creationId xmlns:a16="http://schemas.microsoft.com/office/drawing/2014/main" id="{7986A0B1-D90D-53E6-22F6-840FA0AD01BF}"/>
                  </a:ext>
                </a:extLst>
              </p:cNvPr>
              <p:cNvSpPr/>
              <p:nvPr/>
            </p:nvSpPr>
            <p:spPr>
              <a:xfrm>
                <a:off x="8557640" y="379285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2" name="object 1384">
                <a:extLst>
                  <a:ext uri="{FF2B5EF4-FFF2-40B4-BE49-F238E27FC236}">
                    <a16:creationId xmlns:a16="http://schemas.microsoft.com/office/drawing/2014/main" id="{508C004B-496F-0DF9-F805-A21E706BC56D}"/>
                  </a:ext>
                </a:extLst>
              </p:cNvPr>
              <p:cNvSpPr/>
              <p:nvPr/>
            </p:nvSpPr>
            <p:spPr>
              <a:xfrm>
                <a:off x="8558022" y="3697986"/>
                <a:ext cx="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h="76200">
                    <a:moveTo>
                      <a:pt x="0" y="762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3" name="object 1385">
                <a:extLst>
                  <a:ext uri="{FF2B5EF4-FFF2-40B4-BE49-F238E27FC236}">
                    <a16:creationId xmlns:a16="http://schemas.microsoft.com/office/drawing/2014/main" id="{63701485-CB00-94F6-0C69-EC6515047107}"/>
                  </a:ext>
                </a:extLst>
              </p:cNvPr>
              <p:cNvSpPr/>
              <p:nvPr/>
            </p:nvSpPr>
            <p:spPr>
              <a:xfrm>
                <a:off x="8557640" y="3679316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4" name="object 1386">
                <a:extLst>
                  <a:ext uri="{FF2B5EF4-FFF2-40B4-BE49-F238E27FC236}">
                    <a16:creationId xmlns:a16="http://schemas.microsoft.com/office/drawing/2014/main" id="{CE0BB033-0BFE-D273-64D0-A7BDA04DDA06}"/>
                  </a:ext>
                </a:extLst>
              </p:cNvPr>
              <p:cNvSpPr/>
              <p:nvPr/>
            </p:nvSpPr>
            <p:spPr>
              <a:xfrm>
                <a:off x="8232648" y="3579875"/>
                <a:ext cx="325755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325754" h="270510">
                    <a:moveTo>
                      <a:pt x="325374" y="80010"/>
                    </a:moveTo>
                    <a:lnTo>
                      <a:pt x="325374" y="0"/>
                    </a:lnTo>
                  </a:path>
                  <a:path w="325754" h="270510">
                    <a:moveTo>
                      <a:pt x="0" y="270510"/>
                    </a:moveTo>
                    <a:lnTo>
                      <a:pt x="38100" y="27051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5" name="object 1387">
                <a:extLst>
                  <a:ext uri="{FF2B5EF4-FFF2-40B4-BE49-F238E27FC236}">
                    <a16:creationId xmlns:a16="http://schemas.microsoft.com/office/drawing/2014/main" id="{78755441-5AC5-6DAC-2AA0-572D3A580F90}"/>
                  </a:ext>
                </a:extLst>
              </p:cNvPr>
              <p:cNvSpPr/>
              <p:nvPr/>
            </p:nvSpPr>
            <p:spPr>
              <a:xfrm>
                <a:off x="8290178" y="38500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6" name="object 1388">
                <a:extLst>
                  <a:ext uri="{FF2B5EF4-FFF2-40B4-BE49-F238E27FC236}">
                    <a16:creationId xmlns:a16="http://schemas.microsoft.com/office/drawing/2014/main" id="{D07F1863-6FE6-B353-7427-1751B568735D}"/>
                  </a:ext>
                </a:extLst>
              </p:cNvPr>
              <p:cNvSpPr/>
              <p:nvPr/>
            </p:nvSpPr>
            <p:spPr>
              <a:xfrm>
                <a:off x="8309610" y="3850386"/>
                <a:ext cx="762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">
                    <a:moveTo>
                      <a:pt x="0" y="0"/>
                    </a:moveTo>
                    <a:lnTo>
                      <a:pt x="7620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7" name="object 1389">
                <a:extLst>
                  <a:ext uri="{FF2B5EF4-FFF2-40B4-BE49-F238E27FC236}">
                    <a16:creationId xmlns:a16="http://schemas.microsoft.com/office/drawing/2014/main" id="{AEE46C19-544A-4EA5-17E5-F66DC359C380}"/>
                  </a:ext>
                </a:extLst>
              </p:cNvPr>
              <p:cNvSpPr/>
              <p:nvPr/>
            </p:nvSpPr>
            <p:spPr>
              <a:xfrm>
                <a:off x="8404478" y="38500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8" name="object 1390">
                <a:extLst>
                  <a:ext uri="{FF2B5EF4-FFF2-40B4-BE49-F238E27FC236}">
                    <a16:creationId xmlns:a16="http://schemas.microsoft.com/office/drawing/2014/main" id="{3D6C473B-D34B-B858-254B-20F973CAA236}"/>
                  </a:ext>
                </a:extLst>
              </p:cNvPr>
              <p:cNvSpPr/>
              <p:nvPr/>
            </p:nvSpPr>
            <p:spPr>
              <a:xfrm>
                <a:off x="8423910" y="3850386"/>
                <a:ext cx="1917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1770">
                    <a:moveTo>
                      <a:pt x="0" y="0"/>
                    </a:moveTo>
                    <a:lnTo>
                      <a:pt x="76200" y="0"/>
                    </a:lnTo>
                  </a:path>
                  <a:path w="191770">
                    <a:moveTo>
                      <a:pt x="95250" y="0"/>
                    </a:moveTo>
                    <a:lnTo>
                      <a:pt x="96012" y="0"/>
                    </a:lnTo>
                  </a:path>
                  <a:path w="191770">
                    <a:moveTo>
                      <a:pt x="115062" y="0"/>
                    </a:moveTo>
                    <a:lnTo>
                      <a:pt x="19126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799" name="object 1391">
                <a:extLst>
                  <a:ext uri="{FF2B5EF4-FFF2-40B4-BE49-F238E27FC236}">
                    <a16:creationId xmlns:a16="http://schemas.microsoft.com/office/drawing/2014/main" id="{5AA93D4B-2725-20F2-7C6E-F6241F58B3BF}"/>
                  </a:ext>
                </a:extLst>
              </p:cNvPr>
              <p:cNvSpPr/>
              <p:nvPr/>
            </p:nvSpPr>
            <p:spPr>
              <a:xfrm>
                <a:off x="8633840" y="38500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00" name="object 1392">
                <a:extLst>
                  <a:ext uri="{FF2B5EF4-FFF2-40B4-BE49-F238E27FC236}">
                    <a16:creationId xmlns:a16="http://schemas.microsoft.com/office/drawing/2014/main" id="{412236D3-97EB-3BEB-F371-FFB492CE0149}"/>
                  </a:ext>
                </a:extLst>
              </p:cNvPr>
              <p:cNvSpPr/>
              <p:nvPr/>
            </p:nvSpPr>
            <p:spPr>
              <a:xfrm>
                <a:off x="8653272" y="3850386"/>
                <a:ext cx="5353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5304">
                    <a:moveTo>
                      <a:pt x="0" y="0"/>
                    </a:moveTo>
                    <a:lnTo>
                      <a:pt x="76200" y="0"/>
                    </a:lnTo>
                  </a:path>
                  <a:path w="535304">
                    <a:moveTo>
                      <a:pt x="95250" y="0"/>
                    </a:moveTo>
                    <a:lnTo>
                      <a:pt x="96011" y="0"/>
                    </a:lnTo>
                  </a:path>
                  <a:path w="535304">
                    <a:moveTo>
                      <a:pt x="114300" y="0"/>
                    </a:moveTo>
                    <a:lnTo>
                      <a:pt x="190500" y="0"/>
                    </a:lnTo>
                  </a:path>
                  <a:path w="535304">
                    <a:moveTo>
                      <a:pt x="209550" y="0"/>
                    </a:moveTo>
                    <a:lnTo>
                      <a:pt x="210311" y="0"/>
                    </a:lnTo>
                  </a:path>
                  <a:path w="535304">
                    <a:moveTo>
                      <a:pt x="228600" y="0"/>
                    </a:moveTo>
                    <a:lnTo>
                      <a:pt x="305561" y="0"/>
                    </a:lnTo>
                  </a:path>
                  <a:path w="535304">
                    <a:moveTo>
                      <a:pt x="324611" y="0"/>
                    </a:moveTo>
                    <a:lnTo>
                      <a:pt x="325374" y="0"/>
                    </a:lnTo>
                  </a:path>
                  <a:path w="535304">
                    <a:moveTo>
                      <a:pt x="343661" y="0"/>
                    </a:moveTo>
                    <a:lnTo>
                      <a:pt x="419861" y="0"/>
                    </a:lnTo>
                  </a:path>
                  <a:path w="535304">
                    <a:moveTo>
                      <a:pt x="438911" y="0"/>
                    </a:moveTo>
                    <a:lnTo>
                      <a:pt x="439674" y="0"/>
                    </a:lnTo>
                  </a:path>
                  <a:path w="535304">
                    <a:moveTo>
                      <a:pt x="457961" y="0"/>
                    </a:moveTo>
                    <a:lnTo>
                      <a:pt x="534924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01" name="object 1393">
                <a:extLst>
                  <a:ext uri="{FF2B5EF4-FFF2-40B4-BE49-F238E27FC236}">
                    <a16:creationId xmlns:a16="http://schemas.microsoft.com/office/drawing/2014/main" id="{F1E68D5B-0BCF-B674-3D39-B7DD427EB255}"/>
                  </a:ext>
                </a:extLst>
              </p:cNvPr>
              <p:cNvSpPr/>
              <p:nvPr/>
            </p:nvSpPr>
            <p:spPr>
              <a:xfrm>
                <a:off x="9206864" y="385000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>
                    <a:moveTo>
                      <a:pt x="380" y="0"/>
                    </a:moveTo>
                    <a:lnTo>
                      <a:pt x="650" y="111"/>
                    </a:lnTo>
                    <a:lnTo>
                      <a:pt x="761" y="380"/>
                    </a:lnTo>
                    <a:lnTo>
                      <a:pt x="650" y="650"/>
                    </a:lnTo>
                    <a:lnTo>
                      <a:pt x="380" y="761"/>
                    </a:lnTo>
                    <a:lnTo>
                      <a:pt x="111" y="650"/>
                    </a:lnTo>
                    <a:lnTo>
                      <a:pt x="0" y="380"/>
                    </a:lnTo>
                    <a:lnTo>
                      <a:pt x="111" y="111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02" name="object 1394">
                <a:extLst>
                  <a:ext uri="{FF2B5EF4-FFF2-40B4-BE49-F238E27FC236}">
                    <a16:creationId xmlns:a16="http://schemas.microsoft.com/office/drawing/2014/main" id="{CC95C1ED-9654-8F0E-9C9C-B91F0F9DE699}"/>
                  </a:ext>
                </a:extLst>
              </p:cNvPr>
              <p:cNvSpPr/>
              <p:nvPr/>
            </p:nvSpPr>
            <p:spPr>
              <a:xfrm>
                <a:off x="8469629" y="3705605"/>
                <a:ext cx="79502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795020" h="290829">
                    <a:moveTo>
                      <a:pt x="756666" y="144780"/>
                    </a:moveTo>
                    <a:lnTo>
                      <a:pt x="794766" y="144780"/>
                    </a:lnTo>
                  </a:path>
                  <a:path w="795020" h="290829">
                    <a:moveTo>
                      <a:pt x="0" y="0"/>
                    </a:moveTo>
                    <a:lnTo>
                      <a:pt x="557784" y="0"/>
                    </a:lnTo>
                  </a:path>
                  <a:path w="795020" h="290829">
                    <a:moveTo>
                      <a:pt x="0" y="290322"/>
                    </a:moveTo>
                    <a:lnTo>
                      <a:pt x="557784" y="290322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803" name="object 1395">
                <a:extLst>
                  <a:ext uri="{FF2B5EF4-FFF2-40B4-BE49-F238E27FC236}">
                    <a16:creationId xmlns:a16="http://schemas.microsoft.com/office/drawing/2014/main" id="{D36A17C6-C8A8-7110-7B2A-03D47DF21E28}"/>
                  </a:ext>
                </a:extLst>
              </p:cNvPr>
              <p:cNvPicPr/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8232266" y="3655694"/>
                <a:ext cx="361949" cy="493013"/>
              </a:xfrm>
              <a:prstGeom prst="rect">
                <a:avLst/>
              </a:prstGeom>
            </p:spPr>
          </p:pic>
          <p:sp>
            <p:nvSpPr>
              <p:cNvPr id="2804" name="object 1396">
                <a:extLst>
                  <a:ext uri="{FF2B5EF4-FFF2-40B4-BE49-F238E27FC236}">
                    <a16:creationId xmlns:a16="http://schemas.microsoft.com/office/drawing/2014/main" id="{02272C8A-1856-7432-F64D-8AB5878FE643}"/>
                  </a:ext>
                </a:extLst>
              </p:cNvPr>
              <p:cNvSpPr/>
              <p:nvPr/>
            </p:nvSpPr>
            <p:spPr>
              <a:xfrm>
                <a:off x="8996934" y="3705605"/>
                <a:ext cx="4889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290829">
                    <a:moveTo>
                      <a:pt x="45720" y="247650"/>
                    </a:moveTo>
                    <a:lnTo>
                      <a:pt x="48768" y="241554"/>
                    </a:lnTo>
                    <a:lnTo>
                      <a:pt x="45720" y="235458"/>
                    </a:lnTo>
                  </a:path>
                  <a:path w="48895" h="290829">
                    <a:moveTo>
                      <a:pt x="33527" y="232410"/>
                    </a:moveTo>
                    <a:lnTo>
                      <a:pt x="33527" y="286512"/>
                    </a:lnTo>
                  </a:path>
                  <a:path w="48895" h="290829">
                    <a:moveTo>
                      <a:pt x="0" y="290322"/>
                    </a:moveTo>
                    <a:lnTo>
                      <a:pt x="0" y="0"/>
                    </a:lnTo>
                  </a:path>
                  <a:path w="48895" h="290829">
                    <a:moveTo>
                      <a:pt x="30480" y="290322"/>
                    </a:moveTo>
                    <a:lnTo>
                      <a:pt x="3048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805" name="object 1397">
                <a:extLst>
                  <a:ext uri="{FF2B5EF4-FFF2-40B4-BE49-F238E27FC236}">
                    <a16:creationId xmlns:a16="http://schemas.microsoft.com/office/drawing/2014/main" id="{CBF51537-D370-F214-B38B-E2E8074E8F05}"/>
                  </a:ext>
                </a:extLst>
              </p:cNvPr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8902827" y="3655694"/>
                <a:ext cx="362330" cy="493013"/>
              </a:xfrm>
              <a:prstGeom prst="rect">
                <a:avLst/>
              </a:prstGeom>
            </p:spPr>
          </p:pic>
          <p:pic>
            <p:nvPicPr>
              <p:cNvPr id="2806" name="object 1398">
                <a:extLst>
                  <a:ext uri="{FF2B5EF4-FFF2-40B4-BE49-F238E27FC236}">
                    <a16:creationId xmlns:a16="http://schemas.microsoft.com/office/drawing/2014/main" id="{B2C3E9D3-C1C9-84DA-1D3B-570510C6D706}"/>
                  </a:ext>
                </a:extLst>
              </p:cNvPr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8426958" y="3552825"/>
                <a:ext cx="166497" cy="65531"/>
              </a:xfrm>
              <a:prstGeom prst="rect">
                <a:avLst/>
              </a:prstGeom>
            </p:spPr>
          </p:pic>
          <p:pic>
            <p:nvPicPr>
              <p:cNvPr id="2807" name="object 1399">
                <a:extLst>
                  <a:ext uri="{FF2B5EF4-FFF2-40B4-BE49-F238E27FC236}">
                    <a16:creationId xmlns:a16="http://schemas.microsoft.com/office/drawing/2014/main" id="{DBEA460D-C014-3C2C-40E9-AA55B0900406}"/>
                  </a:ext>
                </a:extLst>
              </p:cNvPr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8904351" y="3552825"/>
                <a:ext cx="70865" cy="65531"/>
              </a:xfrm>
              <a:prstGeom prst="rect">
                <a:avLst/>
              </a:prstGeom>
            </p:spPr>
          </p:pic>
          <p:sp>
            <p:nvSpPr>
              <p:cNvPr id="2808" name="object 1400">
                <a:extLst>
                  <a:ext uri="{FF2B5EF4-FFF2-40B4-BE49-F238E27FC236}">
                    <a16:creationId xmlns:a16="http://schemas.microsoft.com/office/drawing/2014/main" id="{9F43610F-388B-A874-F0FE-2EDDE4019BBD}"/>
                  </a:ext>
                </a:extLst>
              </p:cNvPr>
              <p:cNvSpPr/>
              <p:nvPr/>
            </p:nvSpPr>
            <p:spPr>
              <a:xfrm>
                <a:off x="7527036" y="3617975"/>
                <a:ext cx="7112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1120" h="38100">
                    <a:moveTo>
                      <a:pt x="70866" y="38100"/>
                    </a:moveTo>
                    <a:lnTo>
                      <a:pt x="70866" y="0"/>
                    </a:lnTo>
                  </a:path>
                  <a:path w="71120" h="38100">
                    <a:moveTo>
                      <a:pt x="53340" y="38100"/>
                    </a:moveTo>
                    <a:lnTo>
                      <a:pt x="53340" y="0"/>
                    </a:lnTo>
                  </a:path>
                  <a:path w="71120" h="38100">
                    <a:moveTo>
                      <a:pt x="17525" y="38100"/>
                    </a:moveTo>
                    <a:lnTo>
                      <a:pt x="17525" y="0"/>
                    </a:lnTo>
                  </a:path>
                  <a:path w="71120" h="38100">
                    <a:moveTo>
                      <a:pt x="0" y="3810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809" name="object 1401">
                <a:extLst>
                  <a:ext uri="{FF2B5EF4-FFF2-40B4-BE49-F238E27FC236}">
                    <a16:creationId xmlns:a16="http://schemas.microsoft.com/office/drawing/2014/main" id="{8CEB3548-F853-2FA4-A224-8CBC05F36442}"/>
                  </a:ext>
                </a:extLst>
              </p:cNvPr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7264527" y="3774186"/>
                <a:ext cx="145161" cy="153162"/>
              </a:xfrm>
              <a:prstGeom prst="rect">
                <a:avLst/>
              </a:prstGeom>
            </p:spPr>
          </p:pic>
          <p:pic>
            <p:nvPicPr>
              <p:cNvPr id="2810" name="object 1402">
                <a:extLst>
                  <a:ext uri="{FF2B5EF4-FFF2-40B4-BE49-F238E27FC236}">
                    <a16:creationId xmlns:a16="http://schemas.microsoft.com/office/drawing/2014/main" id="{2F90ED14-76A3-0AAF-B07D-8B170E3574EC}"/>
                  </a:ext>
                </a:extLst>
              </p:cNvPr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7455027" y="3743325"/>
                <a:ext cx="214883" cy="214883"/>
              </a:xfrm>
              <a:prstGeom prst="rect">
                <a:avLst/>
              </a:prstGeom>
            </p:spPr>
          </p:pic>
          <p:sp>
            <p:nvSpPr>
              <p:cNvPr id="2811" name="object 1403">
                <a:extLst>
                  <a:ext uri="{FF2B5EF4-FFF2-40B4-BE49-F238E27FC236}">
                    <a16:creationId xmlns:a16="http://schemas.microsoft.com/office/drawing/2014/main" id="{BF4539B6-B6B0-2247-1671-1C94648B1975}"/>
                  </a:ext>
                </a:extLst>
              </p:cNvPr>
              <p:cNvSpPr/>
              <p:nvPr/>
            </p:nvSpPr>
            <p:spPr>
              <a:xfrm>
                <a:off x="7409687" y="3656075"/>
                <a:ext cx="386080" cy="340360"/>
              </a:xfrm>
              <a:custGeom>
                <a:avLst/>
                <a:gdLst/>
                <a:ahLst/>
                <a:cxnLst/>
                <a:rect l="l" t="t" r="r" b="b"/>
                <a:pathLst>
                  <a:path w="386079" h="340360">
                    <a:moveTo>
                      <a:pt x="297941" y="339851"/>
                    </a:moveTo>
                    <a:lnTo>
                      <a:pt x="297941" y="49529"/>
                    </a:lnTo>
                  </a:path>
                  <a:path w="386079" h="340360">
                    <a:moveTo>
                      <a:pt x="7619" y="339851"/>
                    </a:moveTo>
                    <a:lnTo>
                      <a:pt x="7619" y="49529"/>
                    </a:lnTo>
                  </a:path>
                  <a:path w="386079" h="340360">
                    <a:moveTo>
                      <a:pt x="7619" y="339851"/>
                    </a:moveTo>
                    <a:lnTo>
                      <a:pt x="297941" y="339851"/>
                    </a:lnTo>
                  </a:path>
                  <a:path w="386079" h="340360">
                    <a:moveTo>
                      <a:pt x="162305" y="294132"/>
                    </a:moveTo>
                    <a:lnTo>
                      <a:pt x="143255" y="294132"/>
                    </a:lnTo>
                  </a:path>
                  <a:path w="386079" h="340360">
                    <a:moveTo>
                      <a:pt x="347471" y="159258"/>
                    </a:moveTo>
                    <a:lnTo>
                      <a:pt x="385571" y="159258"/>
                    </a:lnTo>
                  </a:path>
                  <a:path w="386079" h="340360">
                    <a:moveTo>
                      <a:pt x="347471" y="176784"/>
                    </a:moveTo>
                    <a:lnTo>
                      <a:pt x="385571" y="176784"/>
                    </a:lnTo>
                  </a:path>
                  <a:path w="386079" h="340360">
                    <a:moveTo>
                      <a:pt x="347471" y="211836"/>
                    </a:moveTo>
                    <a:lnTo>
                      <a:pt x="385571" y="211836"/>
                    </a:lnTo>
                  </a:path>
                  <a:path w="386079" h="340360">
                    <a:moveTo>
                      <a:pt x="347471" y="230124"/>
                    </a:moveTo>
                    <a:lnTo>
                      <a:pt x="385571" y="230124"/>
                    </a:lnTo>
                  </a:path>
                  <a:path w="386079" h="340360">
                    <a:moveTo>
                      <a:pt x="3809" y="158496"/>
                    </a:moveTo>
                    <a:lnTo>
                      <a:pt x="7619" y="158496"/>
                    </a:lnTo>
                  </a:path>
                  <a:path w="386079" h="340360">
                    <a:moveTo>
                      <a:pt x="53339" y="185165"/>
                    </a:moveTo>
                    <a:lnTo>
                      <a:pt x="60959" y="185165"/>
                    </a:lnTo>
                  </a:path>
                  <a:path w="386079" h="340360">
                    <a:moveTo>
                      <a:pt x="53339" y="204215"/>
                    </a:moveTo>
                    <a:lnTo>
                      <a:pt x="60959" y="204215"/>
                    </a:lnTo>
                    <a:lnTo>
                      <a:pt x="60959" y="185165"/>
                    </a:lnTo>
                  </a:path>
                  <a:path w="386079" h="340360">
                    <a:moveTo>
                      <a:pt x="53339" y="204215"/>
                    </a:moveTo>
                    <a:lnTo>
                      <a:pt x="53339" y="185165"/>
                    </a:lnTo>
                  </a:path>
                  <a:path w="386079" h="340360">
                    <a:moveTo>
                      <a:pt x="3809" y="230886"/>
                    </a:moveTo>
                    <a:lnTo>
                      <a:pt x="7619" y="230886"/>
                    </a:lnTo>
                  </a:path>
                  <a:path w="386079" h="340360">
                    <a:moveTo>
                      <a:pt x="0" y="230124"/>
                    </a:moveTo>
                    <a:lnTo>
                      <a:pt x="3809" y="220979"/>
                    </a:lnTo>
                    <a:lnTo>
                      <a:pt x="0" y="211836"/>
                    </a:lnTo>
                    <a:lnTo>
                      <a:pt x="0" y="176784"/>
                    </a:lnTo>
                  </a:path>
                  <a:path w="386079" h="340360">
                    <a:moveTo>
                      <a:pt x="162305" y="286512"/>
                    </a:moveTo>
                    <a:lnTo>
                      <a:pt x="143255" y="286512"/>
                    </a:lnTo>
                  </a:path>
                  <a:path w="386079" h="340360">
                    <a:moveTo>
                      <a:pt x="0" y="176784"/>
                    </a:moveTo>
                    <a:lnTo>
                      <a:pt x="3809" y="168401"/>
                    </a:lnTo>
                    <a:lnTo>
                      <a:pt x="0" y="159258"/>
                    </a:lnTo>
                  </a:path>
                  <a:path w="386079" h="340360">
                    <a:moveTo>
                      <a:pt x="3809" y="230886"/>
                    </a:moveTo>
                    <a:lnTo>
                      <a:pt x="3809" y="158496"/>
                    </a:lnTo>
                  </a:path>
                  <a:path w="386079" h="340360">
                    <a:moveTo>
                      <a:pt x="301751" y="158496"/>
                    </a:moveTo>
                    <a:lnTo>
                      <a:pt x="297941" y="158496"/>
                    </a:lnTo>
                  </a:path>
                  <a:path w="386079" h="340360">
                    <a:moveTo>
                      <a:pt x="311657" y="159258"/>
                    </a:moveTo>
                    <a:lnTo>
                      <a:pt x="305561" y="159258"/>
                    </a:lnTo>
                  </a:path>
                  <a:path w="386079" h="340360">
                    <a:moveTo>
                      <a:pt x="343661" y="165353"/>
                    </a:moveTo>
                    <a:lnTo>
                      <a:pt x="324611" y="165353"/>
                    </a:lnTo>
                  </a:path>
                  <a:path w="386079" h="340360">
                    <a:moveTo>
                      <a:pt x="324611" y="170687"/>
                    </a:moveTo>
                    <a:lnTo>
                      <a:pt x="315467" y="170687"/>
                    </a:lnTo>
                  </a:path>
                  <a:path w="386079" h="340360">
                    <a:moveTo>
                      <a:pt x="324611" y="174498"/>
                    </a:moveTo>
                    <a:lnTo>
                      <a:pt x="315467" y="174498"/>
                    </a:lnTo>
                  </a:path>
                  <a:path w="386079" h="340360">
                    <a:moveTo>
                      <a:pt x="324611" y="214884"/>
                    </a:moveTo>
                    <a:lnTo>
                      <a:pt x="315467" y="214884"/>
                    </a:lnTo>
                  </a:path>
                  <a:path w="386079" h="340360">
                    <a:moveTo>
                      <a:pt x="324611" y="218694"/>
                    </a:moveTo>
                    <a:lnTo>
                      <a:pt x="315467" y="218694"/>
                    </a:lnTo>
                  </a:path>
                  <a:path w="386079" h="340360">
                    <a:moveTo>
                      <a:pt x="311657" y="176784"/>
                    </a:moveTo>
                    <a:lnTo>
                      <a:pt x="305561" y="176784"/>
                    </a:lnTo>
                  </a:path>
                  <a:path w="386079" h="340360">
                    <a:moveTo>
                      <a:pt x="252221" y="185165"/>
                    </a:moveTo>
                    <a:lnTo>
                      <a:pt x="244601" y="185165"/>
                    </a:lnTo>
                  </a:path>
                  <a:path w="386079" h="340360">
                    <a:moveTo>
                      <a:pt x="252221" y="204215"/>
                    </a:moveTo>
                    <a:lnTo>
                      <a:pt x="244601" y="204215"/>
                    </a:lnTo>
                  </a:path>
                  <a:path w="386079" h="340360">
                    <a:moveTo>
                      <a:pt x="311657" y="211836"/>
                    </a:moveTo>
                    <a:lnTo>
                      <a:pt x="305561" y="211836"/>
                    </a:lnTo>
                  </a:path>
                  <a:path w="386079" h="340360">
                    <a:moveTo>
                      <a:pt x="311657" y="230124"/>
                    </a:moveTo>
                    <a:lnTo>
                      <a:pt x="305561" y="230124"/>
                    </a:lnTo>
                  </a:path>
                  <a:path w="386079" h="340360">
                    <a:moveTo>
                      <a:pt x="305561" y="211836"/>
                    </a:moveTo>
                    <a:lnTo>
                      <a:pt x="301751" y="220979"/>
                    </a:lnTo>
                    <a:lnTo>
                      <a:pt x="305561" y="230124"/>
                    </a:lnTo>
                  </a:path>
                  <a:path w="386079" h="340360">
                    <a:moveTo>
                      <a:pt x="311657" y="230124"/>
                    </a:moveTo>
                    <a:lnTo>
                      <a:pt x="315467" y="220979"/>
                    </a:lnTo>
                    <a:lnTo>
                      <a:pt x="311657" y="211836"/>
                    </a:lnTo>
                  </a:path>
                  <a:path w="386079" h="340360">
                    <a:moveTo>
                      <a:pt x="301751" y="230886"/>
                    </a:moveTo>
                    <a:lnTo>
                      <a:pt x="297941" y="230886"/>
                    </a:lnTo>
                  </a:path>
                  <a:path w="386079" h="340360">
                    <a:moveTo>
                      <a:pt x="244601" y="185165"/>
                    </a:moveTo>
                    <a:lnTo>
                      <a:pt x="244601" y="204215"/>
                    </a:lnTo>
                  </a:path>
                  <a:path w="386079" h="340360">
                    <a:moveTo>
                      <a:pt x="252221" y="185165"/>
                    </a:moveTo>
                    <a:lnTo>
                      <a:pt x="252221" y="204215"/>
                    </a:lnTo>
                  </a:path>
                  <a:path w="386079" h="340360">
                    <a:moveTo>
                      <a:pt x="305561" y="176784"/>
                    </a:moveTo>
                    <a:lnTo>
                      <a:pt x="305561" y="211836"/>
                    </a:lnTo>
                  </a:path>
                  <a:path w="386079" h="340360">
                    <a:moveTo>
                      <a:pt x="311657" y="211836"/>
                    </a:moveTo>
                    <a:lnTo>
                      <a:pt x="311657" y="176784"/>
                    </a:lnTo>
                  </a:path>
                  <a:path w="386079" h="340360">
                    <a:moveTo>
                      <a:pt x="343661" y="224027"/>
                    </a:moveTo>
                    <a:lnTo>
                      <a:pt x="324611" y="224027"/>
                    </a:lnTo>
                  </a:path>
                  <a:path w="386079" h="340360">
                    <a:moveTo>
                      <a:pt x="305561" y="159258"/>
                    </a:moveTo>
                    <a:lnTo>
                      <a:pt x="301751" y="168401"/>
                    </a:lnTo>
                    <a:lnTo>
                      <a:pt x="305561" y="176784"/>
                    </a:lnTo>
                  </a:path>
                  <a:path w="386079" h="340360">
                    <a:moveTo>
                      <a:pt x="311657" y="176784"/>
                    </a:moveTo>
                    <a:lnTo>
                      <a:pt x="315467" y="168401"/>
                    </a:lnTo>
                    <a:lnTo>
                      <a:pt x="311657" y="159258"/>
                    </a:lnTo>
                  </a:path>
                  <a:path w="386079" h="340360">
                    <a:moveTo>
                      <a:pt x="343661" y="220979"/>
                    </a:moveTo>
                    <a:lnTo>
                      <a:pt x="343661" y="168401"/>
                    </a:lnTo>
                  </a:path>
                  <a:path w="386079" h="340360">
                    <a:moveTo>
                      <a:pt x="301751" y="230886"/>
                    </a:moveTo>
                    <a:lnTo>
                      <a:pt x="301751" y="158496"/>
                    </a:lnTo>
                  </a:path>
                  <a:path w="386079" h="340360">
                    <a:moveTo>
                      <a:pt x="324611" y="224027"/>
                    </a:moveTo>
                    <a:lnTo>
                      <a:pt x="324611" y="165353"/>
                    </a:lnTo>
                  </a:path>
                  <a:path w="386079" h="340360">
                    <a:moveTo>
                      <a:pt x="315467" y="220979"/>
                    </a:moveTo>
                    <a:lnTo>
                      <a:pt x="315467" y="168401"/>
                    </a:lnTo>
                  </a:path>
                  <a:path w="386079" h="340360">
                    <a:moveTo>
                      <a:pt x="347471" y="159258"/>
                    </a:moveTo>
                    <a:lnTo>
                      <a:pt x="343661" y="168401"/>
                    </a:lnTo>
                    <a:lnTo>
                      <a:pt x="347471" y="176784"/>
                    </a:lnTo>
                  </a:path>
                  <a:path w="386079" h="340360">
                    <a:moveTo>
                      <a:pt x="347471" y="211836"/>
                    </a:moveTo>
                    <a:lnTo>
                      <a:pt x="343661" y="220979"/>
                    </a:lnTo>
                    <a:lnTo>
                      <a:pt x="347471" y="230124"/>
                    </a:lnTo>
                  </a:path>
                  <a:path w="386079" h="340360">
                    <a:moveTo>
                      <a:pt x="347471" y="176784"/>
                    </a:moveTo>
                    <a:lnTo>
                      <a:pt x="347471" y="211836"/>
                    </a:lnTo>
                  </a:path>
                  <a:path w="386079" h="340360">
                    <a:moveTo>
                      <a:pt x="170687" y="0"/>
                    </a:moveTo>
                    <a:lnTo>
                      <a:pt x="179069" y="3810"/>
                    </a:lnTo>
                    <a:lnTo>
                      <a:pt x="188213" y="0"/>
                    </a:lnTo>
                  </a:path>
                  <a:path w="386079" h="340360">
                    <a:moveTo>
                      <a:pt x="126491" y="3810"/>
                    </a:moveTo>
                    <a:lnTo>
                      <a:pt x="179069" y="3810"/>
                    </a:lnTo>
                  </a:path>
                  <a:path w="386079" h="340360">
                    <a:moveTo>
                      <a:pt x="170687" y="41910"/>
                    </a:moveTo>
                    <a:lnTo>
                      <a:pt x="179069" y="45720"/>
                    </a:lnTo>
                    <a:lnTo>
                      <a:pt x="188213" y="41910"/>
                    </a:lnTo>
                  </a:path>
                  <a:path w="386079" h="340360">
                    <a:moveTo>
                      <a:pt x="188213" y="35813"/>
                    </a:moveTo>
                    <a:lnTo>
                      <a:pt x="179069" y="32765"/>
                    </a:lnTo>
                    <a:lnTo>
                      <a:pt x="170687" y="35813"/>
                    </a:lnTo>
                  </a:path>
                  <a:path w="386079" h="340360">
                    <a:moveTo>
                      <a:pt x="116585" y="45720"/>
                    </a:moveTo>
                    <a:lnTo>
                      <a:pt x="188975" y="45720"/>
                    </a:lnTo>
                  </a:path>
                  <a:path w="386079" h="340360">
                    <a:moveTo>
                      <a:pt x="124205" y="23622"/>
                    </a:moveTo>
                    <a:lnTo>
                      <a:pt x="182117" y="23622"/>
                    </a:lnTo>
                  </a:path>
                  <a:path w="386079" h="340360">
                    <a:moveTo>
                      <a:pt x="126491" y="32765"/>
                    </a:moveTo>
                    <a:lnTo>
                      <a:pt x="179069" y="32765"/>
                    </a:lnTo>
                  </a:path>
                  <a:path w="386079" h="340360">
                    <a:moveTo>
                      <a:pt x="7619" y="49529"/>
                    </a:moveTo>
                    <a:lnTo>
                      <a:pt x="297941" y="49529"/>
                    </a:lnTo>
                  </a:path>
                  <a:path w="386079" h="340360">
                    <a:moveTo>
                      <a:pt x="117347" y="0"/>
                    </a:moveTo>
                    <a:lnTo>
                      <a:pt x="126491" y="3810"/>
                    </a:lnTo>
                    <a:lnTo>
                      <a:pt x="134873" y="0"/>
                    </a:lnTo>
                    <a:lnTo>
                      <a:pt x="170687" y="0"/>
                    </a:lnTo>
                  </a:path>
                  <a:path w="386079" h="340360">
                    <a:moveTo>
                      <a:pt x="170687" y="35813"/>
                    </a:moveTo>
                    <a:lnTo>
                      <a:pt x="170687" y="41910"/>
                    </a:lnTo>
                  </a:path>
                  <a:path w="386079" h="340360">
                    <a:moveTo>
                      <a:pt x="134873" y="35813"/>
                    </a:moveTo>
                    <a:lnTo>
                      <a:pt x="134873" y="41910"/>
                    </a:lnTo>
                  </a:path>
                  <a:path w="386079" h="340360">
                    <a:moveTo>
                      <a:pt x="117347" y="35813"/>
                    </a:moveTo>
                    <a:lnTo>
                      <a:pt x="117347" y="41910"/>
                    </a:lnTo>
                    <a:lnTo>
                      <a:pt x="126491" y="45720"/>
                    </a:lnTo>
                    <a:lnTo>
                      <a:pt x="134873" y="41910"/>
                    </a:lnTo>
                  </a:path>
                  <a:path w="386079" h="340360">
                    <a:moveTo>
                      <a:pt x="116585" y="45720"/>
                    </a:moveTo>
                    <a:lnTo>
                      <a:pt x="116585" y="49529"/>
                    </a:lnTo>
                  </a:path>
                  <a:path w="386079" h="340360">
                    <a:moveTo>
                      <a:pt x="134873" y="35813"/>
                    </a:moveTo>
                    <a:lnTo>
                      <a:pt x="126491" y="32765"/>
                    </a:lnTo>
                    <a:lnTo>
                      <a:pt x="117347" y="35813"/>
                    </a:lnTo>
                  </a:path>
                  <a:path w="386079" h="340360">
                    <a:moveTo>
                      <a:pt x="132587" y="23622"/>
                    </a:moveTo>
                    <a:lnTo>
                      <a:pt x="132587" y="32765"/>
                    </a:lnTo>
                  </a:path>
                  <a:path w="386079" h="340360">
                    <a:moveTo>
                      <a:pt x="128777" y="23622"/>
                    </a:moveTo>
                    <a:lnTo>
                      <a:pt x="128777" y="32765"/>
                    </a:lnTo>
                  </a:path>
                  <a:path w="386079" h="340360">
                    <a:moveTo>
                      <a:pt x="143255" y="95250"/>
                    </a:moveTo>
                    <a:lnTo>
                      <a:pt x="143255" y="103632"/>
                    </a:lnTo>
                  </a:path>
                  <a:path w="386079" h="340360">
                    <a:moveTo>
                      <a:pt x="162305" y="95250"/>
                    </a:moveTo>
                    <a:lnTo>
                      <a:pt x="162305" y="103632"/>
                    </a:lnTo>
                  </a:path>
                  <a:path w="386079" h="340360">
                    <a:moveTo>
                      <a:pt x="143255" y="103632"/>
                    </a:moveTo>
                    <a:lnTo>
                      <a:pt x="162305" y="103632"/>
                    </a:lnTo>
                  </a:path>
                  <a:path w="386079" h="340360">
                    <a:moveTo>
                      <a:pt x="143255" y="95250"/>
                    </a:moveTo>
                    <a:lnTo>
                      <a:pt x="162305" y="95250"/>
                    </a:lnTo>
                  </a:path>
                  <a:path w="386079" h="340360">
                    <a:moveTo>
                      <a:pt x="134873" y="41910"/>
                    </a:moveTo>
                    <a:lnTo>
                      <a:pt x="170687" y="41910"/>
                    </a:lnTo>
                  </a:path>
                  <a:path w="386079" h="340360">
                    <a:moveTo>
                      <a:pt x="170687" y="35813"/>
                    </a:moveTo>
                    <a:lnTo>
                      <a:pt x="134873" y="35813"/>
                    </a:lnTo>
                  </a:path>
                  <a:path w="386079" h="340360">
                    <a:moveTo>
                      <a:pt x="124205" y="3810"/>
                    </a:moveTo>
                    <a:lnTo>
                      <a:pt x="124205" y="23622"/>
                    </a:lnTo>
                  </a:path>
                  <a:path w="386079" h="340360">
                    <a:moveTo>
                      <a:pt x="188975" y="45720"/>
                    </a:moveTo>
                    <a:lnTo>
                      <a:pt x="188975" y="49529"/>
                    </a:lnTo>
                  </a:path>
                  <a:path w="386079" h="340360">
                    <a:moveTo>
                      <a:pt x="188213" y="35813"/>
                    </a:moveTo>
                    <a:lnTo>
                      <a:pt x="188213" y="41910"/>
                    </a:lnTo>
                  </a:path>
                  <a:path w="386079" h="340360">
                    <a:moveTo>
                      <a:pt x="176783" y="23622"/>
                    </a:moveTo>
                    <a:lnTo>
                      <a:pt x="176783" y="32765"/>
                    </a:lnTo>
                  </a:path>
                  <a:path w="386079" h="340360">
                    <a:moveTo>
                      <a:pt x="172973" y="23622"/>
                    </a:moveTo>
                    <a:lnTo>
                      <a:pt x="172973" y="3276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pic>
            <p:nvPicPr>
              <p:cNvPr id="2812" name="object 1404">
                <a:extLst>
                  <a:ext uri="{FF2B5EF4-FFF2-40B4-BE49-F238E27FC236}">
                    <a16:creationId xmlns:a16="http://schemas.microsoft.com/office/drawing/2014/main" id="{BC326C76-C7B1-0B0B-DF1E-C5683B43F1ED}"/>
                  </a:ext>
                </a:extLst>
              </p:cNvPr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7794878" y="3774186"/>
                <a:ext cx="66294" cy="153162"/>
              </a:xfrm>
              <a:prstGeom prst="rect">
                <a:avLst/>
              </a:prstGeom>
            </p:spPr>
          </p:pic>
          <p:pic>
            <p:nvPicPr>
              <p:cNvPr id="2813" name="object 1405">
                <a:extLst>
                  <a:ext uri="{FF2B5EF4-FFF2-40B4-BE49-F238E27FC236}">
                    <a16:creationId xmlns:a16="http://schemas.microsoft.com/office/drawing/2014/main" id="{D354E513-53CE-E908-8DE8-52C782060509}"/>
                  </a:ext>
                </a:extLst>
              </p:cNvPr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7485887" y="3552825"/>
                <a:ext cx="153161" cy="65531"/>
              </a:xfrm>
              <a:prstGeom prst="rect">
                <a:avLst/>
              </a:prstGeom>
            </p:spPr>
          </p:pic>
          <p:sp>
            <p:nvSpPr>
              <p:cNvPr id="2814" name="object 1406">
                <a:extLst>
                  <a:ext uri="{FF2B5EF4-FFF2-40B4-BE49-F238E27FC236}">
                    <a16:creationId xmlns:a16="http://schemas.microsoft.com/office/drawing/2014/main" id="{6A6D14A1-EFAF-BD37-8FA6-A6F33E8590BD}"/>
                  </a:ext>
                </a:extLst>
              </p:cNvPr>
              <p:cNvSpPr/>
              <p:nvPr/>
            </p:nvSpPr>
            <p:spPr>
              <a:xfrm>
                <a:off x="7078980" y="3454145"/>
                <a:ext cx="936625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936625" h="864235">
                    <a:moveTo>
                      <a:pt x="467868" y="0"/>
                    </a:moveTo>
                    <a:lnTo>
                      <a:pt x="416902" y="2536"/>
                    </a:lnTo>
                    <a:lnTo>
                      <a:pt x="367522" y="9970"/>
                    </a:lnTo>
                    <a:lnTo>
                      <a:pt x="320015" y="22037"/>
                    </a:lnTo>
                    <a:lnTo>
                      <a:pt x="274666" y="38472"/>
                    </a:lnTo>
                    <a:lnTo>
                      <a:pt x="231760" y="59012"/>
                    </a:lnTo>
                    <a:lnTo>
                      <a:pt x="191585" y="83393"/>
                    </a:lnTo>
                    <a:lnTo>
                      <a:pt x="154424" y="111350"/>
                    </a:lnTo>
                    <a:lnTo>
                      <a:pt x="120565" y="142619"/>
                    </a:lnTo>
                    <a:lnTo>
                      <a:pt x="90293" y="176936"/>
                    </a:lnTo>
                    <a:lnTo>
                      <a:pt x="63895" y="214037"/>
                    </a:lnTo>
                    <a:lnTo>
                      <a:pt x="41655" y="253657"/>
                    </a:lnTo>
                    <a:lnTo>
                      <a:pt x="23859" y="295534"/>
                    </a:lnTo>
                    <a:lnTo>
                      <a:pt x="10794" y="339401"/>
                    </a:lnTo>
                    <a:lnTo>
                      <a:pt x="2746" y="384996"/>
                    </a:lnTo>
                    <a:lnTo>
                      <a:pt x="0" y="432053"/>
                    </a:lnTo>
                    <a:lnTo>
                      <a:pt x="2746" y="479111"/>
                    </a:lnTo>
                    <a:lnTo>
                      <a:pt x="10794" y="524706"/>
                    </a:lnTo>
                    <a:lnTo>
                      <a:pt x="23859" y="568573"/>
                    </a:lnTo>
                    <a:lnTo>
                      <a:pt x="41655" y="610450"/>
                    </a:lnTo>
                    <a:lnTo>
                      <a:pt x="63895" y="650070"/>
                    </a:lnTo>
                    <a:lnTo>
                      <a:pt x="90293" y="687171"/>
                    </a:lnTo>
                    <a:lnTo>
                      <a:pt x="120565" y="721488"/>
                    </a:lnTo>
                    <a:lnTo>
                      <a:pt x="154424" y="752757"/>
                    </a:lnTo>
                    <a:lnTo>
                      <a:pt x="191585" y="780714"/>
                    </a:lnTo>
                    <a:lnTo>
                      <a:pt x="231760" y="805095"/>
                    </a:lnTo>
                    <a:lnTo>
                      <a:pt x="274666" y="825635"/>
                    </a:lnTo>
                    <a:lnTo>
                      <a:pt x="320015" y="842070"/>
                    </a:lnTo>
                    <a:lnTo>
                      <a:pt x="367522" y="854137"/>
                    </a:lnTo>
                    <a:lnTo>
                      <a:pt x="416902" y="861571"/>
                    </a:lnTo>
                    <a:lnTo>
                      <a:pt x="467868" y="864107"/>
                    </a:lnTo>
                    <a:lnTo>
                      <a:pt x="518976" y="861571"/>
                    </a:lnTo>
                    <a:lnTo>
                      <a:pt x="568479" y="854137"/>
                    </a:lnTo>
                    <a:lnTo>
                      <a:pt x="616092" y="842070"/>
                    </a:lnTo>
                    <a:lnTo>
                      <a:pt x="661531" y="825635"/>
                    </a:lnTo>
                    <a:lnTo>
                      <a:pt x="704511" y="805095"/>
                    </a:lnTo>
                    <a:lnTo>
                      <a:pt x="744748" y="780714"/>
                    </a:lnTo>
                    <a:lnTo>
                      <a:pt x="781957" y="752757"/>
                    </a:lnTo>
                    <a:lnTo>
                      <a:pt x="815854" y="721488"/>
                    </a:lnTo>
                    <a:lnTo>
                      <a:pt x="846155" y="687171"/>
                    </a:lnTo>
                    <a:lnTo>
                      <a:pt x="872574" y="650070"/>
                    </a:lnTo>
                    <a:lnTo>
                      <a:pt x="894828" y="610450"/>
                    </a:lnTo>
                    <a:lnTo>
                      <a:pt x="912632" y="568573"/>
                    </a:lnTo>
                    <a:lnTo>
                      <a:pt x="925701" y="524706"/>
                    </a:lnTo>
                    <a:lnTo>
                      <a:pt x="933751" y="479111"/>
                    </a:lnTo>
                    <a:lnTo>
                      <a:pt x="936498" y="432053"/>
                    </a:lnTo>
                    <a:lnTo>
                      <a:pt x="933751" y="384996"/>
                    </a:lnTo>
                    <a:lnTo>
                      <a:pt x="925701" y="339401"/>
                    </a:lnTo>
                    <a:lnTo>
                      <a:pt x="912632" y="295534"/>
                    </a:lnTo>
                    <a:lnTo>
                      <a:pt x="894828" y="253657"/>
                    </a:lnTo>
                    <a:lnTo>
                      <a:pt x="872574" y="214037"/>
                    </a:lnTo>
                    <a:lnTo>
                      <a:pt x="846155" y="176936"/>
                    </a:lnTo>
                    <a:lnTo>
                      <a:pt x="815854" y="142619"/>
                    </a:lnTo>
                    <a:lnTo>
                      <a:pt x="781957" y="111350"/>
                    </a:lnTo>
                    <a:lnTo>
                      <a:pt x="744748" y="83393"/>
                    </a:lnTo>
                    <a:lnTo>
                      <a:pt x="704511" y="59012"/>
                    </a:lnTo>
                    <a:lnTo>
                      <a:pt x="661531" y="38472"/>
                    </a:lnTo>
                    <a:lnTo>
                      <a:pt x="616092" y="22037"/>
                    </a:lnTo>
                    <a:lnTo>
                      <a:pt x="568479" y="9970"/>
                    </a:lnTo>
                    <a:lnTo>
                      <a:pt x="518976" y="2536"/>
                    </a:lnTo>
                    <a:lnTo>
                      <a:pt x="467868" y="0"/>
                    </a:lnTo>
                    <a:close/>
                  </a:path>
                </a:pathLst>
              </a:custGeom>
              <a:ln w="28574">
                <a:solidFill>
                  <a:srgbClr val="FF01FF"/>
                </a:solidFill>
              </a:ln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  <p:sp>
            <p:nvSpPr>
              <p:cNvPr id="2815" name="object 1407">
                <a:extLst>
                  <a:ext uri="{FF2B5EF4-FFF2-40B4-BE49-F238E27FC236}">
                    <a16:creationId xmlns:a16="http://schemas.microsoft.com/office/drawing/2014/main" id="{BBAD6944-3EBE-9CC0-2EA6-A6A38EA63934}"/>
                  </a:ext>
                </a:extLst>
              </p:cNvPr>
              <p:cNvSpPr/>
              <p:nvPr/>
            </p:nvSpPr>
            <p:spPr>
              <a:xfrm>
                <a:off x="7507224" y="4318254"/>
                <a:ext cx="8636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720089">
                    <a:moveTo>
                      <a:pt x="86105" y="634746"/>
                    </a:moveTo>
                    <a:lnTo>
                      <a:pt x="0" y="634746"/>
                    </a:lnTo>
                    <a:lnTo>
                      <a:pt x="28955" y="692657"/>
                    </a:lnTo>
                    <a:lnTo>
                      <a:pt x="28955" y="649224"/>
                    </a:lnTo>
                    <a:lnTo>
                      <a:pt x="57150" y="649224"/>
                    </a:lnTo>
                    <a:lnTo>
                      <a:pt x="57150" y="691642"/>
                    </a:lnTo>
                    <a:lnTo>
                      <a:pt x="86105" y="634746"/>
                    </a:lnTo>
                    <a:close/>
                  </a:path>
                  <a:path w="86359" h="720089">
                    <a:moveTo>
                      <a:pt x="57150" y="634746"/>
                    </a:moveTo>
                    <a:lnTo>
                      <a:pt x="57150" y="0"/>
                    </a:lnTo>
                    <a:lnTo>
                      <a:pt x="28955" y="0"/>
                    </a:lnTo>
                    <a:lnTo>
                      <a:pt x="28955" y="634746"/>
                    </a:lnTo>
                    <a:lnTo>
                      <a:pt x="57150" y="634746"/>
                    </a:lnTo>
                    <a:close/>
                  </a:path>
                  <a:path w="86359" h="720089">
                    <a:moveTo>
                      <a:pt x="57150" y="691642"/>
                    </a:moveTo>
                    <a:lnTo>
                      <a:pt x="57150" y="649224"/>
                    </a:lnTo>
                    <a:lnTo>
                      <a:pt x="28955" y="649224"/>
                    </a:lnTo>
                    <a:lnTo>
                      <a:pt x="28955" y="692657"/>
                    </a:lnTo>
                    <a:lnTo>
                      <a:pt x="42672" y="720090"/>
                    </a:lnTo>
                    <a:lnTo>
                      <a:pt x="57150" y="691642"/>
                    </a:lnTo>
                    <a:close/>
                  </a:path>
                </a:pathLst>
              </a:custGeom>
              <a:solidFill>
                <a:srgbClr val="FF01FF"/>
              </a:solidFill>
            </p:spPr>
            <p:txBody>
              <a:bodyPr wrap="square" lIns="0" tIns="0" rIns="0" bIns="0" rtlCol="0"/>
              <a:lstStyle/>
              <a:p>
                <a:endParaRPr sz="123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571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8013B-5651-72BA-74CB-22B519E3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LEP-II success </a:t>
            </a:r>
            <a:r>
              <a:rPr lang="it-IT" dirty="0" err="1"/>
              <a:t>pushed</a:t>
            </a:r>
            <a:r>
              <a:rPr lang="it-IT" dirty="0"/>
              <a:t> for the LHC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77909B7-95B0-B3F8-8528-63C1B431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72F302-339A-ABC3-E463-B4474BBA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</a:t>
            </a:fld>
            <a:endParaRPr lang="en-US" alt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452BBD7-64A1-7629-AC01-8D3446FEB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16897"/>
          <a:stretch/>
        </p:blipFill>
        <p:spPr bwMode="auto">
          <a:xfrm>
            <a:off x="685800" y="836820"/>
            <a:ext cx="5334000" cy="54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E235E78-014E-57D4-596C-A7B4DB8E3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15726"/>
          <a:stretch>
            <a:fillRect/>
          </a:stretch>
        </p:blipFill>
        <p:spPr bwMode="auto">
          <a:xfrm>
            <a:off x="6400800" y="990600"/>
            <a:ext cx="5105400" cy="533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6E77C16-DF5A-1A33-3FF4-7D9DB2232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15726"/>
          <a:stretch>
            <a:fillRect/>
          </a:stretch>
        </p:blipFill>
        <p:spPr bwMode="auto">
          <a:xfrm>
            <a:off x="6542602" y="845726"/>
            <a:ext cx="5202795" cy="543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388DF552-ADB8-BCA6-2E51-194EB125F9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691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CFD204-530B-C76D-DC57-0265AD87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TESLA</a:t>
            </a:r>
            <a:r>
              <a:rPr lang="it-IT" spc="-26" dirty="0"/>
              <a:t> </a:t>
            </a:r>
            <a:r>
              <a:rPr lang="it-IT" dirty="0" err="1"/>
              <a:t>Cryomodule</a:t>
            </a:r>
            <a:r>
              <a:rPr lang="it-IT" spc="-18" dirty="0"/>
              <a:t> </a:t>
            </a:r>
            <a:r>
              <a:rPr lang="it-IT" dirty="0"/>
              <a:t>Concept</a:t>
            </a:r>
            <a:r>
              <a:rPr lang="it-IT" spc="-13" dirty="0"/>
              <a:t> </a:t>
            </a:r>
            <a:r>
              <a:rPr lang="it-IT" spc="-9" dirty="0" err="1"/>
              <a:t>Peculiarities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68FD52-60AA-0C74-03C8-560360200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3818AE-C297-A921-95EA-1FAB4D43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121FE29-1714-7D29-A7DD-7A23820C0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B91316B-5D41-4A43-C5F8-91166654B032}"/>
              </a:ext>
            </a:extLst>
          </p:cNvPr>
          <p:cNvSpPr txBox="1">
            <a:spLocks/>
          </p:cNvSpPr>
          <p:nvPr/>
        </p:nvSpPr>
        <p:spPr>
          <a:xfrm>
            <a:off x="599017" y="914400"/>
            <a:ext cx="10947400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31775">
              <a:spcBef>
                <a:spcPts val="1244"/>
              </a:spcBef>
            </a:pPr>
            <a:r>
              <a:rPr lang="it-IT" b="1" kern="0" spc="-9" dirty="0"/>
              <a:t>Positive</a:t>
            </a:r>
          </a:p>
          <a:p>
            <a:pPr marL="811315" lvl="1" indent="-342900">
              <a:spcBef>
                <a:spcPts val="821"/>
              </a:spcBef>
              <a:buFont typeface="Wingdings" pitchFamily="2" charset="2"/>
              <a:buChar char="Ø"/>
            </a:pPr>
            <a:r>
              <a:rPr lang="it-IT" b="0" kern="0" dirty="0" err="1"/>
              <a:t>Very</a:t>
            </a:r>
            <a:r>
              <a:rPr lang="it-IT" b="0" kern="0" spc="-31" dirty="0"/>
              <a:t> </a:t>
            </a:r>
            <a:r>
              <a:rPr lang="it-IT" b="0" kern="0" dirty="0"/>
              <a:t>low</a:t>
            </a:r>
            <a:r>
              <a:rPr lang="it-IT" b="0" kern="0" spc="-49" dirty="0"/>
              <a:t> </a:t>
            </a:r>
            <a:r>
              <a:rPr lang="it-IT" b="0" kern="0" dirty="0" err="1"/>
              <a:t>static</a:t>
            </a:r>
            <a:r>
              <a:rPr lang="it-IT" b="0" kern="0" spc="-35" dirty="0"/>
              <a:t> </a:t>
            </a:r>
            <a:r>
              <a:rPr lang="it-IT" b="0" kern="0" spc="-9" dirty="0" err="1"/>
              <a:t>losses</a:t>
            </a:r>
            <a:endParaRPr lang="it-IT" b="0" kern="0" dirty="0"/>
          </a:p>
          <a:p>
            <a:pPr marL="811315" lvl="1" indent="-342900">
              <a:spcBef>
                <a:spcPts val="207"/>
              </a:spcBef>
              <a:buFont typeface="Wingdings" pitchFamily="2" charset="2"/>
              <a:buChar char="Ø"/>
            </a:pPr>
            <a:r>
              <a:rPr lang="it-IT" b="0" kern="0" dirty="0" err="1"/>
              <a:t>Very</a:t>
            </a:r>
            <a:r>
              <a:rPr lang="it-IT" b="0" kern="0" spc="-49" dirty="0"/>
              <a:t> </a:t>
            </a:r>
            <a:r>
              <a:rPr lang="it-IT" b="0" kern="0" dirty="0"/>
              <a:t>good</a:t>
            </a:r>
            <a:r>
              <a:rPr lang="it-IT" b="0" kern="0" spc="-49" dirty="0"/>
              <a:t> </a:t>
            </a:r>
            <a:r>
              <a:rPr lang="it-IT" b="0" kern="0" dirty="0"/>
              <a:t>filling</a:t>
            </a:r>
            <a:r>
              <a:rPr lang="it-IT" b="0" kern="0" spc="-49" dirty="0"/>
              <a:t> </a:t>
            </a:r>
            <a:r>
              <a:rPr lang="it-IT" b="0" kern="0" dirty="0" err="1"/>
              <a:t>factor</a:t>
            </a:r>
            <a:r>
              <a:rPr lang="it-IT" b="0" kern="0" dirty="0"/>
              <a:t>:</a:t>
            </a:r>
            <a:r>
              <a:rPr lang="it-IT" b="0" kern="0" spc="-40" dirty="0"/>
              <a:t> </a:t>
            </a:r>
            <a:r>
              <a:rPr lang="it-IT" b="0" kern="0" dirty="0"/>
              <a:t>Best</a:t>
            </a:r>
            <a:r>
              <a:rPr lang="it-IT" b="0" kern="0" spc="-44" dirty="0"/>
              <a:t> </a:t>
            </a:r>
            <a:r>
              <a:rPr lang="it-IT" b="0" kern="0" dirty="0" err="1"/>
              <a:t>real</a:t>
            </a:r>
            <a:r>
              <a:rPr lang="it-IT" b="0" kern="0" spc="-40" dirty="0"/>
              <a:t> </a:t>
            </a:r>
            <a:r>
              <a:rPr lang="it-IT" b="0" kern="0" dirty="0"/>
              <a:t>estate</a:t>
            </a:r>
            <a:r>
              <a:rPr lang="it-IT" b="0" kern="0" spc="-44" dirty="0"/>
              <a:t> </a:t>
            </a:r>
            <a:r>
              <a:rPr lang="it-IT" b="0" kern="0" spc="-9" dirty="0" err="1"/>
              <a:t>gradient</a:t>
            </a:r>
            <a:endParaRPr lang="it-IT" b="0" kern="0" dirty="0"/>
          </a:p>
          <a:p>
            <a:pPr marL="811315" lvl="1" indent="-342900">
              <a:spcBef>
                <a:spcPts val="212"/>
              </a:spcBef>
              <a:buFont typeface="Wingdings" pitchFamily="2" charset="2"/>
              <a:buChar char="Ø"/>
            </a:pPr>
            <a:r>
              <a:rPr lang="it-IT" b="0" kern="0" dirty="0"/>
              <a:t>Low</a:t>
            </a:r>
            <a:r>
              <a:rPr lang="it-IT" b="0" kern="0" spc="-49" dirty="0"/>
              <a:t> </a:t>
            </a:r>
            <a:r>
              <a:rPr lang="it-IT" b="0" kern="0" dirty="0"/>
              <a:t>cost</a:t>
            </a:r>
            <a:r>
              <a:rPr lang="it-IT" b="0" kern="0" spc="-35" dirty="0"/>
              <a:t> </a:t>
            </a:r>
            <a:r>
              <a:rPr lang="it-IT" b="0" kern="0" dirty="0"/>
              <a:t>per</a:t>
            </a:r>
            <a:r>
              <a:rPr lang="it-IT" b="0" kern="0" spc="-40" dirty="0"/>
              <a:t> </a:t>
            </a:r>
            <a:r>
              <a:rPr lang="it-IT" b="0" kern="0" dirty="0" err="1"/>
              <a:t>meter</a:t>
            </a:r>
            <a:r>
              <a:rPr lang="it-IT" b="0" kern="0" spc="-44" dirty="0"/>
              <a:t> </a:t>
            </a:r>
            <a:r>
              <a:rPr lang="it-IT" b="0" kern="0" dirty="0"/>
              <a:t>in</a:t>
            </a:r>
            <a:r>
              <a:rPr lang="it-IT" b="0" kern="0" spc="-40" dirty="0"/>
              <a:t> </a:t>
            </a:r>
            <a:r>
              <a:rPr lang="it-IT" b="0" kern="0" dirty="0" err="1"/>
              <a:t>term</a:t>
            </a:r>
            <a:r>
              <a:rPr lang="it-IT" b="0" kern="0" spc="-35" dirty="0"/>
              <a:t> </a:t>
            </a:r>
            <a:r>
              <a:rPr lang="it-IT" b="0" kern="0" dirty="0" err="1"/>
              <a:t>both</a:t>
            </a:r>
            <a:r>
              <a:rPr lang="it-IT" b="0" kern="0" spc="-40" dirty="0"/>
              <a:t> </a:t>
            </a:r>
            <a:r>
              <a:rPr lang="it-IT" b="0" kern="0" dirty="0"/>
              <a:t>of</a:t>
            </a:r>
            <a:r>
              <a:rPr lang="it-IT" b="0" kern="0" spc="-31" dirty="0"/>
              <a:t> </a:t>
            </a:r>
            <a:r>
              <a:rPr lang="it-IT" b="0" kern="0" dirty="0" err="1"/>
              <a:t>fabrication</a:t>
            </a:r>
            <a:r>
              <a:rPr lang="it-IT" b="0" kern="0" spc="-40" dirty="0"/>
              <a:t> </a:t>
            </a:r>
            <a:r>
              <a:rPr lang="it-IT" b="0" kern="0" dirty="0"/>
              <a:t>and</a:t>
            </a:r>
            <a:r>
              <a:rPr lang="it-IT" b="0" kern="0" spc="-31" dirty="0"/>
              <a:t> </a:t>
            </a:r>
            <a:r>
              <a:rPr lang="it-IT" b="0" kern="0" spc="-9" dirty="0"/>
              <a:t>assembly</a:t>
            </a:r>
            <a:endParaRPr lang="it-IT" b="0" kern="0" dirty="0"/>
          </a:p>
          <a:p>
            <a:pPr marL="187325">
              <a:spcBef>
                <a:spcPts val="1182"/>
              </a:spcBef>
            </a:pPr>
            <a:r>
              <a:rPr lang="it-IT" b="1" kern="0" dirty="0"/>
              <a:t>Project</a:t>
            </a:r>
            <a:r>
              <a:rPr lang="it-IT" b="1" kern="0" spc="-26" dirty="0"/>
              <a:t> </a:t>
            </a:r>
            <a:r>
              <a:rPr lang="it-IT" b="1" kern="0" spc="-9" dirty="0" err="1"/>
              <a:t>Dependent</a:t>
            </a:r>
            <a:endParaRPr lang="it-IT" b="1" kern="0" spc="-9" dirty="0"/>
          </a:p>
          <a:p>
            <a:pPr marL="811315" marR="1296029" lvl="1" indent="-342900">
              <a:lnSpc>
                <a:spcPct val="110000"/>
              </a:lnSpc>
              <a:spcBef>
                <a:spcPts val="609"/>
              </a:spcBef>
              <a:buFont typeface="Wingdings" pitchFamily="2" charset="2"/>
              <a:buChar char="Ø"/>
            </a:pPr>
            <a:r>
              <a:rPr lang="it-IT" b="0" kern="0" dirty="0"/>
              <a:t>Long</a:t>
            </a:r>
            <a:r>
              <a:rPr lang="it-IT" b="0" kern="0" spc="-44" dirty="0"/>
              <a:t> </a:t>
            </a:r>
            <a:r>
              <a:rPr lang="it-IT" b="0" kern="0" dirty="0" err="1"/>
              <a:t>cavity</a:t>
            </a:r>
            <a:r>
              <a:rPr lang="it-IT" b="0" kern="0" spc="-40" dirty="0"/>
              <a:t> </a:t>
            </a:r>
            <a:r>
              <a:rPr lang="it-IT" b="0" kern="0" dirty="0" err="1"/>
              <a:t>strings</a:t>
            </a:r>
            <a:r>
              <a:rPr lang="it-IT" b="0" kern="0" dirty="0"/>
              <a:t>,</a:t>
            </a:r>
            <a:r>
              <a:rPr lang="it-IT" b="0" kern="0" spc="-44" dirty="0"/>
              <a:t> </a:t>
            </a:r>
            <a:r>
              <a:rPr lang="it-IT" b="0" kern="0" dirty="0" err="1"/>
              <a:t>few</a:t>
            </a:r>
            <a:r>
              <a:rPr lang="it-IT" b="0" kern="0" spc="-40" dirty="0"/>
              <a:t> </a:t>
            </a:r>
            <a:r>
              <a:rPr lang="it-IT" b="0" kern="0" dirty="0" err="1"/>
              <a:t>warm</a:t>
            </a:r>
            <a:r>
              <a:rPr lang="it-IT" b="0" kern="0" spc="-44" dirty="0"/>
              <a:t> </a:t>
            </a:r>
            <a:r>
              <a:rPr lang="it-IT" b="0" kern="0" dirty="0"/>
              <a:t>to</a:t>
            </a:r>
            <a:r>
              <a:rPr lang="it-IT" b="0" kern="0" spc="-44" dirty="0"/>
              <a:t> </a:t>
            </a:r>
            <a:r>
              <a:rPr lang="it-IT" b="0" kern="0" dirty="0" err="1"/>
              <a:t>cold</a:t>
            </a:r>
            <a:r>
              <a:rPr lang="it-IT" b="0" kern="0" spc="-40" dirty="0"/>
              <a:t> </a:t>
            </a:r>
            <a:r>
              <a:rPr lang="it-IT" b="0" kern="0" spc="-9" dirty="0" err="1"/>
              <a:t>transitions</a:t>
            </a:r>
            <a:r>
              <a:rPr lang="it-IT" b="0" kern="0" spc="-9" dirty="0"/>
              <a:t> </a:t>
            </a:r>
            <a:r>
              <a:rPr lang="it-IT" b="0" kern="0" dirty="0"/>
              <a:t>Large</a:t>
            </a:r>
            <a:r>
              <a:rPr lang="it-IT" b="0" kern="0" spc="-40" dirty="0"/>
              <a:t> </a:t>
            </a:r>
            <a:r>
              <a:rPr lang="it-IT" b="0" kern="0" dirty="0"/>
              <a:t>gas</a:t>
            </a:r>
            <a:r>
              <a:rPr lang="it-IT" b="0" kern="0" spc="-40" dirty="0"/>
              <a:t> </a:t>
            </a:r>
            <a:r>
              <a:rPr lang="it-IT" b="0" kern="0" dirty="0" err="1"/>
              <a:t>return</a:t>
            </a:r>
            <a:r>
              <a:rPr lang="it-IT" b="0" kern="0" spc="-40" dirty="0"/>
              <a:t> </a:t>
            </a:r>
            <a:r>
              <a:rPr lang="it-IT" b="0" kern="0" dirty="0"/>
              <a:t>pipe</a:t>
            </a:r>
            <a:r>
              <a:rPr lang="it-IT" b="0" kern="0" spc="-49" dirty="0"/>
              <a:t> </a:t>
            </a:r>
            <a:r>
              <a:rPr lang="it-IT" b="0" kern="0" dirty="0"/>
              <a:t>inside</a:t>
            </a:r>
            <a:r>
              <a:rPr lang="it-IT" b="0" kern="0" spc="-44" dirty="0"/>
              <a:t> </a:t>
            </a:r>
            <a:r>
              <a:rPr lang="it-IT" b="0" kern="0" dirty="0"/>
              <a:t>the</a:t>
            </a:r>
            <a:r>
              <a:rPr lang="it-IT" b="0" kern="0" spc="-49" dirty="0"/>
              <a:t> </a:t>
            </a:r>
            <a:r>
              <a:rPr lang="it-IT" b="0" kern="0" spc="-9" dirty="0" err="1"/>
              <a:t>cryomodule</a:t>
            </a:r>
            <a:endParaRPr lang="it-IT" b="0" kern="0" dirty="0"/>
          </a:p>
          <a:p>
            <a:pPr marL="811315" marR="203958" lvl="1" indent="-342900">
              <a:lnSpc>
                <a:spcPts val="2330"/>
              </a:lnSpc>
              <a:spcBef>
                <a:spcPts val="110"/>
              </a:spcBef>
              <a:buFont typeface="Wingdings" pitchFamily="2" charset="2"/>
              <a:buChar char="Ø"/>
            </a:pPr>
            <a:r>
              <a:rPr lang="it-IT" b="0" kern="0" dirty="0" err="1"/>
              <a:t>Cavities</a:t>
            </a:r>
            <a:r>
              <a:rPr lang="it-IT" b="0" kern="0" spc="-31" dirty="0"/>
              <a:t> </a:t>
            </a:r>
            <a:r>
              <a:rPr lang="it-IT" b="0" kern="0" dirty="0"/>
              <a:t>and</a:t>
            </a:r>
            <a:r>
              <a:rPr lang="it-IT" b="0" kern="0" spc="-35" dirty="0"/>
              <a:t> </a:t>
            </a:r>
            <a:r>
              <a:rPr lang="it-IT" b="0" kern="0" dirty="0" err="1"/>
              <a:t>Quads</a:t>
            </a:r>
            <a:r>
              <a:rPr lang="it-IT" b="0" kern="0" spc="-31" dirty="0"/>
              <a:t> </a:t>
            </a:r>
            <a:r>
              <a:rPr lang="it-IT" b="0" kern="0" dirty="0"/>
              <a:t>position</a:t>
            </a:r>
            <a:r>
              <a:rPr lang="it-IT" b="0" kern="0" spc="-31" dirty="0"/>
              <a:t> </a:t>
            </a:r>
            <a:r>
              <a:rPr lang="it-IT" b="0" kern="0" dirty="0" err="1"/>
              <a:t>settable</a:t>
            </a:r>
            <a:r>
              <a:rPr lang="it-IT" b="0" kern="0" spc="-35" dirty="0"/>
              <a:t> </a:t>
            </a:r>
            <a:r>
              <a:rPr lang="it-IT" b="0" kern="0" dirty="0" err="1"/>
              <a:t>at</a:t>
            </a:r>
            <a:r>
              <a:rPr lang="it-IT" b="0" kern="0" spc="-75" dirty="0"/>
              <a:t> </a:t>
            </a:r>
            <a:r>
              <a:rPr lang="it-IT" b="0" kern="0" dirty="0"/>
              <a:t>±</a:t>
            </a:r>
            <a:r>
              <a:rPr lang="it-IT" b="0" kern="0" spc="-31" dirty="0"/>
              <a:t> </a:t>
            </a:r>
            <a:r>
              <a:rPr lang="it-IT" b="0" kern="0" dirty="0"/>
              <a:t>300</a:t>
            </a:r>
            <a:r>
              <a:rPr lang="it-IT" b="0" kern="0" spc="-31" dirty="0"/>
              <a:t> </a:t>
            </a:r>
            <a:r>
              <a:rPr lang="it-IT" b="0" kern="0" dirty="0"/>
              <a:t>µm</a:t>
            </a:r>
            <a:r>
              <a:rPr lang="it-IT" b="0" kern="0" spc="-35" dirty="0"/>
              <a:t> </a:t>
            </a:r>
            <a:r>
              <a:rPr lang="it-IT" b="0" kern="0" spc="-18" dirty="0"/>
              <a:t>(</a:t>
            </a:r>
            <a:r>
              <a:rPr lang="it-IT" b="0" kern="0" spc="-18" dirty="0" err="1"/>
              <a:t>r</a:t>
            </a:r>
            <a:r>
              <a:rPr lang="it-IT" sz="600" b="0" kern="0" spc="-18" dirty="0"/>
              <a:t> </a:t>
            </a:r>
            <a:r>
              <a:rPr lang="it-IT" b="0" kern="0" spc="-18" dirty="0"/>
              <a:t>m</a:t>
            </a:r>
            <a:r>
              <a:rPr lang="it-IT" sz="800" b="0" kern="0" spc="-18" dirty="0"/>
              <a:t> </a:t>
            </a:r>
            <a:r>
              <a:rPr lang="it-IT" b="0" kern="0" spc="-18" dirty="0" err="1"/>
              <a:t>s</a:t>
            </a:r>
            <a:r>
              <a:rPr lang="it-IT" b="0" kern="0" spc="-18" dirty="0"/>
              <a:t>) </a:t>
            </a:r>
            <a:r>
              <a:rPr lang="it-IT" b="0" kern="0" dirty="0"/>
              <a:t>Reliability</a:t>
            </a:r>
            <a:r>
              <a:rPr lang="it-IT" b="0" kern="0" spc="-44" dirty="0"/>
              <a:t> </a:t>
            </a:r>
            <a:r>
              <a:rPr lang="it-IT" b="0" kern="0" dirty="0"/>
              <a:t>and</a:t>
            </a:r>
            <a:r>
              <a:rPr lang="it-IT" b="0" kern="0" spc="-40" dirty="0"/>
              <a:t> </a:t>
            </a:r>
            <a:r>
              <a:rPr lang="it-IT" b="0" kern="0" dirty="0" err="1"/>
              <a:t>redundancy</a:t>
            </a:r>
            <a:r>
              <a:rPr lang="it-IT" b="0" kern="0" spc="-35" dirty="0"/>
              <a:t> </a:t>
            </a:r>
            <a:r>
              <a:rPr lang="it-IT" b="0" kern="0" dirty="0"/>
              <a:t>for</a:t>
            </a:r>
            <a:r>
              <a:rPr lang="it-IT" b="0" kern="0" spc="-44" dirty="0"/>
              <a:t> </a:t>
            </a:r>
            <a:r>
              <a:rPr lang="it-IT" b="0" kern="0" dirty="0"/>
              <a:t>long</a:t>
            </a:r>
            <a:r>
              <a:rPr lang="it-IT" b="0" kern="0" spc="-35" dirty="0"/>
              <a:t> </a:t>
            </a:r>
            <a:r>
              <a:rPr lang="it-IT" b="0" kern="0" dirty="0"/>
              <a:t>MTTR</a:t>
            </a:r>
            <a:r>
              <a:rPr lang="it-IT" b="0" kern="0" spc="-40" dirty="0"/>
              <a:t> </a:t>
            </a:r>
            <a:r>
              <a:rPr lang="it-IT" b="0" kern="0" dirty="0"/>
              <a:t>(</a:t>
            </a:r>
            <a:r>
              <a:rPr lang="it-IT" b="0" kern="0" dirty="0" err="1"/>
              <a:t>Mean</a:t>
            </a:r>
            <a:r>
              <a:rPr lang="it-IT" b="0" kern="0" spc="-40" dirty="0"/>
              <a:t> T</a:t>
            </a:r>
            <a:r>
              <a:rPr lang="it-IT" b="0" kern="0" dirty="0"/>
              <a:t>ime</a:t>
            </a:r>
            <a:r>
              <a:rPr lang="it-IT" b="0" kern="0" spc="-49" dirty="0"/>
              <a:t> </a:t>
            </a:r>
            <a:r>
              <a:rPr lang="it-IT" b="0" kern="0" dirty="0"/>
              <a:t>To</a:t>
            </a:r>
            <a:r>
              <a:rPr lang="it-IT" b="0" kern="0" spc="-49" dirty="0"/>
              <a:t> </a:t>
            </a:r>
            <a:r>
              <a:rPr lang="it-IT" b="0" kern="0" spc="-9" dirty="0" err="1"/>
              <a:t>Repair</a:t>
            </a:r>
            <a:r>
              <a:rPr lang="it-IT" b="0" kern="0" spc="-9" dirty="0"/>
              <a:t>)</a:t>
            </a:r>
            <a:endParaRPr lang="it-IT" b="0" kern="0" dirty="0"/>
          </a:p>
          <a:p>
            <a:pPr marL="811315" lvl="1" indent="-342900">
              <a:spcBef>
                <a:spcPts val="93"/>
              </a:spcBef>
              <a:buFont typeface="Wingdings" pitchFamily="2" charset="2"/>
              <a:buChar char="Ø"/>
            </a:pPr>
            <a:r>
              <a:rPr lang="it-IT" b="0" kern="0" dirty="0" err="1"/>
              <a:t>Lateral</a:t>
            </a:r>
            <a:r>
              <a:rPr lang="it-IT" b="0" kern="0" spc="-49" dirty="0"/>
              <a:t> </a:t>
            </a:r>
            <a:r>
              <a:rPr lang="it-IT" b="0" kern="0" dirty="0"/>
              <a:t>access</a:t>
            </a:r>
            <a:r>
              <a:rPr lang="it-IT" b="0" kern="0" spc="-44" dirty="0"/>
              <a:t> </a:t>
            </a:r>
            <a:r>
              <a:rPr lang="it-IT" b="0" kern="0" dirty="0"/>
              <a:t>and</a:t>
            </a:r>
            <a:r>
              <a:rPr lang="it-IT" b="0" kern="0" spc="-44" dirty="0"/>
              <a:t> </a:t>
            </a:r>
            <a:r>
              <a:rPr lang="it-IT" b="0" kern="0" dirty="0" err="1"/>
              <a:t>cold</a:t>
            </a:r>
            <a:r>
              <a:rPr lang="it-IT" b="0" kern="0" spc="-44" dirty="0"/>
              <a:t> </a:t>
            </a:r>
            <a:r>
              <a:rPr lang="it-IT" b="0" kern="0" dirty="0"/>
              <a:t>window</a:t>
            </a:r>
            <a:r>
              <a:rPr lang="it-IT" b="0" kern="0" spc="-66" dirty="0"/>
              <a:t> </a:t>
            </a:r>
            <a:r>
              <a:rPr lang="it-IT" b="0" kern="0" dirty="0" err="1"/>
              <a:t>natural</a:t>
            </a:r>
            <a:r>
              <a:rPr lang="it-IT" b="0" kern="0" spc="-49" dirty="0"/>
              <a:t> </a:t>
            </a:r>
            <a:r>
              <a:rPr lang="it-IT" b="0" kern="0" dirty="0"/>
              <a:t>for</a:t>
            </a:r>
            <a:r>
              <a:rPr lang="it-IT" b="0" kern="0" spc="-49" dirty="0"/>
              <a:t> </a:t>
            </a:r>
            <a:r>
              <a:rPr lang="it-IT" b="0" kern="0" dirty="0"/>
              <a:t>the</a:t>
            </a:r>
            <a:r>
              <a:rPr lang="it-IT" b="0" kern="0" spc="-49" dirty="0"/>
              <a:t> </a:t>
            </a:r>
            <a:r>
              <a:rPr lang="it-IT" b="0" kern="0" spc="-9" dirty="0" err="1"/>
              <a:t>coupler</a:t>
            </a:r>
            <a:endParaRPr lang="it-IT" sz="1800" b="0" kern="0" dirty="0"/>
          </a:p>
          <a:p>
            <a:pPr marL="187325">
              <a:spcBef>
                <a:spcPts val="1187"/>
              </a:spcBef>
            </a:pPr>
            <a:r>
              <a:rPr lang="it-IT" b="1" kern="0" spc="-9" dirty="0" err="1">
                <a:solidFill>
                  <a:srgbClr val="000000"/>
                </a:solidFill>
              </a:rPr>
              <a:t>Constraints</a:t>
            </a:r>
            <a:endParaRPr lang="it-IT" b="1" kern="0" spc="-9" dirty="0">
              <a:solidFill>
                <a:srgbClr val="000000"/>
              </a:solidFill>
            </a:endParaRPr>
          </a:p>
          <a:p>
            <a:pPr marL="811315" marR="1548735" lvl="1" indent="-342900">
              <a:lnSpc>
                <a:spcPct val="110000"/>
              </a:lnSpc>
              <a:spcBef>
                <a:spcPts val="604"/>
              </a:spcBef>
              <a:buFont typeface="Wingdings" pitchFamily="2" charset="2"/>
              <a:buChar char="Ø"/>
            </a:pPr>
            <a:r>
              <a:rPr lang="it-IT" sz="1800" b="0" kern="0" dirty="0">
                <a:solidFill>
                  <a:srgbClr val="000000"/>
                </a:solidFill>
              </a:rPr>
              <a:t>Long</a:t>
            </a:r>
            <a:r>
              <a:rPr lang="it-IT" sz="1800" b="0" kern="0" spc="-35" dirty="0">
                <a:solidFill>
                  <a:srgbClr val="000000"/>
                </a:solidFill>
              </a:rPr>
              <a:t> </a:t>
            </a:r>
            <a:r>
              <a:rPr lang="it-IT" sz="1800" b="0" kern="0" dirty="0">
                <a:solidFill>
                  <a:srgbClr val="000000"/>
                </a:solidFill>
              </a:rPr>
              <a:t>MTTR</a:t>
            </a:r>
            <a:r>
              <a:rPr lang="it-IT" sz="1800" b="0" kern="0" spc="-35" dirty="0">
                <a:solidFill>
                  <a:srgbClr val="000000"/>
                </a:solidFill>
              </a:rPr>
              <a:t> </a:t>
            </a:r>
            <a:r>
              <a:rPr lang="it-IT" sz="1800" b="0" kern="0" dirty="0">
                <a:solidFill>
                  <a:srgbClr val="000000"/>
                </a:solidFill>
              </a:rPr>
              <a:t>in</a:t>
            </a:r>
            <a:r>
              <a:rPr lang="it-IT" sz="1800" b="0" kern="0" spc="-35" dirty="0">
                <a:solidFill>
                  <a:srgbClr val="000000"/>
                </a:solidFill>
              </a:rPr>
              <a:t> </a:t>
            </a:r>
            <a:r>
              <a:rPr lang="it-IT" sz="1800" b="0" kern="0" dirty="0">
                <a:solidFill>
                  <a:srgbClr val="000000"/>
                </a:solidFill>
              </a:rPr>
              <a:t>case</a:t>
            </a:r>
            <a:r>
              <a:rPr lang="it-IT" sz="1800" b="0" kern="0" spc="-35" dirty="0">
                <a:solidFill>
                  <a:srgbClr val="000000"/>
                </a:solidFill>
              </a:rPr>
              <a:t> </a:t>
            </a:r>
            <a:r>
              <a:rPr lang="it-IT" sz="1800" b="0" kern="0" dirty="0">
                <a:solidFill>
                  <a:srgbClr val="000000"/>
                </a:solidFill>
              </a:rPr>
              <a:t>of</a:t>
            </a:r>
            <a:r>
              <a:rPr lang="it-IT" sz="1800" b="0" kern="0" spc="-53" dirty="0">
                <a:solidFill>
                  <a:srgbClr val="000000"/>
                </a:solidFill>
              </a:rPr>
              <a:t> </a:t>
            </a:r>
            <a:r>
              <a:rPr lang="it-IT" sz="1800" b="0" kern="0" dirty="0">
                <a:solidFill>
                  <a:srgbClr val="000000"/>
                </a:solidFill>
              </a:rPr>
              <a:t>non</a:t>
            </a:r>
            <a:r>
              <a:rPr lang="it-IT" sz="1800" b="0" kern="0" spc="-31" dirty="0">
                <a:solidFill>
                  <a:srgbClr val="000000"/>
                </a:solidFill>
              </a:rPr>
              <a:t> </a:t>
            </a:r>
            <a:r>
              <a:rPr lang="it-IT" sz="1800" b="0" kern="0" dirty="0" err="1">
                <a:solidFill>
                  <a:srgbClr val="000000"/>
                </a:solidFill>
              </a:rPr>
              <a:t>scheduled</a:t>
            </a:r>
            <a:r>
              <a:rPr lang="it-IT" sz="1800" b="0" kern="0" spc="-31" dirty="0">
                <a:solidFill>
                  <a:srgbClr val="000000"/>
                </a:solidFill>
              </a:rPr>
              <a:t> </a:t>
            </a:r>
            <a:r>
              <a:rPr lang="it-IT" sz="1800" b="0" kern="0" spc="-9" dirty="0" err="1">
                <a:solidFill>
                  <a:srgbClr val="000000"/>
                </a:solidFill>
              </a:rPr>
              <a:t>repair</a:t>
            </a:r>
            <a:r>
              <a:rPr lang="it-IT" sz="1800" b="0" kern="0" spc="-9" dirty="0">
                <a:solidFill>
                  <a:srgbClr val="000000"/>
                </a:solidFill>
              </a:rPr>
              <a:t> </a:t>
            </a:r>
          </a:p>
          <a:p>
            <a:pPr marL="811315" marR="1548735" lvl="1" indent="-342900">
              <a:lnSpc>
                <a:spcPct val="110000"/>
              </a:lnSpc>
              <a:spcBef>
                <a:spcPts val="604"/>
              </a:spcBef>
              <a:buFont typeface="Wingdings" pitchFamily="2" charset="2"/>
              <a:buChar char="Ø"/>
            </a:pPr>
            <a:r>
              <a:rPr lang="it-IT" sz="1800" b="0" kern="0" dirty="0">
                <a:solidFill>
                  <a:srgbClr val="000000"/>
                </a:solidFill>
              </a:rPr>
              <a:t>Moderate</a:t>
            </a:r>
            <a:r>
              <a:rPr lang="it-IT" sz="1800" b="0" kern="0" spc="-49" dirty="0">
                <a:solidFill>
                  <a:srgbClr val="000000"/>
                </a:solidFill>
              </a:rPr>
              <a:t> </a:t>
            </a:r>
            <a:r>
              <a:rPr lang="it-IT" sz="1800" b="0" kern="0" dirty="0"/>
              <a:t>(±</a:t>
            </a:r>
            <a:r>
              <a:rPr lang="it-IT" sz="1800" b="0" kern="0" spc="-53" dirty="0"/>
              <a:t> </a:t>
            </a:r>
            <a:r>
              <a:rPr lang="it-IT" sz="1800" b="0" kern="0" dirty="0"/>
              <a:t>1</a:t>
            </a:r>
            <a:r>
              <a:rPr lang="it-IT" sz="1800" b="0" kern="0" spc="-53" dirty="0"/>
              <a:t> </a:t>
            </a:r>
            <a:r>
              <a:rPr lang="it-IT" sz="1800" b="0" kern="0" dirty="0"/>
              <a:t>mm</a:t>
            </a:r>
            <a:r>
              <a:rPr lang="it-IT" sz="1800" b="0" kern="0" dirty="0">
                <a:solidFill>
                  <a:srgbClr val="A703A3"/>
                </a:solidFill>
              </a:rPr>
              <a:t>)</a:t>
            </a:r>
            <a:r>
              <a:rPr lang="it-IT" sz="1800" b="0" kern="0" spc="-57" dirty="0">
                <a:solidFill>
                  <a:srgbClr val="A703A3"/>
                </a:solidFill>
              </a:rPr>
              <a:t> </a:t>
            </a:r>
            <a:r>
              <a:rPr lang="it-IT" sz="1800" b="0" kern="0" dirty="0" err="1">
                <a:solidFill>
                  <a:srgbClr val="000000"/>
                </a:solidFill>
              </a:rPr>
              <a:t>coupler</a:t>
            </a:r>
            <a:r>
              <a:rPr lang="it-IT" sz="1800" b="0" kern="0" spc="-49" dirty="0">
                <a:solidFill>
                  <a:srgbClr val="000000"/>
                </a:solidFill>
              </a:rPr>
              <a:t> </a:t>
            </a:r>
            <a:r>
              <a:rPr lang="it-IT" sz="1800" b="0" kern="0" dirty="0" err="1">
                <a:solidFill>
                  <a:srgbClr val="000000"/>
                </a:solidFill>
              </a:rPr>
              <a:t>flexibility</a:t>
            </a:r>
            <a:r>
              <a:rPr lang="it-IT" sz="1800" b="0" kern="0" spc="-57" dirty="0">
                <a:solidFill>
                  <a:srgbClr val="000000"/>
                </a:solidFill>
              </a:rPr>
              <a:t> </a:t>
            </a:r>
            <a:r>
              <a:rPr lang="it-IT" sz="1800" b="0" kern="0" spc="-9" dirty="0" err="1">
                <a:solidFill>
                  <a:srgbClr val="000000"/>
                </a:solidFill>
              </a:rPr>
              <a:t>required</a:t>
            </a:r>
            <a:endParaRPr lang="it-IT" sz="1800" b="0" kern="0" dirty="0"/>
          </a:p>
          <a:p>
            <a:endParaRPr lang="it-IT" b="0" kern="0" dirty="0"/>
          </a:p>
        </p:txBody>
      </p:sp>
      <p:sp>
        <p:nvSpPr>
          <p:cNvPr id="9" name="object 37">
            <a:extLst>
              <a:ext uri="{FF2B5EF4-FFF2-40B4-BE49-F238E27FC236}">
                <a16:creationId xmlns:a16="http://schemas.microsoft.com/office/drawing/2014/main" id="{997359B3-0D0D-986F-3D28-8E70017B0075}"/>
              </a:ext>
            </a:extLst>
          </p:cNvPr>
          <p:cNvSpPr txBox="1"/>
          <p:nvPr/>
        </p:nvSpPr>
        <p:spPr>
          <a:xfrm>
            <a:off x="8991600" y="5541680"/>
            <a:ext cx="2133600" cy="401920"/>
          </a:xfrm>
          <a:prstGeom prst="rect">
            <a:avLst/>
          </a:prstGeom>
        </p:spPr>
        <p:txBody>
          <a:bodyPr vert="horz" wrap="square" lIns="0" tIns="24653" rIns="0" bIns="0" rtlCol="0">
            <a:spAutoFit/>
          </a:bodyPr>
          <a:lstStyle/>
          <a:p>
            <a:pPr marL="11206">
              <a:spcBef>
                <a:spcPts val="194"/>
              </a:spcBef>
            </a:pP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</a:t>
            </a:r>
            <a:r>
              <a:rPr spc="-13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Acc.</a:t>
            </a:r>
            <a:r>
              <a:rPr spc="-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Workshop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652">
              <a:spcBef>
                <a:spcPts val="9"/>
              </a:spcBef>
            </a:pP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Beijing, </a:t>
            </a:r>
            <a:r>
              <a:rPr sz="105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sz="1050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  <a:r>
              <a:rPr sz="1050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18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66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0D7615-45E0-706B-91B6-7E976807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dirty="0"/>
              <a:t>Module assembly picture gallery - 1</a:t>
            </a:r>
            <a:endParaRPr 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815371F-78EC-1BCB-1CB4-E4BE26CDF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7" r="2" b="18539"/>
          <a:stretch/>
        </p:blipFill>
        <p:spPr bwMode="auto">
          <a:xfrm>
            <a:off x="599017" y="914400"/>
            <a:ext cx="10947400" cy="533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92051A-474D-F9A7-0581-D2C802C2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564F0D6-F9B3-2740-5DAF-E84AA80D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DAD3638-8E0C-4079-83E3-101B55F74CF3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61</a:t>
            </a:fld>
            <a:endParaRPr lang="en-US" altLang="it-IT"/>
          </a:p>
        </p:txBody>
      </p:sp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F5C98DFC-8BD1-5F95-7291-B223907C0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958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D29BE-7629-DD28-2755-E5AAD3B2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Module assembly picture gallery - 2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763738-B1C2-F591-7037-111E28BC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64EAF9-AC9E-EA04-9AD4-2AFB1F89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62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98AE95-98A5-9DF3-15B2-09AD54AEE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7F84156-5FEC-3769-F990-008E277FE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7162800" cy="53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7109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D29BE-7629-DD28-2755-E5AAD3B21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dirty="0"/>
              <a:t>Module assembly picture gallery - 3</a:t>
            </a:r>
            <a:endParaRPr lang="it-IT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77B8485-FCC7-8011-6ABC-B5AB93F9D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9" r="2" b="11107"/>
          <a:stretch/>
        </p:blipFill>
        <p:spPr bwMode="auto">
          <a:xfrm>
            <a:off x="599017" y="914400"/>
            <a:ext cx="10947400" cy="533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763738-B1C2-F591-7037-111E28BC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64EAF9-AC9E-EA04-9AD4-2AFB1F89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BB366A-F7D1-4519-A1E6-A2C124910861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</a:pPr>
              <a:t>63</a:t>
            </a:fld>
            <a:endParaRPr lang="en-US" altLang="it-IT"/>
          </a:p>
        </p:txBody>
      </p:sp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814ECCA6-D68A-BC8F-2D17-A6FBDD619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86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D29BE-7629-DD28-2755-E5AAD3B21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dirty="0"/>
              <a:t>Module assembly picture gallery - 4</a:t>
            </a:r>
            <a:endParaRPr lang="it-IT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FFCFFB-3A9B-1AE4-2C15-7CCC89A7C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8" r="2" b="19958"/>
          <a:stretch/>
        </p:blipFill>
        <p:spPr bwMode="auto">
          <a:xfrm>
            <a:off x="599017" y="914400"/>
            <a:ext cx="10947400" cy="533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763738-B1C2-F591-7037-111E28BC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64EAF9-AC9E-EA04-9AD4-2AFB1F89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BB366A-F7D1-4519-A1E6-A2C124910861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</a:pPr>
              <a:t>64</a:t>
            </a:fld>
            <a:endParaRPr lang="en-US" altLang="it-IT"/>
          </a:p>
        </p:txBody>
      </p:sp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1C8BE5E0-9554-F03F-630F-D6DFFF5C7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641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DFF42-D5F7-97C3-6896-48405130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dirty="0"/>
              <a:t>Module assembly picture gallery - 5</a:t>
            </a:r>
            <a:endParaRPr lang="it-IT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54A38A4-11CA-CAE4-3E72-432B8E5B0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4" r="2" b="20082"/>
          <a:stretch/>
        </p:blipFill>
        <p:spPr bwMode="auto">
          <a:xfrm>
            <a:off x="599017" y="914400"/>
            <a:ext cx="10947400" cy="533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A83704-5526-9196-4AAD-49357C55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32E8E1-F3BB-AE8A-1A96-B118B3C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BB366A-F7D1-4519-A1E6-A2C124910861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</a:pPr>
              <a:t>65</a:t>
            </a:fld>
            <a:endParaRPr lang="en-US" altLang="it-IT"/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BF770CAD-AECC-F963-C723-0004B79C5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646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846798-CE75-0890-4BD0-675C740E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Module assembly picture gallery - 6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0AEA8B-432B-F9C6-DF71-1BC363563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8EB84E-17C5-D088-7ADE-AFBE4D73D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66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280794-1571-974D-7771-3A9A54858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55A3D97-16A9-993D-E1CF-BC7D4C784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0" r="2" b="25376"/>
          <a:stretch/>
        </p:blipFill>
        <p:spPr bwMode="auto">
          <a:xfrm>
            <a:off x="599017" y="914400"/>
            <a:ext cx="10947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6966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DFF42-D5F7-97C3-6896-48405130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dirty="0"/>
              <a:t>Module assembly picture gallery - 7</a:t>
            </a:r>
            <a:endParaRPr lang="it-IT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C43065A8-6253-3D8E-03A1-CE2FE122E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2" b="18520"/>
          <a:stretch/>
        </p:blipFill>
        <p:spPr bwMode="auto">
          <a:xfrm>
            <a:off x="599017" y="914400"/>
            <a:ext cx="10947400" cy="533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A83704-5526-9196-4AAD-49357C55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32E8E1-F3BB-AE8A-1A96-B118B3C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BB366A-F7D1-4519-A1E6-A2C124910861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</a:pPr>
              <a:t>67</a:t>
            </a:fld>
            <a:endParaRPr lang="en-US" altLang="it-IT"/>
          </a:p>
        </p:txBody>
      </p:sp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8CE48C1B-388A-B6AB-F1FD-1BB5E7AE8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21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1A988-3391-BF13-B120-34B09783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Module assembly picture gallery - 8 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CD9564-F0E0-878E-4EF2-55C053A9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3FB6A4-0969-9033-70CD-5D1C917F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68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AD2B50-88AB-4451-CAC6-ED563F5E7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B69B10F-474F-01E4-D676-78BCC5147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10000"/>
          <a:stretch/>
        </p:blipFill>
        <p:spPr bwMode="auto">
          <a:xfrm>
            <a:off x="1780989" y="914400"/>
            <a:ext cx="8583456" cy="5334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530740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DFF42-D5F7-97C3-6896-48405130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dirty="0"/>
              <a:t>Module assembly picture gallery - 9</a:t>
            </a:r>
            <a:endParaRPr lang="it-IT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6BB8F901-FCDD-4D1D-EBC2-EE7BA44A8CE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3" r="2" b="17653"/>
          <a:stretch/>
        </p:blipFill>
        <p:spPr bwMode="auto">
          <a:xfrm>
            <a:off x="599017" y="914400"/>
            <a:ext cx="10947400" cy="533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A83704-5526-9196-4AAD-49357C55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32E8E1-F3BB-AE8A-1A96-B118B3C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BB366A-F7D1-4519-A1E6-A2C124910861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</a:pPr>
              <a:t>69</a:t>
            </a:fld>
            <a:endParaRPr lang="en-US" altLang="it-IT"/>
          </a:p>
        </p:txBody>
      </p:sp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7648D23D-3689-9810-CCFD-F820C602B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8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96EC6B-40D1-D52D-A1F1-74EAFF39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But </a:t>
            </a:r>
            <a:r>
              <a:rPr lang="it-IT" dirty="0" err="1"/>
              <a:t>Leptons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 to </a:t>
            </a:r>
            <a:r>
              <a:rPr lang="it-IT" dirty="0" err="1"/>
              <a:t>complement</a:t>
            </a:r>
            <a:r>
              <a:rPr lang="it-IT" dirty="0"/>
              <a:t> LHC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283C2F8-1867-388A-903C-F26EF727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2974783-E6CC-96C5-DE7A-E7546A15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</a:t>
            </a:fld>
            <a:endParaRPr lang="en-US" altLang="it-IT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2B58014-6D18-3473-8C19-BB300D860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526" y="890985"/>
            <a:ext cx="70214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Leptons (e</a:t>
            </a:r>
            <a:r>
              <a:rPr lang="en-US" altLang="it-IT" sz="2000" b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</a:t>
            </a:r>
            <a:r>
              <a:rPr lang="en-US" altLang="it-IT" sz="2000" b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t-IT" sz="2000" b="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it-IT" sz="2000" b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t-IT" sz="2000" b="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it-IT" sz="2000" b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are Fermions, i.e. matter constituents </a:t>
            </a:r>
          </a:p>
        </p:txBody>
      </p:sp>
      <p:grpSp>
        <p:nvGrpSpPr>
          <p:cNvPr id="7" name="Group 44">
            <a:extLst>
              <a:ext uri="{FF2B5EF4-FFF2-40B4-BE49-F238E27FC236}">
                <a16:creationId xmlns:a16="http://schemas.microsoft.com/office/drawing/2014/main" id="{A3F2A0B8-1F91-B722-1693-188EB1332F9A}"/>
              </a:ext>
            </a:extLst>
          </p:cNvPr>
          <p:cNvGrpSpPr>
            <a:grpSpLocks/>
          </p:cNvGrpSpPr>
          <p:nvPr/>
        </p:nvGrpSpPr>
        <p:grpSpPr bwMode="auto">
          <a:xfrm>
            <a:off x="2190789" y="1416447"/>
            <a:ext cx="8281987" cy="1295400"/>
            <a:chOff x="321" y="1056"/>
            <a:chExt cx="5217" cy="816"/>
          </a:xfrm>
        </p:grpSpPr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087931B3-E376-EE1F-A772-5495E88E33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440"/>
              <a:ext cx="3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 b="0">
                  <a:solidFill>
                    <a:srgbClr val="00206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e</a:t>
              </a:r>
              <a:r>
                <a:rPr kumimoji="1" lang="en-US" altLang="ja-JP" sz="2400" b="0" baseline="30000">
                  <a:solidFill>
                    <a:srgbClr val="00206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9" name="Group 42">
              <a:extLst>
                <a:ext uri="{FF2B5EF4-FFF2-40B4-BE49-F238E27FC236}">
                  <a16:creationId xmlns:a16="http://schemas.microsoft.com/office/drawing/2014/main" id="{71B10DFB-E710-5F3F-50AF-EA186BDFD7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" y="1056"/>
              <a:ext cx="5217" cy="624"/>
              <a:chOff x="321" y="1056"/>
              <a:chExt cx="5217" cy="624"/>
            </a:xfrm>
          </p:grpSpPr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E2E289EC-266D-97BE-45D2-8B5EE2E6F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" y="1283"/>
                <a:ext cx="52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B5305BF2-42A4-EDE7-F9A2-A0894F4B8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1" y="1283"/>
                <a:ext cx="77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9E0798E7-2425-D50C-D85C-69749D07D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88" y="1283"/>
                <a:ext cx="77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>
                <a:extLst>
                  <a:ext uri="{FF2B5EF4-FFF2-40B4-BE49-F238E27FC236}">
                    <a16:creationId xmlns:a16="http://schemas.microsoft.com/office/drawing/2014/main" id="{6A61A86A-3B59-B19B-084F-384791480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056"/>
                <a:ext cx="363" cy="409"/>
              </a:xfrm>
              <a:prstGeom prst="irregularSeal2">
                <a:avLst/>
              </a:prstGeom>
              <a:solidFill>
                <a:srgbClr val="F51C1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3">
                <a:extLst>
                  <a:ext uri="{FF2B5EF4-FFF2-40B4-BE49-F238E27FC236}">
                    <a16:creationId xmlns:a16="http://schemas.microsoft.com/office/drawing/2014/main" id="{56251DF2-BFE1-BE42-2F2D-83A867F95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" y="1147"/>
                <a:ext cx="272" cy="2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4">
                <a:extLst>
                  <a:ext uri="{FF2B5EF4-FFF2-40B4-BE49-F238E27FC236}">
                    <a16:creationId xmlns:a16="http://schemas.microsoft.com/office/drawing/2014/main" id="{374E2313-10B1-09E4-94A4-B27DE3016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1147"/>
                <a:ext cx="272" cy="2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16">
                <a:extLst>
                  <a:ext uri="{FF2B5EF4-FFF2-40B4-BE49-F238E27FC236}">
                    <a16:creationId xmlns:a16="http://schemas.microsoft.com/office/drawing/2014/main" id="{BC0B4D0B-1B01-9475-1C49-DF30A70FC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2" y="1392"/>
                <a:ext cx="30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ja-JP" sz="2400" b="0">
                    <a:solidFill>
                      <a:srgbClr val="00206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e</a:t>
                </a:r>
                <a:r>
                  <a:rPr kumimoji="1" lang="en-US" altLang="ja-JP" sz="2400" b="0" baseline="30000">
                    <a:solidFill>
                      <a:srgbClr val="00206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1E6535C9-1772-B4CC-A1F6-8634400839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1584"/>
              <a:ext cx="20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react.</a:t>
              </a:r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c.m.</a:t>
              </a:r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2 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</p:grpSp>
      <p:sp>
        <p:nvSpPr>
          <p:cNvPr id="18" name="Rectangle 37">
            <a:extLst>
              <a:ext uri="{FF2B5EF4-FFF2-40B4-BE49-F238E27FC236}">
                <a16:creationId xmlns:a16="http://schemas.microsoft.com/office/drawing/2014/main" id="{5C30F12B-E079-D345-6B84-3F0065294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626" y="5759847"/>
            <a:ext cx="534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it-IT" sz="2400" b="0" baseline="-25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react.</a:t>
            </a:r>
            <a:r>
              <a:rPr lang="en-US" altLang="it-IT" sz="2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be controlled and it is unknown</a:t>
            </a:r>
            <a:r>
              <a:rPr lang="en-US" altLang="it-IT" sz="2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it-IT" sz="2400" b="0" baseline="-25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45">
            <a:extLst>
              <a:ext uri="{FF2B5EF4-FFF2-40B4-BE49-F238E27FC236}">
                <a16:creationId xmlns:a16="http://schemas.microsoft.com/office/drawing/2014/main" id="{C06B2722-F7B4-AA95-0A23-25CD28C080C6}"/>
              </a:ext>
            </a:extLst>
          </p:cNvPr>
          <p:cNvGrpSpPr>
            <a:grpSpLocks/>
          </p:cNvGrpSpPr>
          <p:nvPr/>
        </p:nvGrpSpPr>
        <p:grpSpPr bwMode="auto">
          <a:xfrm>
            <a:off x="2138401" y="3359547"/>
            <a:ext cx="8220075" cy="2462213"/>
            <a:chOff x="288" y="2280"/>
            <a:chExt cx="5178" cy="1551"/>
          </a:xfrm>
        </p:grpSpPr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0AB1F3B1-7DAE-B20F-7149-B5AC4F3EEE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4" y="2280"/>
              <a:ext cx="3600" cy="1551"/>
              <a:chOff x="572" y="2165"/>
              <a:chExt cx="4944" cy="2130"/>
            </a:xfrm>
          </p:grpSpPr>
          <p:grpSp>
            <p:nvGrpSpPr>
              <p:cNvPr id="23" name="Group 18">
                <a:extLst>
                  <a:ext uri="{FF2B5EF4-FFF2-40B4-BE49-F238E27FC236}">
                    <a16:creationId xmlns:a16="http://schemas.microsoft.com/office/drawing/2014/main" id="{37E23A80-1499-43C7-3A64-9A0FD35CC7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2" y="2165"/>
                <a:ext cx="907" cy="862"/>
                <a:chOff x="1973" y="1071"/>
                <a:chExt cx="1360" cy="1360"/>
              </a:xfrm>
            </p:grpSpPr>
            <p:sp>
              <p:nvSpPr>
                <p:cNvPr id="34" name="Oval 19">
                  <a:extLst>
                    <a:ext uri="{FF2B5EF4-FFF2-40B4-BE49-F238E27FC236}">
                      <a16:creationId xmlns:a16="http://schemas.microsoft.com/office/drawing/2014/main" id="{446D6110-F4F1-DE6D-45CF-7531B7CBF39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071"/>
                  <a:ext cx="1360" cy="1360"/>
                </a:xfrm>
                <a:prstGeom prst="ellipse">
                  <a:avLst/>
                </a:prstGeom>
                <a:solidFill>
                  <a:srgbClr val="DDDDDD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b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Oval 20">
                  <a:extLst>
                    <a:ext uri="{FF2B5EF4-FFF2-40B4-BE49-F238E27FC236}">
                      <a16:creationId xmlns:a16="http://schemas.microsoft.com/office/drawing/2014/main" id="{47D25F7A-4BB6-C8BA-5960-677EA7A20B7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207"/>
                  <a:ext cx="453" cy="45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36" name="Oval 21">
                  <a:extLst>
                    <a:ext uri="{FF2B5EF4-FFF2-40B4-BE49-F238E27FC236}">
                      <a16:creationId xmlns:a16="http://schemas.microsoft.com/office/drawing/2014/main" id="{4119C692-FE0A-AB6B-0820-5E04A8E892B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54" y="1752"/>
                  <a:ext cx="453" cy="453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37" name="Oval 22">
                  <a:extLst>
                    <a:ext uri="{FF2B5EF4-FFF2-40B4-BE49-F238E27FC236}">
                      <a16:creationId xmlns:a16="http://schemas.microsoft.com/office/drawing/2014/main" id="{0E767EAB-763F-14D8-6E82-841E9B8A1C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44" y="1661"/>
                  <a:ext cx="453" cy="453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d</a:t>
                  </a:r>
                </a:p>
              </p:txBody>
            </p:sp>
          </p:grpSp>
          <p:sp>
            <p:nvSpPr>
              <p:cNvPr id="24" name="Line 23">
                <a:extLst>
                  <a:ext uri="{FF2B5EF4-FFF2-40B4-BE49-F238E27FC236}">
                    <a16:creationId xmlns:a16="http://schemas.microsoft.com/office/drawing/2014/main" id="{1CBC6792-B5A5-FDE2-0462-4B97E90C1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9" y="2618"/>
                <a:ext cx="1179" cy="1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Line 24">
                <a:extLst>
                  <a:ext uri="{FF2B5EF4-FFF2-40B4-BE49-F238E27FC236}">
                    <a16:creationId xmlns:a16="http://schemas.microsoft.com/office/drawing/2014/main" id="{3522BCA3-88B5-6A8B-21A6-248CF60E31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58" y="2618"/>
                <a:ext cx="1451" cy="1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AutoShape 25">
                <a:extLst>
                  <a:ext uri="{FF2B5EF4-FFF2-40B4-BE49-F238E27FC236}">
                    <a16:creationId xmlns:a16="http://schemas.microsoft.com/office/drawing/2014/main" id="{887CE19E-18B7-D24F-76BD-C7CA8A265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8" y="2347"/>
                <a:ext cx="544" cy="544"/>
              </a:xfrm>
              <a:prstGeom prst="irregularSeal1">
                <a:avLst/>
              </a:prstGeom>
              <a:solidFill>
                <a:srgbClr val="F51C1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2E8CA7C-FD43-DA35-1D32-C0E0929DCE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09" y="2165"/>
                <a:ext cx="907" cy="862"/>
                <a:chOff x="1973" y="1071"/>
                <a:chExt cx="1360" cy="1360"/>
              </a:xfrm>
            </p:grpSpPr>
            <p:sp>
              <p:nvSpPr>
                <p:cNvPr id="30" name="Oval 27">
                  <a:extLst>
                    <a:ext uri="{FF2B5EF4-FFF2-40B4-BE49-F238E27FC236}">
                      <a16:creationId xmlns:a16="http://schemas.microsoft.com/office/drawing/2014/main" id="{F211CB9F-6ED2-798F-56C8-1F07C9BE18C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071"/>
                  <a:ext cx="1360" cy="1360"/>
                </a:xfrm>
                <a:prstGeom prst="ellipse">
                  <a:avLst/>
                </a:prstGeom>
                <a:solidFill>
                  <a:srgbClr val="DDDDDD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b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Oval 28">
                  <a:extLst>
                    <a:ext uri="{FF2B5EF4-FFF2-40B4-BE49-F238E27FC236}">
                      <a16:creationId xmlns:a16="http://schemas.microsoft.com/office/drawing/2014/main" id="{4EFE308C-F955-B711-C791-D97EC575733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207"/>
                  <a:ext cx="453" cy="45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32" name="Oval 29">
                  <a:extLst>
                    <a:ext uri="{FF2B5EF4-FFF2-40B4-BE49-F238E27FC236}">
                      <a16:creationId xmlns:a16="http://schemas.microsoft.com/office/drawing/2014/main" id="{E1A96222-2872-2ECE-2F19-9310BF7E9FF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54" y="1752"/>
                  <a:ext cx="453" cy="453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33" name="Oval 30">
                  <a:extLst>
                    <a:ext uri="{FF2B5EF4-FFF2-40B4-BE49-F238E27FC236}">
                      <a16:creationId xmlns:a16="http://schemas.microsoft.com/office/drawing/2014/main" id="{E226ECBE-CA8F-EB0F-247D-62E66948E1B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44" y="1661"/>
                  <a:ext cx="453" cy="453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d</a:t>
                  </a:r>
                </a:p>
              </p:txBody>
            </p:sp>
          </p:grpSp>
          <p:pic>
            <p:nvPicPr>
              <p:cNvPr id="28" name="Picture 31">
                <a:extLst>
                  <a:ext uri="{FF2B5EF4-FFF2-40B4-BE49-F238E27FC236}">
                    <a16:creationId xmlns:a16="http://schemas.microsoft.com/office/drawing/2014/main" id="{F155841D-BBBB-517A-8CD8-95260B53BD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1" y="2982"/>
                <a:ext cx="2404" cy="1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AutoShape 32">
                <a:extLst>
                  <a:ext uri="{FF2B5EF4-FFF2-40B4-BE49-F238E27FC236}">
                    <a16:creationId xmlns:a16="http://schemas.microsoft.com/office/drawing/2014/main" id="{2722A064-63FE-4336-0B4B-635BC03D0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4" y="3390"/>
                <a:ext cx="453" cy="454"/>
              </a:xfrm>
              <a:prstGeom prst="irregularSeal1">
                <a:avLst/>
              </a:prstGeom>
              <a:solidFill>
                <a:srgbClr val="F51C1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 Box 33">
              <a:extLst>
                <a:ext uri="{FF2B5EF4-FFF2-40B4-BE49-F238E27FC236}">
                  <a16:creationId xmlns:a16="http://schemas.microsoft.com/office/drawing/2014/main" id="{5FDEA0D8-AA6A-4A74-8BED-2459F70C9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0" y="3168"/>
              <a:ext cx="17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ja-JP" sz="1800" b="0">
                  <a:solidFill>
                    <a:srgbClr val="00206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Gluon-Gluon Collision</a:t>
              </a:r>
            </a:p>
          </p:txBody>
        </p:sp>
        <p:sp>
          <p:nvSpPr>
            <p:cNvPr id="22" name="Text Box 36">
              <a:extLst>
                <a:ext uri="{FF2B5EF4-FFF2-40B4-BE49-F238E27FC236}">
                  <a16:creationId xmlns:a16="http://schemas.microsoft.com/office/drawing/2014/main" id="{376A94B7-1A5C-72FC-F8EE-E630EF327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120"/>
              <a:ext cx="153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react.</a:t>
              </a:r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&lt;&lt; 2 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</p:grpSp>
      <p:sp>
        <p:nvSpPr>
          <p:cNvPr id="38" name="Text Box 38">
            <a:extLst>
              <a:ext uri="{FF2B5EF4-FFF2-40B4-BE49-F238E27FC236}">
                <a16:creationId xmlns:a16="http://schemas.microsoft.com/office/drawing/2014/main" id="{F28E860C-15DC-21FF-87EC-75D7BBF91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201" y="4159647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400" b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</a:t>
            </a:r>
            <a:endParaRPr kumimoji="1" lang="en-US" altLang="ja-JP" sz="2400" b="0" baseline="3000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" name="Text Box 39">
            <a:extLst>
              <a:ext uri="{FF2B5EF4-FFF2-40B4-BE49-F238E27FC236}">
                <a16:creationId xmlns:a16="http://schemas.microsoft.com/office/drawing/2014/main" id="{1805BCF4-0822-2EE0-73CA-2B2F36D9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7801" y="4159647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400" b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</a:t>
            </a:r>
            <a:endParaRPr kumimoji="1" lang="en-US" altLang="ja-JP" sz="2400" b="0" baseline="3000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FFC3B421-97D9-6EA9-AE28-6E3764B6B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201" y="2788050"/>
            <a:ext cx="62626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 (</a:t>
            </a:r>
            <a:r>
              <a:rPr lang="en-US" alt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, ions) are complex composite particles </a:t>
            </a:r>
          </a:p>
        </p:txBody>
      </p: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FBA4F70D-9C4F-E41C-75DD-9E45AA122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226780"/>
              </p:ext>
            </p:extLst>
          </p:nvPr>
        </p:nvGraphicFramePr>
        <p:xfrm>
          <a:off x="3478459" y="2863590"/>
          <a:ext cx="254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21000" imgH="4394200" progId="Equation.3">
                  <p:embed/>
                </p:oleObj>
              </mc:Choice>
              <mc:Fallback>
                <p:oleObj name="Equation" r:id="rId3" imgW="2921000" imgH="4394200" progId="Equation.3">
                  <p:embed/>
                  <p:pic>
                    <p:nvPicPr>
                      <p:cNvPr id="42" name="Object 40">
                        <a:extLst>
                          <a:ext uri="{FF2B5EF4-FFF2-40B4-BE49-F238E27FC236}">
                            <a16:creationId xmlns:a16="http://schemas.microsoft.com/office/drawing/2014/main" id="{D7B8B4D4-BF88-5942-BDCF-95AD4379EE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8459" y="2863590"/>
                        <a:ext cx="2540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ttangolo 41">
            <a:extLst>
              <a:ext uri="{FF2B5EF4-FFF2-40B4-BE49-F238E27FC236}">
                <a16:creationId xmlns:a16="http://schemas.microsoft.com/office/drawing/2014/main" id="{3DC82B8C-FC3F-F4D2-3D7C-9EE789ED3138}"/>
              </a:ext>
            </a:extLst>
          </p:cNvPr>
          <p:cNvSpPr/>
          <p:nvPr/>
        </p:nvSpPr>
        <p:spPr>
          <a:xfrm>
            <a:off x="5149843" y="3275112"/>
            <a:ext cx="18923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/>
              <a:t>Fighting for Luminosity</a:t>
            </a:r>
            <a:endParaRPr lang="it-IT" dirty="0"/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E1819A03-16E6-B177-9E8A-76FAA15612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171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DFF42-D5F7-97C3-6896-48405130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it-IT" dirty="0"/>
              <a:t>Module assembly picture gallery - 10</a:t>
            </a:r>
            <a:endParaRPr lang="it-IT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BB5E612-934F-0F8A-FA4A-48E02D695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717" y="914400"/>
            <a:ext cx="7112000" cy="533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A83704-5526-9196-4AAD-49357C55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32E8E1-F3BB-AE8A-1A96-B118B3C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FBB366A-F7D1-4519-A1E6-A2C124910861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</a:pPr>
              <a:t>70</a:t>
            </a:fld>
            <a:endParaRPr lang="en-US" altLang="it-IT"/>
          </a:p>
        </p:txBody>
      </p:sp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77D5037E-D3DB-D2D9-FD60-E6026E189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962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42488B-EFA8-8A28-502B-C0F555AAD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Design</a:t>
            </a:r>
            <a:r>
              <a:rPr lang="it-IT" spc="-40" dirty="0"/>
              <a:t> </a:t>
            </a:r>
            <a:r>
              <a:rPr lang="it-IT" dirty="0" err="1"/>
              <a:t>changes</a:t>
            </a:r>
            <a:r>
              <a:rPr lang="it-IT" spc="-26" dirty="0"/>
              <a:t> </a:t>
            </a:r>
            <a:r>
              <a:rPr lang="it-IT" dirty="0" err="1"/>
              <a:t>important</a:t>
            </a:r>
            <a:r>
              <a:rPr lang="it-IT" spc="-26" dirty="0"/>
              <a:t> </a:t>
            </a:r>
            <a:r>
              <a:rPr lang="it-IT" dirty="0"/>
              <a:t>for</a:t>
            </a:r>
            <a:r>
              <a:rPr lang="it-IT" spc="-26" dirty="0"/>
              <a:t> </a:t>
            </a:r>
            <a:r>
              <a:rPr lang="it-IT" spc="-22" dirty="0"/>
              <a:t>ILC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493395-7709-5D85-25F4-F64ED2DE5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3142857">
              <a:spcBef>
                <a:spcPts val="304"/>
              </a:spcBef>
            </a:pPr>
            <a:r>
              <a:rPr lang="it-IT" b="1" dirty="0" err="1"/>
              <a:t>Move</a:t>
            </a:r>
            <a:r>
              <a:rPr lang="it-IT" b="1" spc="-44" dirty="0"/>
              <a:t> </a:t>
            </a:r>
            <a:r>
              <a:rPr lang="it-IT" b="1" dirty="0"/>
              <a:t>quadrupole</a:t>
            </a:r>
            <a:r>
              <a:rPr lang="it-IT" b="1" spc="-40" dirty="0"/>
              <a:t> </a:t>
            </a:r>
            <a:r>
              <a:rPr lang="it-IT" b="1" dirty="0"/>
              <a:t>to</a:t>
            </a:r>
            <a:r>
              <a:rPr lang="it-IT" b="1" spc="-40" dirty="0"/>
              <a:t> </a:t>
            </a:r>
            <a:r>
              <a:rPr lang="it-IT" b="1" dirty="0"/>
              <a:t>the</a:t>
            </a:r>
            <a:r>
              <a:rPr lang="it-IT" b="1" spc="-40" dirty="0"/>
              <a:t> </a:t>
            </a:r>
            <a:r>
              <a:rPr lang="it-IT" b="1" spc="-9" dirty="0"/>
              <a:t>center</a:t>
            </a:r>
            <a:endParaRPr lang="it-IT" b="1" dirty="0"/>
          </a:p>
          <a:p>
            <a:pPr marL="412750" marR="3133891">
              <a:spcBef>
                <a:spcPts val="199"/>
              </a:spcBef>
            </a:pPr>
            <a:r>
              <a:rPr lang="it-IT" sz="2000" dirty="0"/>
              <a:t>Quad/BPM</a:t>
            </a:r>
            <a:r>
              <a:rPr lang="it-IT" sz="2000" spc="-18" dirty="0"/>
              <a:t> </a:t>
            </a:r>
            <a:r>
              <a:rPr lang="it-IT" sz="2000" spc="-9" dirty="0" err="1"/>
              <a:t>Fiducialization</a:t>
            </a:r>
            <a:endParaRPr lang="it-IT" sz="2000" dirty="0"/>
          </a:p>
          <a:p>
            <a:pPr marL="412750">
              <a:spcBef>
                <a:spcPts val="202"/>
              </a:spcBef>
            </a:pPr>
            <a:r>
              <a:rPr lang="it-IT" sz="2000" dirty="0"/>
              <a:t>High</a:t>
            </a:r>
            <a:r>
              <a:rPr lang="it-IT" sz="2000" spc="-13" dirty="0"/>
              <a:t> </a:t>
            </a:r>
            <a:r>
              <a:rPr lang="it-IT" sz="2000" dirty="0"/>
              <a:t>pressure</a:t>
            </a:r>
            <a:r>
              <a:rPr lang="it-IT" sz="2000" spc="-18" dirty="0"/>
              <a:t> </a:t>
            </a:r>
            <a:r>
              <a:rPr lang="it-IT" sz="2000" dirty="0" err="1"/>
              <a:t>rinsing</a:t>
            </a:r>
            <a:r>
              <a:rPr lang="it-IT" sz="2000" spc="-13" dirty="0"/>
              <a:t> </a:t>
            </a:r>
            <a:r>
              <a:rPr lang="it-IT" sz="2000" dirty="0"/>
              <a:t>and</a:t>
            </a:r>
            <a:r>
              <a:rPr lang="it-IT" sz="2000" spc="-13" dirty="0"/>
              <a:t> </a:t>
            </a:r>
            <a:r>
              <a:rPr lang="it-IT" sz="2000" dirty="0" err="1"/>
              <a:t>clean</a:t>
            </a:r>
            <a:r>
              <a:rPr lang="it-IT" sz="2000" spc="-18" dirty="0"/>
              <a:t> </a:t>
            </a:r>
            <a:r>
              <a:rPr lang="it-IT" sz="2000" dirty="0"/>
              <a:t>room</a:t>
            </a:r>
            <a:r>
              <a:rPr lang="it-IT" sz="2000" spc="-13" dirty="0"/>
              <a:t> </a:t>
            </a:r>
            <a:r>
              <a:rPr lang="it-IT" sz="2000" dirty="0"/>
              <a:t>assembly</a:t>
            </a:r>
            <a:r>
              <a:rPr lang="it-IT" sz="2000" spc="-13" dirty="0"/>
              <a:t> </a:t>
            </a:r>
            <a:r>
              <a:rPr lang="it-IT" sz="2000" spc="-9" dirty="0" err="1"/>
              <a:t>issues</a:t>
            </a:r>
            <a:endParaRPr lang="it-IT" sz="2000" dirty="0"/>
          </a:p>
          <a:p>
            <a:pPr marL="412750">
              <a:spcBef>
                <a:spcPts val="199"/>
              </a:spcBef>
            </a:pPr>
            <a:r>
              <a:rPr lang="it-IT" sz="2000" dirty="0" err="1"/>
              <a:t>Movers</a:t>
            </a:r>
            <a:r>
              <a:rPr lang="it-IT" sz="2000" spc="-22" dirty="0"/>
              <a:t> </a:t>
            </a:r>
            <a:r>
              <a:rPr lang="it-IT" sz="2000" dirty="0"/>
              <a:t>for</a:t>
            </a:r>
            <a:r>
              <a:rPr lang="it-IT" sz="2000" spc="-18" dirty="0"/>
              <a:t> </a:t>
            </a:r>
            <a:r>
              <a:rPr lang="it-IT" sz="2000" dirty="0" err="1"/>
              <a:t>beam</a:t>
            </a:r>
            <a:r>
              <a:rPr lang="it-IT" sz="2000" spc="-18" dirty="0"/>
              <a:t> </a:t>
            </a:r>
            <a:r>
              <a:rPr lang="it-IT" sz="2000" dirty="0" err="1"/>
              <a:t>based</a:t>
            </a:r>
            <a:r>
              <a:rPr lang="it-IT" sz="2000" spc="-18" dirty="0"/>
              <a:t> </a:t>
            </a:r>
            <a:r>
              <a:rPr lang="it-IT" sz="2000" dirty="0" err="1"/>
              <a:t>alignment</a:t>
            </a:r>
            <a:r>
              <a:rPr lang="it-IT" sz="2000" dirty="0"/>
              <a:t>?</a:t>
            </a:r>
            <a:r>
              <a:rPr lang="it-IT" sz="2000" spc="-18" dirty="0"/>
              <a:t> </a:t>
            </a:r>
            <a:r>
              <a:rPr lang="it-IT" sz="2000" dirty="0" err="1"/>
              <a:t>Why</a:t>
            </a:r>
            <a:r>
              <a:rPr lang="it-IT" sz="2000" spc="-13" dirty="0"/>
              <a:t> </a:t>
            </a:r>
            <a:r>
              <a:rPr lang="it-IT" sz="2000" dirty="0" err="1"/>
              <a:t>not</a:t>
            </a:r>
            <a:r>
              <a:rPr lang="it-IT" sz="2000" spc="-18" dirty="0"/>
              <a:t> </a:t>
            </a:r>
            <a:r>
              <a:rPr lang="it-IT" sz="2000" dirty="0" err="1"/>
              <a:t>if</a:t>
            </a:r>
            <a:r>
              <a:rPr lang="it-IT" sz="2000" spc="-18" dirty="0"/>
              <a:t> </a:t>
            </a:r>
            <a:r>
              <a:rPr lang="it-IT" sz="2000" dirty="0" err="1"/>
              <a:t>really</a:t>
            </a:r>
            <a:r>
              <a:rPr lang="it-IT" sz="2000" spc="-13" dirty="0"/>
              <a:t> </a:t>
            </a:r>
            <a:r>
              <a:rPr lang="it-IT" sz="2000" spc="-9" dirty="0" err="1"/>
              <a:t>beneficial</a:t>
            </a:r>
            <a:endParaRPr lang="it-IT" sz="2000" dirty="0"/>
          </a:p>
          <a:p>
            <a:pPr marL="11206">
              <a:spcBef>
                <a:spcPts val="1271"/>
              </a:spcBef>
            </a:pPr>
            <a:r>
              <a:rPr lang="it-IT" b="1" dirty="0"/>
              <a:t>Short</a:t>
            </a:r>
            <a:r>
              <a:rPr lang="it-IT" b="1" spc="-62" dirty="0"/>
              <a:t> </a:t>
            </a:r>
            <a:r>
              <a:rPr lang="it-IT" b="1" dirty="0" err="1"/>
              <a:t>cavity</a:t>
            </a:r>
            <a:r>
              <a:rPr lang="it-IT" b="1" spc="-57" dirty="0"/>
              <a:t> </a:t>
            </a:r>
            <a:r>
              <a:rPr lang="it-IT" b="1" spc="-9" dirty="0"/>
              <a:t>design</a:t>
            </a:r>
            <a:endParaRPr lang="it-IT" b="1" dirty="0"/>
          </a:p>
          <a:p>
            <a:pPr marL="409037">
              <a:spcBef>
                <a:spcPts val="199"/>
              </a:spcBef>
            </a:pPr>
            <a:r>
              <a:rPr lang="it-IT" sz="2000" dirty="0"/>
              <a:t>Cutoff</a:t>
            </a:r>
            <a:r>
              <a:rPr lang="it-IT" sz="2000" spc="-13" dirty="0"/>
              <a:t> </a:t>
            </a:r>
            <a:r>
              <a:rPr lang="it-IT" sz="2000" dirty="0" err="1"/>
              <a:t>tubes</a:t>
            </a:r>
            <a:r>
              <a:rPr lang="it-IT" sz="2000" spc="-9" dirty="0"/>
              <a:t> </a:t>
            </a:r>
            <a:r>
              <a:rPr lang="it-IT" sz="2000" dirty="0" err="1"/>
              <a:t>length</a:t>
            </a:r>
            <a:r>
              <a:rPr lang="it-IT" sz="2000" spc="-13" dirty="0"/>
              <a:t> </a:t>
            </a:r>
            <a:r>
              <a:rPr lang="it-IT" sz="2000" dirty="0"/>
              <a:t>by</a:t>
            </a:r>
            <a:r>
              <a:rPr lang="it-IT" sz="2000" spc="-9" dirty="0"/>
              <a:t> </a:t>
            </a:r>
            <a:r>
              <a:rPr lang="it-IT" sz="2000" dirty="0"/>
              <a:t>e.m.</a:t>
            </a:r>
            <a:r>
              <a:rPr lang="it-IT" sz="2000" spc="-9" dirty="0"/>
              <a:t> </a:t>
            </a:r>
            <a:r>
              <a:rPr lang="it-IT" sz="2000" dirty="0" err="1"/>
              <a:t>not</a:t>
            </a:r>
            <a:r>
              <a:rPr lang="it-IT" sz="2000" spc="-13" dirty="0"/>
              <a:t> </a:t>
            </a:r>
            <a:r>
              <a:rPr lang="it-IT" sz="2000" dirty="0" err="1"/>
              <a:t>ancillaries</a:t>
            </a:r>
            <a:r>
              <a:rPr lang="it-IT" sz="2000" spc="-9" dirty="0"/>
              <a:t> </a:t>
            </a:r>
            <a:r>
              <a:rPr lang="it-IT" sz="2000" dirty="0"/>
              <a:t>(</a:t>
            </a:r>
            <a:r>
              <a:rPr lang="it-IT" sz="2000" dirty="0" err="1"/>
              <a:t>coaxial</a:t>
            </a:r>
            <a:r>
              <a:rPr lang="it-IT" sz="2000" spc="-9" dirty="0"/>
              <a:t> tuner)</a:t>
            </a:r>
            <a:endParaRPr lang="it-IT" sz="2000" dirty="0"/>
          </a:p>
          <a:p>
            <a:pPr marL="10648" marR="321626">
              <a:lnSpc>
                <a:spcPct val="109900"/>
              </a:lnSpc>
              <a:spcBef>
                <a:spcPts val="1063"/>
              </a:spcBef>
            </a:pPr>
            <a:r>
              <a:rPr lang="it-IT" b="1" dirty="0" err="1"/>
              <a:t>Cavity</a:t>
            </a:r>
            <a:r>
              <a:rPr lang="it-IT" b="1" spc="-57" dirty="0"/>
              <a:t> </a:t>
            </a:r>
            <a:r>
              <a:rPr lang="it-IT" b="1" spc="-9" dirty="0"/>
              <a:t>inter-</a:t>
            </a:r>
            <a:r>
              <a:rPr lang="it-IT" b="1" dirty="0"/>
              <a:t>connection</a:t>
            </a:r>
            <a:r>
              <a:rPr lang="it-IT" dirty="0"/>
              <a:t>:</a:t>
            </a:r>
            <a:r>
              <a:rPr lang="it-IT" spc="-53" dirty="0"/>
              <a:t> </a:t>
            </a:r>
            <a:r>
              <a:rPr lang="it-IT" dirty="0" err="1"/>
              <a:t>Flanges</a:t>
            </a:r>
            <a:r>
              <a:rPr lang="it-IT" spc="-53" dirty="0"/>
              <a:t> </a:t>
            </a:r>
            <a:r>
              <a:rPr lang="it-IT" dirty="0"/>
              <a:t>and</a:t>
            </a:r>
            <a:r>
              <a:rPr lang="it-IT" spc="-57" dirty="0"/>
              <a:t> </a:t>
            </a:r>
            <a:r>
              <a:rPr lang="it-IT" dirty="0" err="1"/>
              <a:t>bellows</a:t>
            </a:r>
            <a:r>
              <a:rPr lang="it-IT" spc="-53" dirty="0"/>
              <a:t> </a:t>
            </a:r>
            <a:r>
              <a:rPr lang="it-IT" spc="-9" dirty="0"/>
              <a:t>(coating?) </a:t>
            </a:r>
          </a:p>
          <a:p>
            <a:pPr marL="355600" marR="321626">
              <a:spcBef>
                <a:spcPts val="0"/>
              </a:spcBef>
            </a:pPr>
            <a:r>
              <a:rPr lang="it-IT" sz="2000" dirty="0"/>
              <a:t>Fast</a:t>
            </a:r>
            <a:r>
              <a:rPr lang="it-IT" sz="2000" spc="-31" dirty="0"/>
              <a:t> </a:t>
            </a:r>
            <a:r>
              <a:rPr lang="it-IT" sz="2000" dirty="0" err="1"/>
              <a:t>locking</a:t>
            </a:r>
            <a:r>
              <a:rPr lang="it-IT" sz="2000" spc="-22" dirty="0"/>
              <a:t> </a:t>
            </a:r>
            <a:r>
              <a:rPr lang="it-IT" sz="2000" dirty="0"/>
              <a:t>system</a:t>
            </a:r>
            <a:r>
              <a:rPr lang="it-IT" sz="2000" spc="-18" dirty="0"/>
              <a:t> </a:t>
            </a:r>
            <a:r>
              <a:rPr lang="it-IT" sz="2000" dirty="0"/>
              <a:t>for</a:t>
            </a:r>
            <a:r>
              <a:rPr lang="it-IT" sz="2000" spc="-22" dirty="0"/>
              <a:t> </a:t>
            </a:r>
            <a:r>
              <a:rPr lang="it-IT" sz="2000" dirty="0" err="1"/>
              <a:t>space</a:t>
            </a:r>
            <a:r>
              <a:rPr lang="it-IT" sz="2000" spc="-18" dirty="0"/>
              <a:t> </a:t>
            </a:r>
            <a:r>
              <a:rPr lang="it-IT" sz="2000" dirty="0"/>
              <a:t>and</a:t>
            </a:r>
            <a:r>
              <a:rPr lang="it-IT" sz="2000" spc="-22" dirty="0"/>
              <a:t> </a:t>
            </a:r>
            <a:r>
              <a:rPr lang="it-IT" sz="2000" dirty="0"/>
              <a:t>reliability</a:t>
            </a:r>
            <a:r>
              <a:rPr lang="it-IT" sz="2000" spc="-22" dirty="0"/>
              <a:t> </a:t>
            </a:r>
            <a:r>
              <a:rPr lang="it-IT" sz="2000" dirty="0"/>
              <a:t>(CARE</a:t>
            </a:r>
            <a:r>
              <a:rPr lang="it-IT" sz="2000" spc="-18" dirty="0"/>
              <a:t> </a:t>
            </a:r>
            <a:r>
              <a:rPr lang="it-IT" sz="2000" spc="-9" dirty="0"/>
              <a:t>activity) </a:t>
            </a:r>
          </a:p>
          <a:p>
            <a:pPr marL="355600" marR="321626">
              <a:spcBef>
                <a:spcPts val="0"/>
              </a:spcBef>
            </a:pPr>
            <a:r>
              <a:rPr lang="it-IT" sz="2000" dirty="0"/>
              <a:t>Bellow</a:t>
            </a:r>
            <a:r>
              <a:rPr lang="it-IT" sz="2000" spc="-18" dirty="0"/>
              <a:t> </a:t>
            </a:r>
            <a:r>
              <a:rPr lang="it-IT" sz="2000" dirty="0" err="1"/>
              <a:t>waves</a:t>
            </a:r>
            <a:r>
              <a:rPr lang="it-IT" sz="2000" spc="-13" dirty="0"/>
              <a:t> </a:t>
            </a:r>
            <a:r>
              <a:rPr lang="it-IT" sz="2000" dirty="0" err="1"/>
              <a:t>according</a:t>
            </a:r>
            <a:r>
              <a:rPr lang="it-IT" sz="2000" spc="-18" dirty="0"/>
              <a:t> </a:t>
            </a:r>
            <a:r>
              <a:rPr lang="it-IT" sz="2000" dirty="0"/>
              <a:t>to</a:t>
            </a:r>
            <a:r>
              <a:rPr lang="it-IT" sz="2000" spc="-13" dirty="0"/>
              <a:t> </a:t>
            </a:r>
            <a:r>
              <a:rPr lang="it-IT" sz="2000" dirty="0" err="1"/>
              <a:t>demonstrated</a:t>
            </a:r>
            <a:r>
              <a:rPr lang="it-IT" sz="2000" spc="-13" dirty="0"/>
              <a:t> </a:t>
            </a:r>
            <a:r>
              <a:rPr lang="it-IT" sz="2000" spc="-9" dirty="0" err="1"/>
              <a:t>tolerances</a:t>
            </a:r>
            <a:endParaRPr lang="it-IT" sz="2000" dirty="0"/>
          </a:p>
          <a:p>
            <a:pPr marL="11206">
              <a:spcBef>
                <a:spcPts val="1266"/>
              </a:spcBef>
            </a:pPr>
            <a:r>
              <a:rPr lang="it-IT" b="1" dirty="0" err="1"/>
              <a:t>Coaxial</a:t>
            </a:r>
            <a:r>
              <a:rPr lang="it-IT" b="1" spc="-62" dirty="0"/>
              <a:t> </a:t>
            </a:r>
            <a:r>
              <a:rPr lang="it-IT" b="1" dirty="0"/>
              <a:t>Tuner</a:t>
            </a:r>
            <a:r>
              <a:rPr lang="it-IT" b="1" spc="-62" dirty="0"/>
              <a:t> </a:t>
            </a:r>
            <a:r>
              <a:rPr lang="it-IT" b="1" dirty="0"/>
              <a:t>with</a:t>
            </a:r>
            <a:r>
              <a:rPr lang="it-IT" b="1" spc="-62" dirty="0"/>
              <a:t> </a:t>
            </a:r>
            <a:r>
              <a:rPr lang="it-IT" b="1" dirty="0" err="1"/>
              <a:t>integrated</a:t>
            </a:r>
            <a:r>
              <a:rPr lang="it-IT" b="1" spc="-62" dirty="0"/>
              <a:t> </a:t>
            </a:r>
            <a:r>
              <a:rPr lang="it-IT" b="1" spc="-9" dirty="0" err="1"/>
              <a:t>piezo-actuators</a:t>
            </a:r>
            <a:endParaRPr lang="it-IT" b="1" dirty="0"/>
          </a:p>
          <a:p>
            <a:pPr marL="409037" marR="4483">
              <a:lnSpc>
                <a:spcPct val="120300"/>
              </a:lnSpc>
              <a:spcBef>
                <a:spcPts val="4"/>
              </a:spcBef>
            </a:pPr>
            <a:r>
              <a:rPr lang="it-IT" sz="2000" dirty="0" err="1"/>
              <a:t>Parametric</a:t>
            </a:r>
            <a:r>
              <a:rPr lang="it-IT" sz="2000" spc="-4" dirty="0"/>
              <a:t> </a:t>
            </a:r>
            <a:r>
              <a:rPr lang="it-IT" sz="2000" dirty="0"/>
              <a:t>“</a:t>
            </a:r>
            <a:r>
              <a:rPr lang="it-IT" sz="2000" dirty="0" err="1"/>
              <a:t>Blade</a:t>
            </a:r>
            <a:r>
              <a:rPr lang="it-IT" sz="2000" spc="-4" dirty="0"/>
              <a:t> </a:t>
            </a:r>
            <a:r>
              <a:rPr lang="it-IT" sz="2000" dirty="0"/>
              <a:t>Tuner” or</a:t>
            </a:r>
            <a:r>
              <a:rPr lang="it-IT" sz="2000" spc="-4" dirty="0"/>
              <a:t> </a:t>
            </a:r>
            <a:r>
              <a:rPr lang="it-IT" sz="2000" dirty="0" err="1"/>
              <a:t>equivalent</a:t>
            </a:r>
            <a:r>
              <a:rPr lang="it-IT" sz="2000" spc="-4" dirty="0"/>
              <a:t> </a:t>
            </a:r>
            <a:r>
              <a:rPr lang="it-IT" sz="2000" dirty="0"/>
              <a:t>for </a:t>
            </a:r>
            <a:r>
              <a:rPr lang="it-IT" sz="2000" dirty="0" err="1"/>
              <a:t>real</a:t>
            </a:r>
            <a:r>
              <a:rPr lang="it-IT" sz="2000" spc="-9" dirty="0"/>
              <a:t> </a:t>
            </a:r>
            <a:r>
              <a:rPr lang="it-IT" sz="2000" dirty="0"/>
              <a:t>estate </a:t>
            </a:r>
            <a:r>
              <a:rPr lang="it-IT" sz="2000" spc="-9" dirty="0" err="1"/>
              <a:t>gradient</a:t>
            </a:r>
            <a:r>
              <a:rPr lang="it-IT" sz="2000" spc="-9" dirty="0"/>
              <a:t> </a:t>
            </a:r>
          </a:p>
          <a:p>
            <a:pPr marL="409037" marR="4483">
              <a:lnSpc>
                <a:spcPct val="120300"/>
              </a:lnSpc>
              <a:spcBef>
                <a:spcPts val="4"/>
              </a:spcBef>
            </a:pPr>
            <a:r>
              <a:rPr lang="it-IT" sz="2000" dirty="0"/>
              <a:t>Integration</a:t>
            </a:r>
            <a:r>
              <a:rPr lang="it-IT" sz="2000" spc="-18" dirty="0"/>
              <a:t> </a:t>
            </a:r>
            <a:r>
              <a:rPr lang="it-IT" sz="2000" dirty="0"/>
              <a:t>of</a:t>
            </a:r>
            <a:r>
              <a:rPr lang="it-IT" sz="2000" spc="-18" dirty="0"/>
              <a:t> </a:t>
            </a:r>
            <a:r>
              <a:rPr lang="it-IT" sz="2000" dirty="0"/>
              <a:t>fast</a:t>
            </a:r>
            <a:r>
              <a:rPr lang="it-IT" sz="2000" spc="-18" dirty="0"/>
              <a:t> </a:t>
            </a:r>
            <a:r>
              <a:rPr lang="it-IT" sz="2000" dirty="0"/>
              <a:t>tuner</a:t>
            </a:r>
            <a:r>
              <a:rPr lang="it-IT" sz="2000" spc="-18" dirty="0"/>
              <a:t> </a:t>
            </a:r>
            <a:r>
              <a:rPr lang="it-IT" sz="2000" dirty="0"/>
              <a:t>(</a:t>
            </a:r>
            <a:r>
              <a:rPr lang="it-IT" sz="2000" dirty="0" err="1"/>
              <a:t>piezo</a:t>
            </a:r>
            <a:r>
              <a:rPr lang="it-IT" sz="2000" spc="-18" dirty="0"/>
              <a:t> </a:t>
            </a:r>
            <a:r>
              <a:rPr lang="it-IT" sz="2000" dirty="0" err="1"/>
              <a:t>actuated</a:t>
            </a:r>
            <a:r>
              <a:rPr lang="it-IT" sz="2000" dirty="0"/>
              <a:t>)</a:t>
            </a:r>
            <a:r>
              <a:rPr lang="it-IT" sz="2000" spc="-18" dirty="0"/>
              <a:t> </a:t>
            </a:r>
            <a:r>
              <a:rPr lang="it-IT" sz="2000" spc="-9" dirty="0" err="1"/>
              <a:t>underway</a:t>
            </a:r>
            <a:endParaRPr lang="it-IT" sz="2000" dirty="0"/>
          </a:p>
          <a:p>
            <a:pPr marL="11206">
              <a:spcBef>
                <a:spcPts val="1266"/>
              </a:spcBef>
            </a:pPr>
            <a:r>
              <a:rPr lang="it-IT" b="1" dirty="0" err="1"/>
              <a:t>Longer</a:t>
            </a:r>
            <a:r>
              <a:rPr lang="it-IT" b="1" spc="-44" dirty="0"/>
              <a:t> </a:t>
            </a:r>
            <a:r>
              <a:rPr lang="it-IT" b="1" dirty="0" err="1"/>
              <a:t>module</a:t>
            </a:r>
            <a:r>
              <a:rPr lang="it-IT" b="1" spc="-44" dirty="0"/>
              <a:t> </a:t>
            </a:r>
            <a:r>
              <a:rPr lang="it-IT" b="1" dirty="0"/>
              <a:t>design:</a:t>
            </a:r>
            <a:r>
              <a:rPr lang="it-IT" b="1" spc="-49" dirty="0"/>
              <a:t> </a:t>
            </a:r>
            <a:r>
              <a:rPr lang="it-IT" b="1" spc="-9" dirty="0"/>
              <a:t>10-</a:t>
            </a:r>
            <a:r>
              <a:rPr lang="it-IT" b="1" dirty="0"/>
              <a:t>12</a:t>
            </a:r>
            <a:r>
              <a:rPr lang="it-IT" b="1" spc="-44" dirty="0"/>
              <a:t> </a:t>
            </a:r>
            <a:r>
              <a:rPr lang="it-IT" b="1" spc="-9" dirty="0" err="1"/>
              <a:t>cavities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35AA7A-5DAD-9603-BD86-86B2CD17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2B5A97-4403-214F-10ED-52BDCD32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71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7EC2B7-713B-47A2-DF67-5FE5F69E1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#3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22 July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7" name="object 37">
            <a:extLst>
              <a:ext uri="{FF2B5EF4-FFF2-40B4-BE49-F238E27FC236}">
                <a16:creationId xmlns:a16="http://schemas.microsoft.com/office/drawing/2014/main" id="{1AA0DCF0-E70A-77B8-8016-A492CA74EBD7}"/>
              </a:ext>
            </a:extLst>
          </p:cNvPr>
          <p:cNvSpPr txBox="1"/>
          <p:nvPr/>
        </p:nvSpPr>
        <p:spPr>
          <a:xfrm>
            <a:off x="9514418" y="5742640"/>
            <a:ext cx="2133600" cy="401920"/>
          </a:xfrm>
          <a:prstGeom prst="rect">
            <a:avLst/>
          </a:prstGeom>
        </p:spPr>
        <p:txBody>
          <a:bodyPr vert="horz" wrap="square" lIns="0" tIns="24653" rIns="0" bIns="0" rtlCol="0">
            <a:spAutoFit/>
          </a:bodyPr>
          <a:lstStyle/>
          <a:p>
            <a:pPr marL="11206">
              <a:spcBef>
                <a:spcPts val="194"/>
              </a:spcBef>
            </a:pP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</a:t>
            </a:r>
            <a:r>
              <a:rPr spc="-13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Acc.</a:t>
            </a:r>
            <a:r>
              <a:rPr spc="-9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Workshop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652">
              <a:spcBef>
                <a:spcPts val="9"/>
              </a:spcBef>
            </a:pP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Beijing, </a:t>
            </a:r>
            <a:r>
              <a:rPr sz="105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sz="1050" spc="-2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  <a:r>
              <a:rPr sz="1050" spc="-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18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412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FDE0A-37C0-5E42-8256-4B9B26D20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The INFN Cryomodule for XFEL &amp; ILC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5CBF39-0351-FF4B-9A03-E099C66D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9500AC-E2AF-3D4D-A133-8D567275A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72</a:t>
            </a:fld>
            <a:endParaRPr lang="en-US" alt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A76C73-860D-5944-9630-55F2A588F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A5ED37C-3C0C-334E-A389-4918C081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10BB6BF-C931-3B43-A18D-B55E47D6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64394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6D974C1-D62B-4E44-94E4-BE5A9B22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791BD64-A9D6-1A4B-9606-F10BEDFD7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75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87C41ADA-6FBC-6646-80F0-5AE760DD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37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62AE5FA-6331-CA47-8252-848C0E747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37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2556131-866F-5F4C-B316-41F68E7C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37" y="872331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F91AF4CC-3879-70FC-E6B7-15C419C4A6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5A2DFE-1D91-4DCB-829B-56BAF780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Livingston chart for Colliders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9B22CA-F188-DFD0-B901-56770551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3AF09B-E177-F537-C219-D62BFFBF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</a:t>
            </a:fld>
            <a:endParaRPr lang="en-US" altLang="it-IT"/>
          </a:p>
        </p:txBody>
      </p:sp>
      <p:pic>
        <p:nvPicPr>
          <p:cNvPr id="6" name="Picture 2" descr="The so-called Livingston plot illustrates how history of discovery on the energy frontier has been enabled by the history of invention (red arrows) in accelerator science and technology.  ">
            <a:extLst>
              <a:ext uri="{FF2B5EF4-FFF2-40B4-BE49-F238E27FC236}">
                <a16:creationId xmlns:a16="http://schemas.microsoft.com/office/drawing/2014/main" id="{76D57708-8C54-53AB-6879-DF5A77610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6605" y="845541"/>
            <a:ext cx="7408490" cy="54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5DBAF7-9FF4-EB9A-C27E-6FE15E01DAFF}"/>
              </a:ext>
            </a:extLst>
          </p:cNvPr>
          <p:cNvSpPr txBox="1"/>
          <p:nvPr/>
        </p:nvSpPr>
        <p:spPr>
          <a:xfrm>
            <a:off x="8818080" y="6012461"/>
            <a:ext cx="143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>
                <a:solidFill>
                  <a:srgbClr val="002060"/>
                </a:solidFill>
              </a:rPr>
              <a:t>K. </a:t>
            </a:r>
            <a:r>
              <a:rPr lang="it-IT" b="0" err="1">
                <a:solidFill>
                  <a:srgbClr val="002060"/>
                </a:solidFill>
              </a:rPr>
              <a:t>Yokoya</a:t>
            </a:r>
            <a:r>
              <a:rPr lang="it-IT" b="0">
                <a:solidFill>
                  <a:srgbClr val="002060"/>
                </a:solidFill>
              </a:rPr>
              <a:t>, 2014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F3D5834-3EEE-4423-7E15-3BFFC29E500A}"/>
              </a:ext>
            </a:extLst>
          </p:cNvPr>
          <p:cNvSpPr/>
          <p:nvPr/>
        </p:nvSpPr>
        <p:spPr bwMode="auto">
          <a:xfrm>
            <a:off x="8578072" y="2481354"/>
            <a:ext cx="307777" cy="307777"/>
          </a:xfrm>
          <a:prstGeom prst="ellipse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58BE4D2-5440-6A4A-8033-83CED7EE3E14}"/>
              </a:ext>
            </a:extLst>
          </p:cNvPr>
          <p:cNvSpPr/>
          <p:nvPr/>
        </p:nvSpPr>
        <p:spPr bwMode="auto">
          <a:xfrm>
            <a:off x="9526656" y="826074"/>
            <a:ext cx="307777" cy="307777"/>
          </a:xfrm>
          <a:prstGeom prst="ellipse">
            <a:avLst/>
          </a:prstGeom>
          <a:solidFill>
            <a:srgbClr val="CC3300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srgbClr val="CC33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A30F6D-306F-9FF5-E95E-D6E1B1D5585E}"/>
              </a:ext>
            </a:extLst>
          </p:cNvPr>
          <p:cNvSpPr txBox="1"/>
          <p:nvPr/>
        </p:nvSpPr>
        <p:spPr>
          <a:xfrm>
            <a:off x="8372727" y="2081243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57CF"/>
                </a:solidFill>
              </a:rPr>
              <a:t>CEPC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034BD0-A8E0-26B1-2520-447E1DFCD74E}"/>
              </a:ext>
            </a:extLst>
          </p:cNvPr>
          <p:cNvSpPr txBox="1"/>
          <p:nvPr/>
        </p:nvSpPr>
        <p:spPr>
          <a:xfrm>
            <a:off x="9179380" y="1210280"/>
            <a:ext cx="10727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CC3300"/>
                </a:solidFill>
              </a:rPr>
              <a:t>CEPC-</a:t>
            </a:r>
            <a:r>
              <a:rPr lang="it-IT" sz="2000" dirty="0" err="1">
                <a:solidFill>
                  <a:srgbClr val="CC3300"/>
                </a:solidFill>
              </a:rPr>
              <a:t>hh</a:t>
            </a:r>
            <a:endParaRPr lang="it-IT" sz="2000" dirty="0">
              <a:solidFill>
                <a:srgbClr val="CC3300"/>
              </a:solidFill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A0BBA3A1-6FB5-132F-1BBA-2D0DB766B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7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E8AF87-16F3-E211-98BF-CA1605E9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No Circular </a:t>
            </a:r>
            <a:r>
              <a:rPr lang="en-US" altLang="it-IT" dirty="0" err="1"/>
              <a:t>e</a:t>
            </a:r>
            <a:r>
              <a:rPr lang="en-US" altLang="it-IT" baseline="30000" dirty="0" err="1"/>
              <a:t>+</a:t>
            </a:r>
            <a:r>
              <a:rPr lang="en-US" altLang="it-IT" dirty="0" err="1"/>
              <a:t>e</a:t>
            </a:r>
            <a:r>
              <a:rPr lang="en-US" altLang="it-IT" baseline="30000" dirty="0"/>
              <a:t>-</a:t>
            </a:r>
            <a:r>
              <a:rPr lang="en-GB" altLang="it-IT" dirty="0"/>
              <a:t> Collider after LEP !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63196E7-CE9B-6FD6-FF14-685F3CE76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6E93B8-FA06-CA70-8622-69AF1C30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9</a:t>
            </a:fld>
            <a:endParaRPr lang="en-US" altLang="it-IT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1EDCC6F3-5D83-600E-61FE-AD1E44040285}"/>
              </a:ext>
            </a:extLst>
          </p:cNvPr>
          <p:cNvGrpSpPr>
            <a:grpSpLocks/>
          </p:cNvGrpSpPr>
          <p:nvPr/>
        </p:nvGrpSpPr>
        <p:grpSpPr bwMode="auto">
          <a:xfrm>
            <a:off x="1176263" y="1749631"/>
            <a:ext cx="3740872" cy="2705758"/>
            <a:chOff x="300" y="1471"/>
            <a:chExt cx="2430" cy="1758"/>
          </a:xfrm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FD3F9FD2-D5AD-3ECC-5F31-A6E900E21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71"/>
              <a:ext cx="2430" cy="175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0C42EC70-C14C-1ED8-02DE-CFDA26A91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1555"/>
              <a:ext cx="2283" cy="152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 Box 6">
            <a:extLst>
              <a:ext uri="{FF2B5EF4-FFF2-40B4-BE49-F238E27FC236}">
                <a16:creationId xmlns:a16="http://schemas.microsoft.com/office/drawing/2014/main" id="{222FEB9E-5A77-3213-B1A5-24ACA64EB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56" y="939809"/>
            <a:ext cx="46522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it-IT" sz="2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  <a:r>
              <a:rPr lang="en-US" altLang="it-IT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hangingPunct="0"/>
            <a:r>
              <a:rPr lang="en-US" altLang="it-IT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an electron in a magnetic field: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E5FC4044-47FE-A308-1D72-1E977785B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4814" y="4557325"/>
            <a:ext cx="6076287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it-IT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loss must be replaced by RF system</a:t>
            </a:r>
            <a:br>
              <a:rPr lang="en-US" altLang="it-IT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it-IT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it-IT" sz="16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Bef>
                <a:spcPts val="600"/>
              </a:spcBef>
            </a:pPr>
            <a:r>
              <a:rPr lang="en-US" altLang="it-IT" sz="28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en-US" altLang="it-IT" sz="28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 </a:t>
            </a:r>
            <a:r>
              <a:rPr lang="en-US" altLang="it-IT" sz="2800" i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E</a:t>
            </a:r>
            <a:r>
              <a:rPr lang="en-US" altLang="it-IT" sz="2800" i="1" baseline="-25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cm</a:t>
            </a:r>
            <a:r>
              <a:rPr lang="en-US" altLang="it-IT" sz="2800" baseline="30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2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24A7638-9A61-EF57-66C4-32F163CC971D}"/>
              </a:ext>
            </a:extLst>
          </p:cNvPr>
          <p:cNvGrpSpPr/>
          <p:nvPr/>
        </p:nvGrpSpPr>
        <p:grpSpPr>
          <a:xfrm>
            <a:off x="5715000" y="1460085"/>
            <a:ext cx="6318467" cy="3999736"/>
            <a:chOff x="1371600" y="935750"/>
            <a:chExt cx="7390606" cy="532439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9F656384-A84D-7562-8064-A1525C28F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438" y="1240550"/>
              <a:ext cx="68580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5">
              <a:extLst>
                <a:ext uri="{FF2B5EF4-FFF2-40B4-BE49-F238E27FC236}">
                  <a16:creationId xmlns:a16="http://schemas.microsoft.com/office/drawing/2014/main" id="{0CB91E95-0FA5-0ACD-471A-7486AF4FE2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1316750"/>
              <a:ext cx="2133600" cy="304800"/>
              <a:chOff x="672" y="1248"/>
              <a:chExt cx="1344" cy="192"/>
            </a:xfrm>
          </p:grpSpPr>
          <p:sp>
            <p:nvSpPr>
              <p:cNvPr id="107" name="Rectangle 6">
                <a:extLst>
                  <a:ext uri="{FF2B5EF4-FFF2-40B4-BE49-F238E27FC236}">
                    <a16:creationId xmlns:a16="http://schemas.microsoft.com/office/drawing/2014/main" id="{8E9482D4-0652-F0A3-9657-8676EB1AF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344" cy="192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8" name="Group 7">
                <a:extLst>
                  <a:ext uri="{FF2B5EF4-FFF2-40B4-BE49-F238E27FC236}">
                    <a16:creationId xmlns:a16="http://schemas.microsoft.com/office/drawing/2014/main" id="{2E4D2C09-EBEC-F3A0-5854-693C326E47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248"/>
                <a:ext cx="0" cy="192"/>
                <a:chOff x="768" y="1248"/>
                <a:chExt cx="0" cy="192"/>
              </a:xfrm>
            </p:grpSpPr>
            <p:sp>
              <p:nvSpPr>
                <p:cNvPr id="145" name="Line 8">
                  <a:extLst>
                    <a:ext uri="{FF2B5EF4-FFF2-40B4-BE49-F238E27FC236}">
                      <a16:creationId xmlns:a16="http://schemas.microsoft.com/office/drawing/2014/main" id="{8609B06F-F4A6-5F52-8704-54C49B1E86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Line 9">
                  <a:extLst>
                    <a:ext uri="{FF2B5EF4-FFF2-40B4-BE49-F238E27FC236}">
                      <a16:creationId xmlns:a16="http://schemas.microsoft.com/office/drawing/2014/main" id="{1A94413B-95B1-5096-045D-C225F32FD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Group 10">
                <a:extLst>
                  <a:ext uri="{FF2B5EF4-FFF2-40B4-BE49-F238E27FC236}">
                    <a16:creationId xmlns:a16="http://schemas.microsoft.com/office/drawing/2014/main" id="{9D755EF0-1E7F-6CEB-EA2F-1389084A01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248"/>
                <a:ext cx="1" cy="192"/>
                <a:chOff x="768" y="1248"/>
                <a:chExt cx="0" cy="192"/>
              </a:xfrm>
            </p:grpSpPr>
            <p:sp>
              <p:nvSpPr>
                <p:cNvPr id="143" name="Line 11">
                  <a:extLst>
                    <a:ext uri="{FF2B5EF4-FFF2-40B4-BE49-F238E27FC236}">
                      <a16:creationId xmlns:a16="http://schemas.microsoft.com/office/drawing/2014/main" id="{CAA95363-2CDC-EC16-60FB-5F694CB8BF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Line 12">
                  <a:extLst>
                    <a:ext uri="{FF2B5EF4-FFF2-40B4-BE49-F238E27FC236}">
                      <a16:creationId xmlns:a16="http://schemas.microsoft.com/office/drawing/2014/main" id="{3BA1801D-2961-6672-FF6C-B442320C58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0" name="Group 13">
                <a:extLst>
                  <a:ext uri="{FF2B5EF4-FFF2-40B4-BE49-F238E27FC236}">
                    <a16:creationId xmlns:a16="http://schemas.microsoft.com/office/drawing/2014/main" id="{1EAAF1C5-5E35-E850-D50D-5B5260EBE5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248"/>
                <a:ext cx="0" cy="192"/>
                <a:chOff x="768" y="1248"/>
                <a:chExt cx="0" cy="192"/>
              </a:xfrm>
            </p:grpSpPr>
            <p:sp>
              <p:nvSpPr>
                <p:cNvPr id="141" name="Line 14">
                  <a:extLst>
                    <a:ext uri="{FF2B5EF4-FFF2-40B4-BE49-F238E27FC236}">
                      <a16:creationId xmlns:a16="http://schemas.microsoft.com/office/drawing/2014/main" id="{5B6595F6-A788-EC05-ED00-2F3AA80442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Line 15">
                  <a:extLst>
                    <a:ext uri="{FF2B5EF4-FFF2-40B4-BE49-F238E27FC236}">
                      <a16:creationId xmlns:a16="http://schemas.microsoft.com/office/drawing/2014/main" id="{28713B9E-2481-6DAB-5D75-21C922CA09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1" name="Group 16">
                <a:extLst>
                  <a:ext uri="{FF2B5EF4-FFF2-40B4-BE49-F238E27FC236}">
                    <a16:creationId xmlns:a16="http://schemas.microsoft.com/office/drawing/2014/main" id="{1FE63FF2-EDF6-47B8-21BD-94BF40EAE5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248"/>
                <a:ext cx="0" cy="192"/>
                <a:chOff x="768" y="1248"/>
                <a:chExt cx="0" cy="192"/>
              </a:xfrm>
            </p:grpSpPr>
            <p:sp>
              <p:nvSpPr>
                <p:cNvPr id="139" name="Line 17">
                  <a:extLst>
                    <a:ext uri="{FF2B5EF4-FFF2-40B4-BE49-F238E27FC236}">
                      <a16:creationId xmlns:a16="http://schemas.microsoft.com/office/drawing/2014/main" id="{4957667A-05E7-A5FF-1A00-E2B3E8466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Line 18">
                  <a:extLst>
                    <a:ext uri="{FF2B5EF4-FFF2-40B4-BE49-F238E27FC236}">
                      <a16:creationId xmlns:a16="http://schemas.microsoft.com/office/drawing/2014/main" id="{837BD752-8920-1468-EB3E-547C704472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2" name="Group 19">
                <a:extLst>
                  <a:ext uri="{FF2B5EF4-FFF2-40B4-BE49-F238E27FC236}">
                    <a16:creationId xmlns:a16="http://schemas.microsoft.com/office/drawing/2014/main" id="{E213E93F-9D1F-E38F-0855-25FC00903E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248"/>
                <a:ext cx="0" cy="192"/>
                <a:chOff x="768" y="1248"/>
                <a:chExt cx="0" cy="192"/>
              </a:xfrm>
            </p:grpSpPr>
            <p:sp>
              <p:nvSpPr>
                <p:cNvPr id="137" name="Line 20">
                  <a:extLst>
                    <a:ext uri="{FF2B5EF4-FFF2-40B4-BE49-F238E27FC236}">
                      <a16:creationId xmlns:a16="http://schemas.microsoft.com/office/drawing/2014/main" id="{9CE49C63-1927-FCB4-0362-663E572D1E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Line 21">
                  <a:extLst>
                    <a:ext uri="{FF2B5EF4-FFF2-40B4-BE49-F238E27FC236}">
                      <a16:creationId xmlns:a16="http://schemas.microsoft.com/office/drawing/2014/main" id="{718FC421-D5E7-3FC4-CBB1-1F3C0AD2D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3" name="Group 22">
                <a:extLst>
                  <a:ext uri="{FF2B5EF4-FFF2-40B4-BE49-F238E27FC236}">
                    <a16:creationId xmlns:a16="http://schemas.microsoft.com/office/drawing/2014/main" id="{D43082D2-BB7E-B03B-A87B-71A9DB163F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248"/>
                <a:ext cx="0" cy="192"/>
                <a:chOff x="768" y="1248"/>
                <a:chExt cx="0" cy="192"/>
              </a:xfrm>
            </p:grpSpPr>
            <p:sp>
              <p:nvSpPr>
                <p:cNvPr id="135" name="Line 23">
                  <a:extLst>
                    <a:ext uri="{FF2B5EF4-FFF2-40B4-BE49-F238E27FC236}">
                      <a16:creationId xmlns:a16="http://schemas.microsoft.com/office/drawing/2014/main" id="{6E8B5C6C-E049-5B71-CF19-C9AE7027C9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Line 24">
                  <a:extLst>
                    <a:ext uri="{FF2B5EF4-FFF2-40B4-BE49-F238E27FC236}">
                      <a16:creationId xmlns:a16="http://schemas.microsoft.com/office/drawing/2014/main" id="{9BB78B26-206C-6CD2-5801-3A637C6218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4" name="Group 25">
                <a:extLst>
                  <a:ext uri="{FF2B5EF4-FFF2-40B4-BE49-F238E27FC236}">
                    <a16:creationId xmlns:a16="http://schemas.microsoft.com/office/drawing/2014/main" id="{7C3A2B4C-4FAB-0A41-35D7-9AB47EA42B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248"/>
                <a:ext cx="0" cy="192"/>
                <a:chOff x="768" y="1248"/>
                <a:chExt cx="0" cy="192"/>
              </a:xfrm>
            </p:grpSpPr>
            <p:sp>
              <p:nvSpPr>
                <p:cNvPr id="133" name="Line 26">
                  <a:extLst>
                    <a:ext uri="{FF2B5EF4-FFF2-40B4-BE49-F238E27FC236}">
                      <a16:creationId xmlns:a16="http://schemas.microsoft.com/office/drawing/2014/main" id="{8B72C68C-0167-B168-42C6-492771D6B5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Line 27">
                  <a:extLst>
                    <a:ext uri="{FF2B5EF4-FFF2-40B4-BE49-F238E27FC236}">
                      <a16:creationId xmlns:a16="http://schemas.microsoft.com/office/drawing/2014/main" id="{50F081C6-9E12-6540-D6C9-8741ADC7A4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5" name="Group 28">
                <a:extLst>
                  <a:ext uri="{FF2B5EF4-FFF2-40B4-BE49-F238E27FC236}">
                    <a16:creationId xmlns:a16="http://schemas.microsoft.com/office/drawing/2014/main" id="{B95F0888-DCFB-9CDC-98BC-B4329D96B4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1248"/>
                <a:ext cx="0" cy="192"/>
                <a:chOff x="768" y="1248"/>
                <a:chExt cx="0" cy="192"/>
              </a:xfrm>
            </p:grpSpPr>
            <p:sp>
              <p:nvSpPr>
                <p:cNvPr id="131" name="Line 29">
                  <a:extLst>
                    <a:ext uri="{FF2B5EF4-FFF2-40B4-BE49-F238E27FC236}">
                      <a16:creationId xmlns:a16="http://schemas.microsoft.com/office/drawing/2014/main" id="{4825874D-8F50-437B-3437-C8A74B03AE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Line 30">
                  <a:extLst>
                    <a:ext uri="{FF2B5EF4-FFF2-40B4-BE49-F238E27FC236}">
                      <a16:creationId xmlns:a16="http://schemas.microsoft.com/office/drawing/2014/main" id="{14917EFF-69F5-9C0F-C394-CEF325FC28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Group 31">
                <a:extLst>
                  <a:ext uri="{FF2B5EF4-FFF2-40B4-BE49-F238E27FC236}">
                    <a16:creationId xmlns:a16="http://schemas.microsoft.com/office/drawing/2014/main" id="{1446E7AC-4AD8-D523-BA64-FF985DC6C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" y="1248"/>
                <a:ext cx="0" cy="192"/>
                <a:chOff x="768" y="1248"/>
                <a:chExt cx="0" cy="192"/>
              </a:xfrm>
            </p:grpSpPr>
            <p:sp>
              <p:nvSpPr>
                <p:cNvPr id="129" name="Line 32">
                  <a:extLst>
                    <a:ext uri="{FF2B5EF4-FFF2-40B4-BE49-F238E27FC236}">
                      <a16:creationId xmlns:a16="http://schemas.microsoft.com/office/drawing/2014/main" id="{9F3ABE64-58C4-F142-2642-C8419EF97F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Line 33">
                  <a:extLst>
                    <a:ext uri="{FF2B5EF4-FFF2-40B4-BE49-F238E27FC236}">
                      <a16:creationId xmlns:a16="http://schemas.microsoft.com/office/drawing/2014/main" id="{B0D33CC1-AE01-9B9D-9237-9BA4554588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7" name="Group 34">
                <a:extLst>
                  <a:ext uri="{FF2B5EF4-FFF2-40B4-BE49-F238E27FC236}">
                    <a16:creationId xmlns:a16="http://schemas.microsoft.com/office/drawing/2014/main" id="{B064543E-13F5-81D0-4956-5D2A4B9BF2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1248"/>
                <a:ext cx="0" cy="192"/>
                <a:chOff x="768" y="1248"/>
                <a:chExt cx="0" cy="192"/>
              </a:xfrm>
            </p:grpSpPr>
            <p:sp>
              <p:nvSpPr>
                <p:cNvPr id="127" name="Line 35">
                  <a:extLst>
                    <a:ext uri="{FF2B5EF4-FFF2-40B4-BE49-F238E27FC236}">
                      <a16:creationId xmlns:a16="http://schemas.microsoft.com/office/drawing/2014/main" id="{888278B7-0568-1092-7629-C69B09BD9A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Line 36">
                  <a:extLst>
                    <a:ext uri="{FF2B5EF4-FFF2-40B4-BE49-F238E27FC236}">
                      <a16:creationId xmlns:a16="http://schemas.microsoft.com/office/drawing/2014/main" id="{E7F6FDE8-3C84-21EA-1D12-532BA970F8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8" name="Group 37">
                <a:extLst>
                  <a:ext uri="{FF2B5EF4-FFF2-40B4-BE49-F238E27FC236}">
                    <a16:creationId xmlns:a16="http://schemas.microsoft.com/office/drawing/2014/main" id="{5AF98A1F-4BB5-B234-929B-C11B66E75E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1248"/>
                <a:ext cx="0" cy="192"/>
                <a:chOff x="768" y="1248"/>
                <a:chExt cx="0" cy="192"/>
              </a:xfrm>
            </p:grpSpPr>
            <p:sp>
              <p:nvSpPr>
                <p:cNvPr id="125" name="Line 38">
                  <a:extLst>
                    <a:ext uri="{FF2B5EF4-FFF2-40B4-BE49-F238E27FC236}">
                      <a16:creationId xmlns:a16="http://schemas.microsoft.com/office/drawing/2014/main" id="{187C401A-BFA7-74A9-2843-3C495CD49E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Line 39">
                  <a:extLst>
                    <a:ext uri="{FF2B5EF4-FFF2-40B4-BE49-F238E27FC236}">
                      <a16:creationId xmlns:a16="http://schemas.microsoft.com/office/drawing/2014/main" id="{45CB8D18-7270-0F9B-9F39-EF8084820E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9" name="Group 40">
                <a:extLst>
                  <a:ext uri="{FF2B5EF4-FFF2-40B4-BE49-F238E27FC236}">
                    <a16:creationId xmlns:a16="http://schemas.microsoft.com/office/drawing/2014/main" id="{4F012CCB-0542-B9AA-5485-6A13F69DC0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248"/>
                <a:ext cx="0" cy="192"/>
                <a:chOff x="768" y="1248"/>
                <a:chExt cx="0" cy="192"/>
              </a:xfrm>
            </p:grpSpPr>
            <p:sp>
              <p:nvSpPr>
                <p:cNvPr id="123" name="Line 41">
                  <a:extLst>
                    <a:ext uri="{FF2B5EF4-FFF2-40B4-BE49-F238E27FC236}">
                      <a16:creationId xmlns:a16="http://schemas.microsoft.com/office/drawing/2014/main" id="{45997655-306E-76CA-3F42-4B59037C77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Line 42">
                  <a:extLst>
                    <a:ext uri="{FF2B5EF4-FFF2-40B4-BE49-F238E27FC236}">
                      <a16:creationId xmlns:a16="http://schemas.microsoft.com/office/drawing/2014/main" id="{66322E5A-F894-5480-5385-A2FC0B13A7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0" name="Group 43">
                <a:extLst>
                  <a:ext uri="{FF2B5EF4-FFF2-40B4-BE49-F238E27FC236}">
                    <a16:creationId xmlns:a16="http://schemas.microsoft.com/office/drawing/2014/main" id="{7E3E072A-510F-FD4C-54AE-C0F21042C0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0" y="1248"/>
                <a:ext cx="0" cy="192"/>
                <a:chOff x="768" y="1248"/>
                <a:chExt cx="0" cy="192"/>
              </a:xfrm>
            </p:grpSpPr>
            <p:sp>
              <p:nvSpPr>
                <p:cNvPr id="121" name="Line 44">
                  <a:extLst>
                    <a:ext uri="{FF2B5EF4-FFF2-40B4-BE49-F238E27FC236}">
                      <a16:creationId xmlns:a16="http://schemas.microsoft.com/office/drawing/2014/main" id="{F55D9A71-6498-9948-07CB-AB59460E22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Line 45">
                  <a:extLst>
                    <a:ext uri="{FF2B5EF4-FFF2-40B4-BE49-F238E27FC236}">
                      <a16:creationId xmlns:a16="http://schemas.microsoft.com/office/drawing/2014/main" id="{EB638DC9-44D4-907A-1ACB-7F99E80961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4" name="Group 46">
              <a:extLst>
                <a:ext uri="{FF2B5EF4-FFF2-40B4-BE49-F238E27FC236}">
                  <a16:creationId xmlns:a16="http://schemas.microsoft.com/office/drawing/2014/main" id="{7D7DDDF7-6836-1783-21FB-4520D55E2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7400" y="1316750"/>
              <a:ext cx="2133600" cy="304800"/>
              <a:chOff x="672" y="1248"/>
              <a:chExt cx="1344" cy="192"/>
            </a:xfrm>
          </p:grpSpPr>
          <p:sp>
            <p:nvSpPr>
              <p:cNvPr id="67" name="Rectangle 47">
                <a:extLst>
                  <a:ext uri="{FF2B5EF4-FFF2-40B4-BE49-F238E27FC236}">
                    <a16:creationId xmlns:a16="http://schemas.microsoft.com/office/drawing/2014/main" id="{0E9E920F-3249-84DE-C219-3E299D39D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344" cy="192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8" name="Group 48">
                <a:extLst>
                  <a:ext uri="{FF2B5EF4-FFF2-40B4-BE49-F238E27FC236}">
                    <a16:creationId xmlns:a16="http://schemas.microsoft.com/office/drawing/2014/main" id="{2ECCF8ED-17D6-BA9B-5BF3-8867BE6E8E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248"/>
                <a:ext cx="0" cy="192"/>
                <a:chOff x="768" y="1248"/>
                <a:chExt cx="0" cy="192"/>
              </a:xfrm>
            </p:grpSpPr>
            <p:sp>
              <p:nvSpPr>
                <p:cNvPr id="105" name="Line 49">
                  <a:extLst>
                    <a:ext uri="{FF2B5EF4-FFF2-40B4-BE49-F238E27FC236}">
                      <a16:creationId xmlns:a16="http://schemas.microsoft.com/office/drawing/2014/main" id="{95859533-0199-D669-7A76-55E90F6E61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Line 50">
                  <a:extLst>
                    <a:ext uri="{FF2B5EF4-FFF2-40B4-BE49-F238E27FC236}">
                      <a16:creationId xmlns:a16="http://schemas.microsoft.com/office/drawing/2014/main" id="{A45A8CB5-57DA-1446-6E52-452916DC1E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9" name="Group 51">
                <a:extLst>
                  <a:ext uri="{FF2B5EF4-FFF2-40B4-BE49-F238E27FC236}">
                    <a16:creationId xmlns:a16="http://schemas.microsoft.com/office/drawing/2014/main" id="{1373E13C-905A-A688-4FB1-9B07A69105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248"/>
                <a:ext cx="1" cy="192"/>
                <a:chOff x="768" y="1248"/>
                <a:chExt cx="0" cy="192"/>
              </a:xfrm>
            </p:grpSpPr>
            <p:sp>
              <p:nvSpPr>
                <p:cNvPr id="103" name="Line 52">
                  <a:extLst>
                    <a:ext uri="{FF2B5EF4-FFF2-40B4-BE49-F238E27FC236}">
                      <a16:creationId xmlns:a16="http://schemas.microsoft.com/office/drawing/2014/main" id="{B8AFEBB6-598D-2C6C-9CB6-6E9C13C2E1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Line 53">
                  <a:extLst>
                    <a:ext uri="{FF2B5EF4-FFF2-40B4-BE49-F238E27FC236}">
                      <a16:creationId xmlns:a16="http://schemas.microsoft.com/office/drawing/2014/main" id="{82E86749-C70E-744D-5F3F-18C3E4C2B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0" name="Group 54">
                <a:extLst>
                  <a:ext uri="{FF2B5EF4-FFF2-40B4-BE49-F238E27FC236}">
                    <a16:creationId xmlns:a16="http://schemas.microsoft.com/office/drawing/2014/main" id="{DB8B5290-41F7-86D7-7DAF-67CF02C3A9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248"/>
                <a:ext cx="0" cy="192"/>
                <a:chOff x="768" y="1248"/>
                <a:chExt cx="0" cy="192"/>
              </a:xfrm>
            </p:grpSpPr>
            <p:sp>
              <p:nvSpPr>
                <p:cNvPr id="101" name="Line 55">
                  <a:extLst>
                    <a:ext uri="{FF2B5EF4-FFF2-40B4-BE49-F238E27FC236}">
                      <a16:creationId xmlns:a16="http://schemas.microsoft.com/office/drawing/2014/main" id="{0979F38A-6565-9FDF-A228-6FEA1C36D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Line 56">
                  <a:extLst>
                    <a:ext uri="{FF2B5EF4-FFF2-40B4-BE49-F238E27FC236}">
                      <a16:creationId xmlns:a16="http://schemas.microsoft.com/office/drawing/2014/main" id="{FDB83AC1-6756-E2D1-BF2A-D06680BAB9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1" name="Group 57">
                <a:extLst>
                  <a:ext uri="{FF2B5EF4-FFF2-40B4-BE49-F238E27FC236}">
                    <a16:creationId xmlns:a16="http://schemas.microsoft.com/office/drawing/2014/main" id="{C7C2D0A2-5F28-7864-29CD-39ADEBB1AA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248"/>
                <a:ext cx="0" cy="192"/>
                <a:chOff x="768" y="1248"/>
                <a:chExt cx="0" cy="192"/>
              </a:xfrm>
            </p:grpSpPr>
            <p:sp>
              <p:nvSpPr>
                <p:cNvPr id="99" name="Line 58">
                  <a:extLst>
                    <a:ext uri="{FF2B5EF4-FFF2-40B4-BE49-F238E27FC236}">
                      <a16:creationId xmlns:a16="http://schemas.microsoft.com/office/drawing/2014/main" id="{2E1449BB-5994-87D3-42D6-1E12993D24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Line 59">
                  <a:extLst>
                    <a:ext uri="{FF2B5EF4-FFF2-40B4-BE49-F238E27FC236}">
                      <a16:creationId xmlns:a16="http://schemas.microsoft.com/office/drawing/2014/main" id="{58914393-DF07-6B7E-A550-7796878326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2" name="Group 60">
                <a:extLst>
                  <a:ext uri="{FF2B5EF4-FFF2-40B4-BE49-F238E27FC236}">
                    <a16:creationId xmlns:a16="http://schemas.microsoft.com/office/drawing/2014/main" id="{BEA168BC-20EF-1A71-C23B-FA4EE1DB09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248"/>
                <a:ext cx="0" cy="192"/>
                <a:chOff x="768" y="1248"/>
                <a:chExt cx="0" cy="192"/>
              </a:xfrm>
            </p:grpSpPr>
            <p:sp>
              <p:nvSpPr>
                <p:cNvPr id="97" name="Line 61">
                  <a:extLst>
                    <a:ext uri="{FF2B5EF4-FFF2-40B4-BE49-F238E27FC236}">
                      <a16:creationId xmlns:a16="http://schemas.microsoft.com/office/drawing/2014/main" id="{90B2DC19-C8A1-7FA0-5E2F-B9595A2E5F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Line 62">
                  <a:extLst>
                    <a:ext uri="{FF2B5EF4-FFF2-40B4-BE49-F238E27FC236}">
                      <a16:creationId xmlns:a16="http://schemas.microsoft.com/office/drawing/2014/main" id="{BA6C669D-23F9-520D-F822-1FF1356A16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3" name="Group 63">
                <a:extLst>
                  <a:ext uri="{FF2B5EF4-FFF2-40B4-BE49-F238E27FC236}">
                    <a16:creationId xmlns:a16="http://schemas.microsoft.com/office/drawing/2014/main" id="{AA3AC8A8-C4F2-8DE7-1C6E-6E3D4E17C8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248"/>
                <a:ext cx="0" cy="192"/>
                <a:chOff x="768" y="1248"/>
                <a:chExt cx="0" cy="192"/>
              </a:xfrm>
            </p:grpSpPr>
            <p:sp>
              <p:nvSpPr>
                <p:cNvPr id="95" name="Line 64">
                  <a:extLst>
                    <a:ext uri="{FF2B5EF4-FFF2-40B4-BE49-F238E27FC236}">
                      <a16:creationId xmlns:a16="http://schemas.microsoft.com/office/drawing/2014/main" id="{7D89E3D8-13E6-3C8D-99A6-FBC52D6E2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Line 65">
                  <a:extLst>
                    <a:ext uri="{FF2B5EF4-FFF2-40B4-BE49-F238E27FC236}">
                      <a16:creationId xmlns:a16="http://schemas.microsoft.com/office/drawing/2014/main" id="{A8C6906B-55B1-B3EC-A67D-9617DAC826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4" name="Group 66">
                <a:extLst>
                  <a:ext uri="{FF2B5EF4-FFF2-40B4-BE49-F238E27FC236}">
                    <a16:creationId xmlns:a16="http://schemas.microsoft.com/office/drawing/2014/main" id="{FC6220D2-CA63-9AD3-5DB3-11C7DA79CE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248"/>
                <a:ext cx="0" cy="192"/>
                <a:chOff x="768" y="1248"/>
                <a:chExt cx="0" cy="192"/>
              </a:xfrm>
            </p:grpSpPr>
            <p:sp>
              <p:nvSpPr>
                <p:cNvPr id="93" name="Line 67">
                  <a:extLst>
                    <a:ext uri="{FF2B5EF4-FFF2-40B4-BE49-F238E27FC236}">
                      <a16:creationId xmlns:a16="http://schemas.microsoft.com/office/drawing/2014/main" id="{011D1CC8-A6E2-900F-385F-2E55D0F6BB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Line 68">
                  <a:extLst>
                    <a:ext uri="{FF2B5EF4-FFF2-40B4-BE49-F238E27FC236}">
                      <a16:creationId xmlns:a16="http://schemas.microsoft.com/office/drawing/2014/main" id="{5BA8625C-560C-F154-CE3E-362F294458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5" name="Group 69">
                <a:extLst>
                  <a:ext uri="{FF2B5EF4-FFF2-40B4-BE49-F238E27FC236}">
                    <a16:creationId xmlns:a16="http://schemas.microsoft.com/office/drawing/2014/main" id="{5141AE8F-FC42-C407-BA8A-2368B12F81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1248"/>
                <a:ext cx="0" cy="192"/>
                <a:chOff x="768" y="1248"/>
                <a:chExt cx="0" cy="192"/>
              </a:xfrm>
            </p:grpSpPr>
            <p:sp>
              <p:nvSpPr>
                <p:cNvPr id="91" name="Line 70">
                  <a:extLst>
                    <a:ext uri="{FF2B5EF4-FFF2-40B4-BE49-F238E27FC236}">
                      <a16:creationId xmlns:a16="http://schemas.microsoft.com/office/drawing/2014/main" id="{FB6BBFA7-965A-A8C3-B8D6-3B8625A39D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Line 71">
                  <a:extLst>
                    <a:ext uri="{FF2B5EF4-FFF2-40B4-BE49-F238E27FC236}">
                      <a16:creationId xmlns:a16="http://schemas.microsoft.com/office/drawing/2014/main" id="{7172790F-5C8A-9407-A1A5-1186373B2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6" name="Group 72">
                <a:extLst>
                  <a:ext uri="{FF2B5EF4-FFF2-40B4-BE49-F238E27FC236}">
                    <a16:creationId xmlns:a16="http://schemas.microsoft.com/office/drawing/2014/main" id="{32014D73-72BC-4A28-5BCD-E9CB14EEE4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" y="1248"/>
                <a:ext cx="0" cy="192"/>
                <a:chOff x="768" y="1248"/>
                <a:chExt cx="0" cy="192"/>
              </a:xfrm>
            </p:grpSpPr>
            <p:sp>
              <p:nvSpPr>
                <p:cNvPr id="89" name="Line 73">
                  <a:extLst>
                    <a:ext uri="{FF2B5EF4-FFF2-40B4-BE49-F238E27FC236}">
                      <a16:creationId xmlns:a16="http://schemas.microsoft.com/office/drawing/2014/main" id="{B1EB5EA4-5FB3-8234-4054-F337D44AD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Line 74">
                  <a:extLst>
                    <a:ext uri="{FF2B5EF4-FFF2-40B4-BE49-F238E27FC236}">
                      <a16:creationId xmlns:a16="http://schemas.microsoft.com/office/drawing/2014/main" id="{EA1BD88E-1FB2-3456-FC71-F769B86A50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7" name="Group 75">
                <a:extLst>
                  <a:ext uri="{FF2B5EF4-FFF2-40B4-BE49-F238E27FC236}">
                    <a16:creationId xmlns:a16="http://schemas.microsoft.com/office/drawing/2014/main" id="{0DD7B6DE-95A7-F107-36F4-D095A7562D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1248"/>
                <a:ext cx="0" cy="192"/>
                <a:chOff x="768" y="1248"/>
                <a:chExt cx="0" cy="192"/>
              </a:xfrm>
            </p:grpSpPr>
            <p:sp>
              <p:nvSpPr>
                <p:cNvPr id="87" name="Line 76">
                  <a:extLst>
                    <a:ext uri="{FF2B5EF4-FFF2-40B4-BE49-F238E27FC236}">
                      <a16:creationId xmlns:a16="http://schemas.microsoft.com/office/drawing/2014/main" id="{E0D9AB7A-447C-B245-B8A2-2A88C0FEC9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Line 77">
                  <a:extLst>
                    <a:ext uri="{FF2B5EF4-FFF2-40B4-BE49-F238E27FC236}">
                      <a16:creationId xmlns:a16="http://schemas.microsoft.com/office/drawing/2014/main" id="{AC34B55B-BDED-AC9E-B227-0847CE9122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8" name="Group 78">
                <a:extLst>
                  <a:ext uri="{FF2B5EF4-FFF2-40B4-BE49-F238E27FC236}">
                    <a16:creationId xmlns:a16="http://schemas.microsoft.com/office/drawing/2014/main" id="{B3C1A793-C010-E5E4-B27A-96D02912A1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1248"/>
                <a:ext cx="0" cy="192"/>
                <a:chOff x="768" y="1248"/>
                <a:chExt cx="0" cy="192"/>
              </a:xfrm>
            </p:grpSpPr>
            <p:sp>
              <p:nvSpPr>
                <p:cNvPr id="85" name="Line 79">
                  <a:extLst>
                    <a:ext uri="{FF2B5EF4-FFF2-40B4-BE49-F238E27FC236}">
                      <a16:creationId xmlns:a16="http://schemas.microsoft.com/office/drawing/2014/main" id="{58A1CE9F-5DB4-17FE-F484-FA1E572B0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24C93C2C-DCF1-0677-8E15-6079D6603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9" name="Group 81">
                <a:extLst>
                  <a:ext uri="{FF2B5EF4-FFF2-40B4-BE49-F238E27FC236}">
                    <a16:creationId xmlns:a16="http://schemas.microsoft.com/office/drawing/2014/main" id="{F553BDBA-4602-7B17-F762-E8EBA1F6DE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248"/>
                <a:ext cx="0" cy="192"/>
                <a:chOff x="768" y="1248"/>
                <a:chExt cx="0" cy="192"/>
              </a:xfrm>
            </p:grpSpPr>
            <p:sp>
              <p:nvSpPr>
                <p:cNvPr id="83" name="Line 82">
                  <a:extLst>
                    <a:ext uri="{FF2B5EF4-FFF2-40B4-BE49-F238E27FC236}">
                      <a16:creationId xmlns:a16="http://schemas.microsoft.com/office/drawing/2014/main" id="{4376E302-CBE2-7225-3AAD-CAF5AEE1DE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Line 83">
                  <a:extLst>
                    <a:ext uri="{FF2B5EF4-FFF2-40B4-BE49-F238E27FC236}">
                      <a16:creationId xmlns:a16="http://schemas.microsoft.com/office/drawing/2014/main" id="{78C4F83A-76B4-1B0C-F60D-74730DAF0A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0" name="Group 84">
                <a:extLst>
                  <a:ext uri="{FF2B5EF4-FFF2-40B4-BE49-F238E27FC236}">
                    <a16:creationId xmlns:a16="http://schemas.microsoft.com/office/drawing/2014/main" id="{B11158BA-1B64-66DB-DB40-99A59F5F03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0" y="1248"/>
                <a:ext cx="0" cy="192"/>
                <a:chOff x="768" y="1248"/>
                <a:chExt cx="0" cy="192"/>
              </a:xfrm>
            </p:grpSpPr>
            <p:sp>
              <p:nvSpPr>
                <p:cNvPr id="81" name="Line 85">
                  <a:extLst>
                    <a:ext uri="{FF2B5EF4-FFF2-40B4-BE49-F238E27FC236}">
                      <a16:creationId xmlns:a16="http://schemas.microsoft.com/office/drawing/2014/main" id="{26A211DC-92FB-558E-EAE8-A0E26588D4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Line 86">
                  <a:extLst>
                    <a:ext uri="{FF2B5EF4-FFF2-40B4-BE49-F238E27FC236}">
                      <a16:creationId xmlns:a16="http://schemas.microsoft.com/office/drawing/2014/main" id="{BEBDE5F8-55FF-B2D3-32C5-B2817FA7CB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b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5" name="Group 87">
              <a:extLst>
                <a:ext uri="{FF2B5EF4-FFF2-40B4-BE49-F238E27FC236}">
                  <a16:creationId xmlns:a16="http://schemas.microsoft.com/office/drawing/2014/main" id="{00436985-6A1A-EAD2-CB3D-743CA02521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3400" y="935750"/>
              <a:ext cx="152400" cy="1066800"/>
              <a:chOff x="1872" y="1392"/>
              <a:chExt cx="288" cy="1056"/>
            </a:xfrm>
          </p:grpSpPr>
          <p:sp>
            <p:nvSpPr>
              <p:cNvPr id="63" name="Arc 88">
                <a:extLst>
                  <a:ext uri="{FF2B5EF4-FFF2-40B4-BE49-F238E27FC236}">
                    <a16:creationId xmlns:a16="http://schemas.microsoft.com/office/drawing/2014/main" id="{DC807094-39E9-0594-1A47-C5BB19FC6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Arc 89">
                <a:extLst>
                  <a:ext uri="{FF2B5EF4-FFF2-40B4-BE49-F238E27FC236}">
                    <a16:creationId xmlns:a16="http://schemas.microsoft.com/office/drawing/2014/main" id="{3807B968-76D5-C25B-8C05-502798A98E6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2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Arc 90">
                <a:extLst>
                  <a:ext uri="{FF2B5EF4-FFF2-40B4-BE49-F238E27FC236}">
                    <a16:creationId xmlns:a16="http://schemas.microsoft.com/office/drawing/2014/main" id="{89FB1412-6F8A-B73C-2312-99D195F82D7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16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Arc 91">
                <a:extLst>
                  <a:ext uri="{FF2B5EF4-FFF2-40B4-BE49-F238E27FC236}">
                    <a16:creationId xmlns:a16="http://schemas.microsoft.com/office/drawing/2014/main" id="{919EBB58-03F0-7DE0-5402-C1079E96816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72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92">
              <a:extLst>
                <a:ext uri="{FF2B5EF4-FFF2-40B4-BE49-F238E27FC236}">
                  <a16:creationId xmlns:a16="http://schemas.microsoft.com/office/drawing/2014/main" id="{C4BAFF52-5479-8422-087C-3D1497D81A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8800" y="935750"/>
              <a:ext cx="152400" cy="1066800"/>
              <a:chOff x="1872" y="1392"/>
              <a:chExt cx="288" cy="1056"/>
            </a:xfrm>
          </p:grpSpPr>
          <p:sp>
            <p:nvSpPr>
              <p:cNvPr id="59" name="Arc 93">
                <a:extLst>
                  <a:ext uri="{FF2B5EF4-FFF2-40B4-BE49-F238E27FC236}">
                    <a16:creationId xmlns:a16="http://schemas.microsoft.com/office/drawing/2014/main" id="{9367B195-95D0-550B-C4EB-B4C312313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Arc 94">
                <a:extLst>
                  <a:ext uri="{FF2B5EF4-FFF2-40B4-BE49-F238E27FC236}">
                    <a16:creationId xmlns:a16="http://schemas.microsoft.com/office/drawing/2014/main" id="{FC04969B-D1E1-8D90-1FEB-24BBB634DA2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2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Arc 95">
                <a:extLst>
                  <a:ext uri="{FF2B5EF4-FFF2-40B4-BE49-F238E27FC236}">
                    <a16:creationId xmlns:a16="http://schemas.microsoft.com/office/drawing/2014/main" id="{4F97EC13-493C-FB0A-DA0D-B080E61C268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16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Arc 96">
                <a:extLst>
                  <a:ext uri="{FF2B5EF4-FFF2-40B4-BE49-F238E27FC236}">
                    <a16:creationId xmlns:a16="http://schemas.microsoft.com/office/drawing/2014/main" id="{2918A8E5-6B2B-DC1E-794D-E9F1669056F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72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Line 97">
              <a:extLst>
                <a:ext uri="{FF2B5EF4-FFF2-40B4-BE49-F238E27FC236}">
                  <a16:creationId xmlns:a16="http://schemas.microsoft.com/office/drawing/2014/main" id="{D7C90215-E8E6-8A4B-98B9-26D3521FEA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1164350"/>
              <a:ext cx="11430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Line 98">
              <a:extLst>
                <a:ext uri="{FF2B5EF4-FFF2-40B4-BE49-F238E27FC236}">
                  <a16:creationId xmlns:a16="http://schemas.microsoft.com/office/drawing/2014/main" id="{8CC86C3F-7B83-40E4-AB11-C0E658B119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5800" y="1164350"/>
              <a:ext cx="11430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Arc 99">
              <a:extLst>
                <a:ext uri="{FF2B5EF4-FFF2-40B4-BE49-F238E27FC236}">
                  <a16:creationId xmlns:a16="http://schemas.microsoft.com/office/drawing/2014/main" id="{FAB8030C-C4B6-7090-AB19-B645B5F5BC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0200" y="1469150"/>
              <a:ext cx="533400" cy="609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00">
              <a:extLst>
                <a:ext uri="{FF2B5EF4-FFF2-40B4-BE49-F238E27FC236}">
                  <a16:creationId xmlns:a16="http://schemas.microsoft.com/office/drawing/2014/main" id="{F2551192-667F-53D9-7455-84D45AE6E4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2535950"/>
              <a:ext cx="609600" cy="1008062"/>
              <a:chOff x="432" y="1584"/>
              <a:chExt cx="384" cy="635"/>
            </a:xfrm>
          </p:grpSpPr>
          <p:sp>
            <p:nvSpPr>
              <p:cNvPr id="55" name="AutoShape 101">
                <a:extLst>
                  <a:ext uri="{FF2B5EF4-FFF2-40B4-BE49-F238E27FC236}">
                    <a16:creationId xmlns:a16="http://schemas.microsoft.com/office/drawing/2014/main" id="{1559E0D2-81E8-16EF-3E96-2D13D25CE9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546" y="1470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AutoShape 102">
                <a:extLst>
                  <a:ext uri="{FF2B5EF4-FFF2-40B4-BE49-F238E27FC236}">
                    <a16:creationId xmlns:a16="http://schemas.microsoft.com/office/drawing/2014/main" id="{69CDEB3C-0DD1-1C42-C608-BB13F66228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546" y="1614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AutoShape 103">
                <a:extLst>
                  <a:ext uri="{FF2B5EF4-FFF2-40B4-BE49-F238E27FC236}">
                    <a16:creationId xmlns:a16="http://schemas.microsoft.com/office/drawing/2014/main" id="{AB7AA23D-5A57-A789-852E-337728919C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546" y="1950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AutoShape 104">
                <a:extLst>
                  <a:ext uri="{FF2B5EF4-FFF2-40B4-BE49-F238E27FC236}">
                    <a16:creationId xmlns:a16="http://schemas.microsoft.com/office/drawing/2014/main" id="{4255C9F6-7B4F-2CD0-321A-13A37DDB79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546" y="1806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Oval 105">
              <a:extLst>
                <a:ext uri="{FF2B5EF4-FFF2-40B4-BE49-F238E27FC236}">
                  <a16:creationId xmlns:a16="http://schemas.microsoft.com/office/drawing/2014/main" id="{0512BAED-CD42-BD40-2B56-DB685B305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3831349"/>
              <a:ext cx="914400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106">
              <a:extLst>
                <a:ext uri="{FF2B5EF4-FFF2-40B4-BE49-F238E27FC236}">
                  <a16:creationId xmlns:a16="http://schemas.microsoft.com/office/drawing/2014/main" id="{ED020A9F-ECD4-8D5F-9730-7A3E9B3D29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00200" y="352655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07">
              <a:extLst>
                <a:ext uri="{FF2B5EF4-FFF2-40B4-BE49-F238E27FC236}">
                  <a16:creationId xmlns:a16="http://schemas.microsoft.com/office/drawing/2014/main" id="{1EF7CD12-B33C-BB6E-9C35-41AA01AC8A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00200" y="3831349"/>
              <a:ext cx="0" cy="1143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108">
              <a:extLst>
                <a:ext uri="{FF2B5EF4-FFF2-40B4-BE49-F238E27FC236}">
                  <a16:creationId xmlns:a16="http://schemas.microsoft.com/office/drawing/2014/main" id="{AA130F59-402D-270C-C1C2-20C094CDE6E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1489075" y="5050549"/>
              <a:ext cx="381000" cy="228600"/>
              <a:chOff x="1392" y="3264"/>
              <a:chExt cx="240" cy="144"/>
            </a:xfrm>
          </p:grpSpPr>
          <p:sp>
            <p:nvSpPr>
              <p:cNvPr id="53" name="Rectangle 109">
                <a:extLst>
                  <a:ext uri="{FF2B5EF4-FFF2-40B4-BE49-F238E27FC236}">
                    <a16:creationId xmlns:a16="http://schemas.microsoft.com/office/drawing/2014/main" id="{DCC82645-10A9-7784-E3F7-1A4B67225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24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10">
                <a:extLst>
                  <a:ext uri="{FF2B5EF4-FFF2-40B4-BE49-F238E27FC236}">
                    <a16:creationId xmlns:a16="http://schemas.microsoft.com/office/drawing/2014/main" id="{C3AC192E-6D33-5775-65F1-0F9ACCFE0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84" y="3312"/>
                <a:ext cx="48" cy="96"/>
              </a:xfrm>
              <a:prstGeom prst="parallelogram">
                <a:avLst>
                  <a:gd name="adj" fmla="val 25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Arc 111">
              <a:extLst>
                <a:ext uri="{FF2B5EF4-FFF2-40B4-BE49-F238E27FC236}">
                  <a16:creationId xmlns:a16="http://schemas.microsoft.com/office/drawing/2014/main" id="{92F61058-6057-4D74-5D27-558FDBEC8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1469150"/>
              <a:ext cx="533400" cy="609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AutoShape 112">
              <a:extLst>
                <a:ext uri="{FF2B5EF4-FFF2-40B4-BE49-F238E27FC236}">
                  <a16:creationId xmlns:a16="http://schemas.microsoft.com/office/drawing/2014/main" id="{6DA621AA-23E9-6D40-CB90-3C14A5FE92D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 flipV="1">
              <a:off x="8334375" y="1897775"/>
              <a:ext cx="246062" cy="60960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AutoShape 113">
              <a:extLst>
                <a:ext uri="{FF2B5EF4-FFF2-40B4-BE49-F238E27FC236}">
                  <a16:creationId xmlns:a16="http://schemas.microsoft.com/office/drawing/2014/main" id="{A24C22B5-79CF-E26A-26CA-D5DE23B0BA1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 flipV="1">
              <a:off x="8334375" y="2126375"/>
              <a:ext cx="246062" cy="60960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AutoShape 114">
              <a:extLst>
                <a:ext uri="{FF2B5EF4-FFF2-40B4-BE49-F238E27FC236}">
                  <a16:creationId xmlns:a16="http://schemas.microsoft.com/office/drawing/2014/main" id="{D689D48E-74DC-C505-8645-655C0C3676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 flipV="1">
              <a:off x="8334375" y="2659775"/>
              <a:ext cx="246062" cy="60960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AutoShape 115">
              <a:extLst>
                <a:ext uri="{FF2B5EF4-FFF2-40B4-BE49-F238E27FC236}">
                  <a16:creationId xmlns:a16="http://schemas.microsoft.com/office/drawing/2014/main" id="{A6EAD168-B167-CCC3-17E0-8AADA7DA01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 flipV="1">
              <a:off x="8334375" y="2431175"/>
              <a:ext cx="246062" cy="60960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116">
              <a:extLst>
                <a:ext uri="{FF2B5EF4-FFF2-40B4-BE49-F238E27FC236}">
                  <a16:creationId xmlns:a16="http://schemas.microsoft.com/office/drawing/2014/main" id="{B7E4DCE1-9CB5-10F6-5BDF-0301A13DF3D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620000" y="3297950"/>
              <a:ext cx="914400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117">
              <a:extLst>
                <a:ext uri="{FF2B5EF4-FFF2-40B4-BE49-F238E27FC236}">
                  <a16:creationId xmlns:a16="http://schemas.microsoft.com/office/drawing/2014/main" id="{4804B900-754A-A2FF-A653-E931815866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534400" y="306935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118">
              <a:extLst>
                <a:ext uri="{FF2B5EF4-FFF2-40B4-BE49-F238E27FC236}">
                  <a16:creationId xmlns:a16="http://schemas.microsoft.com/office/drawing/2014/main" id="{3B813BCF-F27E-2007-6EDA-A6AF915D54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534400" y="3831349"/>
              <a:ext cx="0" cy="1676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119">
              <a:extLst>
                <a:ext uri="{FF2B5EF4-FFF2-40B4-BE49-F238E27FC236}">
                  <a16:creationId xmlns:a16="http://schemas.microsoft.com/office/drawing/2014/main" id="{E322176A-3B5A-6090-3622-DE593AC7443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272463" y="5583949"/>
              <a:ext cx="381000" cy="228600"/>
              <a:chOff x="1392" y="3264"/>
              <a:chExt cx="240" cy="144"/>
            </a:xfrm>
          </p:grpSpPr>
          <p:sp>
            <p:nvSpPr>
              <p:cNvPr id="51" name="Rectangle 120">
                <a:extLst>
                  <a:ext uri="{FF2B5EF4-FFF2-40B4-BE49-F238E27FC236}">
                    <a16:creationId xmlns:a16="http://schemas.microsoft.com/office/drawing/2014/main" id="{E3A25EBA-88BF-C61B-9526-604B5AD65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24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AutoShape 121">
                <a:extLst>
                  <a:ext uri="{FF2B5EF4-FFF2-40B4-BE49-F238E27FC236}">
                    <a16:creationId xmlns:a16="http://schemas.microsoft.com/office/drawing/2014/main" id="{089ED33E-33A3-FCEA-616D-57A097DD8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84" y="3312"/>
                <a:ext cx="48" cy="96"/>
              </a:xfrm>
              <a:prstGeom prst="parallelogram">
                <a:avLst>
                  <a:gd name="adj" fmla="val 25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122">
              <a:extLst>
                <a:ext uri="{FF2B5EF4-FFF2-40B4-BE49-F238E27FC236}">
                  <a16:creationId xmlns:a16="http://schemas.microsoft.com/office/drawing/2014/main" id="{1DEA82B0-0222-119A-E5E8-500E36BEC8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0" y="4898149"/>
              <a:ext cx="365125" cy="365125"/>
              <a:chOff x="2160" y="2784"/>
              <a:chExt cx="230" cy="230"/>
            </a:xfrm>
          </p:grpSpPr>
          <p:sp>
            <p:nvSpPr>
              <p:cNvPr id="48" name="Oval 123">
                <a:extLst>
                  <a:ext uri="{FF2B5EF4-FFF2-40B4-BE49-F238E27FC236}">
                    <a16:creationId xmlns:a16="http://schemas.microsoft.com/office/drawing/2014/main" id="{2F9572FC-DC9C-1E94-B4AE-3C9D2FC05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84"/>
                <a:ext cx="230" cy="23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val 124">
                <a:extLst>
                  <a:ext uri="{FF2B5EF4-FFF2-40B4-BE49-F238E27FC236}">
                    <a16:creationId xmlns:a16="http://schemas.microsoft.com/office/drawing/2014/main" id="{0818733E-79CE-B979-36EC-B20FB7B6F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9" y="2827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val 125">
                <a:extLst>
                  <a:ext uri="{FF2B5EF4-FFF2-40B4-BE49-F238E27FC236}">
                    <a16:creationId xmlns:a16="http://schemas.microsoft.com/office/drawing/2014/main" id="{03908BFB-98D4-860D-9385-E7E3A375F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2867"/>
                <a:ext cx="58" cy="5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 Box 126">
              <a:extLst>
                <a:ext uri="{FF2B5EF4-FFF2-40B4-BE49-F238E27FC236}">
                  <a16:creationId xmlns:a16="http://schemas.microsoft.com/office/drawing/2014/main" id="{6A239DB3-6BB7-94AF-1210-73C4040FA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1074" y="5256356"/>
              <a:ext cx="2479675" cy="1003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 b="0" dirty="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 Gun</a:t>
              </a:r>
            </a:p>
            <a:p>
              <a:pPr algn="l">
                <a:lnSpc>
                  <a:spcPts val="1500"/>
                </a:lnSpc>
                <a:spcBef>
                  <a:spcPts val="0"/>
                </a:spcBef>
              </a:pPr>
              <a:r>
                <a:rPr lang="en-US" altLang="it-IT" b="0" dirty="0">
                  <a:latin typeface="Arial" panose="020B0604020202020204" pitchFamily="34" charset="0"/>
                  <a:cs typeface="Arial" panose="020B0604020202020204" pitchFamily="34" charset="0"/>
                </a:rPr>
                <a:t>Deliver stable beam current</a:t>
              </a:r>
            </a:p>
          </p:txBody>
        </p:sp>
        <p:sp>
          <p:nvSpPr>
            <p:cNvPr id="36" name="Line 127">
              <a:extLst>
                <a:ext uri="{FF2B5EF4-FFF2-40B4-BE49-F238E27FC236}">
                  <a16:creationId xmlns:a16="http://schemas.microsoft.com/office/drawing/2014/main" id="{6732CBCC-4761-98F6-60CB-3F2EDCA8BA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76400" y="5126749"/>
              <a:ext cx="533400" cy="152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128">
              <a:extLst>
                <a:ext uri="{FF2B5EF4-FFF2-40B4-BE49-F238E27FC236}">
                  <a16:creationId xmlns:a16="http://schemas.microsoft.com/office/drawing/2014/main" id="{82EE63B4-FF51-E35B-07A6-E047E2A81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3831350"/>
              <a:ext cx="2819400" cy="1515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 b="0" dirty="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Damping Ring</a:t>
              </a:r>
            </a:p>
            <a:p>
              <a:pPr algn="l">
                <a:lnSpc>
                  <a:spcPts val="1500"/>
                </a:lnSpc>
                <a:spcBef>
                  <a:spcPts val="0"/>
                </a:spcBef>
              </a:pPr>
              <a:r>
                <a:rPr lang="en-US" altLang="it-IT" b="0" dirty="0">
                  <a:latin typeface="Arial" panose="020B0604020202020204" pitchFamily="34" charset="0"/>
                  <a:cs typeface="Arial" panose="020B0604020202020204" pitchFamily="34" charset="0"/>
                </a:rPr>
                <a:t>Reduce transverse phase space (emittance) so smaller transverse IP size achievable</a:t>
              </a:r>
            </a:p>
          </p:txBody>
        </p:sp>
        <p:sp>
          <p:nvSpPr>
            <p:cNvPr id="38" name="Line 129">
              <a:extLst>
                <a:ext uri="{FF2B5EF4-FFF2-40B4-BE49-F238E27FC236}">
                  <a16:creationId xmlns:a16="http://schemas.microsoft.com/office/drawing/2014/main" id="{2C6C824F-2935-01D7-E883-328C07CD95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4600" y="4059949"/>
              <a:ext cx="228600" cy="152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130">
              <a:extLst>
                <a:ext uri="{FF2B5EF4-FFF2-40B4-BE49-F238E27FC236}">
                  <a16:creationId xmlns:a16="http://schemas.microsoft.com/office/drawing/2014/main" id="{58F97E21-8CD8-15D5-E386-B310445B7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0" y="2764550"/>
              <a:ext cx="2743200" cy="1003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 b="0" dirty="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Bunch Compressor</a:t>
              </a:r>
            </a:p>
            <a:p>
              <a:pPr algn="l">
                <a:lnSpc>
                  <a:spcPts val="1500"/>
                </a:lnSpc>
                <a:spcBef>
                  <a:spcPts val="0"/>
                </a:spcBef>
              </a:pPr>
              <a:r>
                <a:rPr lang="en-US" altLang="it-IT" b="0" dirty="0">
                  <a:latin typeface="Arial" panose="020B0604020202020204" pitchFamily="34" charset="0"/>
                  <a:cs typeface="Arial" panose="020B0604020202020204" pitchFamily="34" charset="0"/>
                </a:rPr>
                <a:t>Reduce </a:t>
              </a:r>
              <a:r>
                <a:rPr lang="en-US" altLang="it-IT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it-IT" b="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altLang="it-IT" b="0" dirty="0">
                  <a:latin typeface="Arial" panose="020B0604020202020204" pitchFamily="34" charset="0"/>
                  <a:cs typeface="Arial" panose="020B0604020202020204" pitchFamily="34" charset="0"/>
                </a:rPr>
                <a:t> to eliminate hourglass effect at IP</a:t>
              </a:r>
            </a:p>
          </p:txBody>
        </p:sp>
        <p:sp>
          <p:nvSpPr>
            <p:cNvPr id="40" name="Line 131">
              <a:extLst>
                <a:ext uri="{FF2B5EF4-FFF2-40B4-BE49-F238E27FC236}">
                  <a16:creationId xmlns:a16="http://schemas.microsoft.com/office/drawing/2014/main" id="{A22B7BC5-39F5-FBC5-5AAC-8FE01C36EE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1200" y="2916950"/>
              <a:ext cx="381000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 Box 132">
              <a:extLst>
                <a:ext uri="{FF2B5EF4-FFF2-40B4-BE49-F238E27FC236}">
                  <a16:creationId xmlns:a16="http://schemas.microsoft.com/office/drawing/2014/main" id="{0EBCBD6F-ADEC-F36A-095B-5797828C5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200" y="4745749"/>
              <a:ext cx="2590800" cy="101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 b="0" dirty="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Positron Target</a:t>
              </a:r>
            </a:p>
            <a:p>
              <a:pPr algn="l">
                <a:lnSpc>
                  <a:spcPts val="1500"/>
                </a:lnSpc>
                <a:spcBef>
                  <a:spcPts val="0"/>
                </a:spcBef>
              </a:pPr>
              <a:r>
                <a:rPr lang="en-US" altLang="it-IT" b="0" dirty="0">
                  <a:latin typeface="Arial" panose="020B0604020202020204" pitchFamily="34" charset="0"/>
                  <a:cs typeface="Arial" panose="020B0604020202020204" pitchFamily="34" charset="0"/>
                </a:rPr>
                <a:t>Use electrons to pair-produce positrons</a:t>
              </a:r>
              <a:r>
                <a:rPr lang="en-US" altLang="it-IT" sz="16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2" name="Line 133">
              <a:extLst>
                <a:ext uri="{FF2B5EF4-FFF2-40B4-BE49-F238E27FC236}">
                  <a16:creationId xmlns:a16="http://schemas.microsoft.com/office/drawing/2014/main" id="{708E8959-2F90-E960-5EAF-41A7AC9F9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7600" y="4974349"/>
              <a:ext cx="838200" cy="762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 Box 134">
              <a:extLst>
                <a:ext uri="{FF2B5EF4-FFF2-40B4-BE49-F238E27FC236}">
                  <a16:creationId xmlns:a16="http://schemas.microsoft.com/office/drawing/2014/main" id="{E77ED86D-1D0B-6C56-8483-2B3556B99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7500" y="2222848"/>
              <a:ext cx="1752600" cy="1771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 b="0" dirty="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</a:t>
              </a:r>
              <a:r>
                <a:rPr lang="en-US" altLang="it-IT" sz="1800" b="0" dirty="0" err="1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endParaRPr lang="en-US" altLang="it-IT" sz="1800" b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ts val="1500"/>
                </a:lnSpc>
                <a:spcBef>
                  <a:spcPts val="0"/>
                </a:spcBef>
              </a:pPr>
              <a:r>
                <a:rPr lang="en-US" altLang="it-IT" b="0" dirty="0">
                  <a:latin typeface="Arial" panose="020B0604020202020204" pitchFamily="34" charset="0"/>
                  <a:cs typeface="Arial" panose="020B0604020202020204" pitchFamily="34" charset="0"/>
                </a:rPr>
                <a:t>Accelerate beam to IP energy without spoiling DR emittance</a:t>
              </a:r>
            </a:p>
          </p:txBody>
        </p:sp>
        <p:sp>
          <p:nvSpPr>
            <p:cNvPr id="44" name="Line 135">
              <a:extLst>
                <a:ext uri="{FF2B5EF4-FFF2-40B4-BE49-F238E27FC236}">
                  <a16:creationId xmlns:a16="http://schemas.microsoft.com/office/drawing/2014/main" id="{5200A5AE-224B-8BFE-3FA6-78B24BA906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81800" y="1621550"/>
              <a:ext cx="76200" cy="685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136">
              <a:extLst>
                <a:ext uri="{FF2B5EF4-FFF2-40B4-BE49-F238E27FC236}">
                  <a16:creationId xmlns:a16="http://schemas.microsoft.com/office/drawing/2014/main" id="{70770E02-9A76-85D3-2274-7F4675526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200" y="207875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Box 137">
              <a:extLst>
                <a:ext uri="{FF2B5EF4-FFF2-40B4-BE49-F238E27FC236}">
                  <a16:creationId xmlns:a16="http://schemas.microsoft.com/office/drawing/2014/main" id="{4067BB33-7022-678D-26A7-CA235D1758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1773949"/>
              <a:ext cx="2285996" cy="1003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 b="0" dirty="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 Focus</a:t>
              </a:r>
            </a:p>
            <a:p>
              <a:pPr algn="l">
                <a:lnSpc>
                  <a:spcPts val="1500"/>
                </a:lnSpc>
                <a:spcBef>
                  <a:spcPts val="0"/>
                </a:spcBef>
              </a:pPr>
              <a:r>
                <a:rPr lang="en-US" altLang="it-IT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Demagnify</a:t>
              </a:r>
              <a:r>
                <a:rPr lang="en-US" altLang="it-IT" b="0" dirty="0">
                  <a:latin typeface="Arial" panose="020B0604020202020204" pitchFamily="34" charset="0"/>
                  <a:cs typeface="Arial" panose="020B0604020202020204" pitchFamily="34" charset="0"/>
                </a:rPr>
                <a:t> and collide beams</a:t>
              </a:r>
            </a:p>
          </p:txBody>
        </p:sp>
        <p:sp>
          <p:nvSpPr>
            <p:cNvPr id="47" name="Line 138">
              <a:extLst>
                <a:ext uri="{FF2B5EF4-FFF2-40B4-BE49-F238E27FC236}">
                  <a16:creationId xmlns:a16="http://schemas.microsoft.com/office/drawing/2014/main" id="{C66E2CB8-5384-8575-00BC-062CA1481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2400" y="1850150"/>
              <a:ext cx="381000" cy="152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47" name="Object 4">
            <a:extLst>
              <a:ext uri="{FF2B5EF4-FFF2-40B4-BE49-F238E27FC236}">
                <a16:creationId xmlns:a16="http://schemas.microsoft.com/office/drawing/2014/main" id="{F076E243-8B0E-FD04-3AAC-0E95231410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262041"/>
              </p:ext>
            </p:extLst>
          </p:nvPr>
        </p:nvGraphicFramePr>
        <p:xfrm>
          <a:off x="855724" y="5023054"/>
          <a:ext cx="42037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643800" imgH="7607300" progId="Equation.3">
                  <p:embed/>
                </p:oleObj>
              </mc:Choice>
              <mc:Fallback>
                <p:oleObj name="Equation" r:id="rId4" imgW="45643800" imgH="7607300" progId="Equation.3">
                  <p:embed/>
                  <p:pic>
                    <p:nvPicPr>
                      <p:cNvPr id="798803" name="Object 4">
                        <a:extLst>
                          <a:ext uri="{FF2B5EF4-FFF2-40B4-BE49-F238E27FC236}">
                            <a16:creationId xmlns:a16="http://schemas.microsoft.com/office/drawing/2014/main" id="{E45B6623-1B43-EC75-3A51-1F3C2C1331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724" y="5023054"/>
                        <a:ext cx="4203700" cy="646113"/>
                      </a:xfrm>
                      <a:prstGeom prst="rect">
                        <a:avLst/>
                      </a:prstGeom>
                      <a:solidFill>
                        <a:srgbClr val="EB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" name="Rectangle 6">
            <a:extLst>
              <a:ext uri="{FF2B5EF4-FFF2-40B4-BE49-F238E27FC236}">
                <a16:creationId xmlns:a16="http://schemas.microsoft.com/office/drawing/2014/main" id="{6468A2F7-70F3-C3B9-3BC1-AC2D7AFFFD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#3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22 </a:t>
            </a:r>
            <a:r>
              <a:rPr lang="it-IT" altLang="it-IT" i="0" dirty="0" err="1">
                <a:solidFill>
                  <a:schemeClr val="tx1"/>
                </a:solidFill>
              </a:rPr>
              <a:t>July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55829"/>
      </p:ext>
    </p:extLst>
  </p:cSld>
  <p:clrMapOvr>
    <a:masterClrMapping/>
  </p:clrMapOvr>
</p:sld>
</file>

<file path=ppt/theme/theme1.xml><?xml version="1.0" encoding="utf-8"?>
<a:theme xmlns:a="http://schemas.openxmlformats.org/drawingml/2006/main" name="fjoh-acmcp">
  <a:themeElements>
    <a:clrScheme name="fjoh-acmc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joh-acmcp">
      <a:majorFont>
        <a:latin typeface="Calibri"/>
        <a:ea typeface="Arial Unicode MS"/>
        <a:cs typeface="Arial Unicode MS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fjoh-acmc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joh-acmc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Settings\pagani\Dati applicazioni\Microsoft\Templates\fjoh-acmcp.pot</Template>
  <TotalTime>23261</TotalTime>
  <Words>3498</Words>
  <Application>Microsoft Macintosh PowerPoint</Application>
  <PresentationFormat>Widescreen</PresentationFormat>
  <Paragraphs>695</Paragraphs>
  <Slides>72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72</vt:i4>
      </vt:variant>
    </vt:vector>
  </HeadingPairs>
  <TitlesOfParts>
    <vt:vector size="86" baseType="lpstr">
      <vt:lpstr>Arial Unicode MS</vt:lpstr>
      <vt:lpstr>Arial</vt:lpstr>
      <vt:lpstr>Bodoni MT</vt:lpstr>
      <vt:lpstr>Calibri</vt:lpstr>
      <vt:lpstr>Cambria</vt:lpstr>
      <vt:lpstr>Comic Sans MS</vt:lpstr>
      <vt:lpstr>Helvetica</vt:lpstr>
      <vt:lpstr>Symbol</vt:lpstr>
      <vt:lpstr>Times New Roman</vt:lpstr>
      <vt:lpstr>Wingdings</vt:lpstr>
      <vt:lpstr>fjoh-acmcp</vt:lpstr>
      <vt:lpstr>Worksheet</vt:lpstr>
      <vt:lpstr>Equation</vt:lpstr>
      <vt:lpstr>CorelPhotoPaint.Image.7</vt:lpstr>
      <vt:lpstr>Presentazione standard di PowerPoint</vt:lpstr>
      <vt:lpstr>Contents</vt:lpstr>
      <vt:lpstr>Contents</vt:lpstr>
      <vt:lpstr>At the end of Eithies LEP-II was the King</vt:lpstr>
      <vt:lpstr>A Great success for LEP-II</vt:lpstr>
      <vt:lpstr>LEP-II success pushed for the LHC</vt:lpstr>
      <vt:lpstr>But Leptons needed to complement LHC</vt:lpstr>
      <vt:lpstr>Livingston chart for Colliders</vt:lpstr>
      <vt:lpstr>No Circular e+e- Collider after LEP !</vt:lpstr>
      <vt:lpstr>All competitors were Normal Conducting</vt:lpstr>
      <vt:lpstr>SRF in 1990, when TESLA was born</vt:lpstr>
      <vt:lpstr>But… all Linear Colliders must be pulsed</vt:lpstr>
      <vt:lpstr>The Origin of TESLA (The SRF Linear Collider)</vt:lpstr>
      <vt:lpstr>Ws Summary by Hasan Padamsee</vt:lpstr>
      <vt:lpstr>From the H. Padamsee’ Summary - 1</vt:lpstr>
      <vt:lpstr>From the H. Padamsee’ Summary - 2</vt:lpstr>
      <vt:lpstr>From the H. Padamsee’ Summary - 3</vt:lpstr>
      <vt:lpstr>What we need to use SRF</vt:lpstr>
      <vt:lpstr>Contents</vt:lpstr>
      <vt:lpstr>Cryomodule &amp; Cavity Concept from Cornell</vt:lpstr>
      <vt:lpstr>Memories from the Cornell Workshop</vt:lpstr>
      <vt:lpstr>1992: DESY hosts the TESLA Collaboration</vt:lpstr>
      <vt:lpstr>The TESLA SRF Cavity, 1.3 GHz, 9-cell</vt:lpstr>
      <vt:lpstr>TESLA Cryomodule Design Rationales</vt:lpstr>
      <vt:lpstr>Cryomodule Evolution at Fermilab</vt:lpstr>
      <vt:lpstr>Schematic Longitudinal Layout</vt:lpstr>
      <vt:lpstr>The Fermilab Support Post</vt:lpstr>
      <vt:lpstr>Design Review by DESY (and INFN)</vt:lpstr>
      <vt:lpstr>CRY 1 – Some new Hints from Fermilab</vt:lpstr>
      <vt:lpstr>Contents</vt:lpstr>
      <vt:lpstr>CFY-1: the FNAL-DASY-INFN Compromize</vt:lpstr>
      <vt:lpstr>Support Posts (FNAL Design) - 1</vt:lpstr>
      <vt:lpstr>Support Posts (FNAL Design) - 2</vt:lpstr>
      <vt:lpstr>CRY 2 , new shields and fabrication strategy</vt:lpstr>
      <vt:lpstr>CRY 3, the reference for most projects</vt:lpstr>
      <vt:lpstr>Cryomodule &amp; Assembly as Crucial as Cavity</vt:lpstr>
      <vt:lpstr>From Cry 1 Prototype to Cry 3</vt:lpstr>
      <vt:lpstr>The Three Generations in TTF</vt:lpstr>
      <vt:lpstr>Cryoodules installed in TTF II</vt:lpstr>
      <vt:lpstr>2nd Generation TESLA Cryomodule</vt:lpstr>
      <vt:lpstr>New Shield Connection by “Finger Welding”</vt:lpstr>
      <vt:lpstr>Contents</vt:lpstr>
      <vt:lpstr>3rd Generation TESLA Cryomodule</vt:lpstr>
      <vt:lpstr>Cry2 &amp; Cry3: Cross Sections</vt:lpstr>
      <vt:lpstr>Cry3 Cross Section</vt:lpstr>
      <vt:lpstr>Cry2 to Cry3: Diameter Comparison</vt:lpstr>
      <vt:lpstr>Helium GRP, Posts &amp; Invar Rod</vt:lpstr>
      <vt:lpstr>C-Shaped Fixtures and Rolling Needles</vt:lpstr>
      <vt:lpstr>Presentazione standard di PowerPoint</vt:lpstr>
      <vt:lpstr>Finger-Welded Shield Behavior</vt:lpstr>
      <vt:lpstr>Thermo-mechanical analysis of Shields</vt:lpstr>
      <vt:lpstr>From Prototype to Cry 3</vt:lpstr>
      <vt:lpstr>Contents</vt:lpstr>
      <vt:lpstr>WPMs to qualify alignment strategy WPM = Wire Position Monitor</vt:lpstr>
      <vt:lpstr>Large ammount of thermal sensors</vt:lpstr>
      <vt:lpstr>Large Bending in First Cooldown (CRY 1)</vt:lpstr>
      <vt:lpstr>Safe Cooldown of ACC4 and ACC5</vt:lpstr>
      <vt:lpstr>ACC4 &amp; ACC5 Met Specs</vt:lpstr>
      <vt:lpstr>WPM as Vibration Sensors</vt:lpstr>
      <vt:lpstr>TESLA Cryomodule Concept Peculiarities</vt:lpstr>
      <vt:lpstr>Module assembly picture gallery - 1</vt:lpstr>
      <vt:lpstr>Module assembly picture gallery - 2</vt:lpstr>
      <vt:lpstr>Module assembly picture gallery - 3</vt:lpstr>
      <vt:lpstr>Module assembly picture gallery - 4</vt:lpstr>
      <vt:lpstr>Module assembly picture gallery - 5</vt:lpstr>
      <vt:lpstr>Module assembly picture gallery - 6</vt:lpstr>
      <vt:lpstr>Module assembly picture gallery - 7</vt:lpstr>
      <vt:lpstr>Module assembly picture gallery - 8 </vt:lpstr>
      <vt:lpstr>Module assembly picture gallery - 9</vt:lpstr>
      <vt:lpstr>Module assembly picture gallery - 10</vt:lpstr>
      <vt:lpstr>Design changes important for ILC</vt:lpstr>
      <vt:lpstr>The INFN Cryomodule for XFEL &amp; ILC</vt:lpstr>
    </vt:vector>
  </TitlesOfParts>
  <Manager/>
  <Company>INFN Milano LASA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 Pagani</dc:creator>
  <cp:keywords/>
  <dc:description/>
  <cp:lastModifiedBy>Carlo Pagani</cp:lastModifiedBy>
  <cp:revision>707</cp:revision>
  <cp:lastPrinted>2022-07-21T14:43:59Z</cp:lastPrinted>
  <dcterms:created xsi:type="dcterms:W3CDTF">2002-07-11T13:38:59Z</dcterms:created>
  <dcterms:modified xsi:type="dcterms:W3CDTF">2022-07-21T15:50:06Z</dcterms:modified>
  <cp:category/>
</cp:coreProperties>
</file>