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514" r:id="rId3"/>
    <p:sldId id="515" r:id="rId4"/>
    <p:sldId id="516" r:id="rId5"/>
    <p:sldId id="51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88061-36EE-40C2-9B07-B5B428CC5192}" type="datetimeFigureOut">
              <a:rPr lang="it-IT" smtClean="0"/>
              <a:t>25/10/2024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6208C-2C04-41FA-9E0C-A39D0C92C5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58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BC4C3-9C2D-9CBA-4E3D-F5518A4F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517BFC-FE0F-FDE5-1B19-4F3993216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231BF2-A9F8-D487-5B89-4D8017E8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F2DE02-78E0-3855-64E4-881BF151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0ACCE4-FB9A-291C-2AD0-B8DDCF43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89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5DE81D-4A47-4701-AF6D-8C6DA5B1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C7A0D0-23EF-B27A-C452-2AE55BCE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70FB60-0052-8AED-541F-3E6AEF7F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25BA5E-B02C-6E55-F993-1DE87671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0F2B46-B501-337A-3BCC-EED393D8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47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7D1F68C-A941-7D72-248E-AC7A2D578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AFE5DB-3100-6A53-91CB-F852B5C7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7BC7D7-C51E-1188-5987-C644C91E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BF6A1E-5460-81DE-2A2A-B7C1EA55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AA915A-40F4-9693-51E9-54AD15C9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24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2AB83-CE45-732A-4BC9-269C9BF1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C5DED1-9F3E-1384-851C-A504544B9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26BD56-C4C3-7F06-751F-C8803A58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2ADD67-2B80-A46E-7D3B-D7CA21BA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79A1E4-7DDD-5B5D-3B06-C09C8263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8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808135-17C2-4648-9AF2-D9D36BF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A872DB-FBFA-14CC-E2BD-D9EEF9009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2D7A5A-FBE9-C494-CA48-56BF01AA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7AAEBD-4E40-81DE-BA1B-D352BC6C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3101D8-BEBA-4F5F-E020-FEF41F0E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3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EFC15-5A84-3336-48D2-0C37C68B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D769CA-ABB8-2C30-A15D-FC1C62EE3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31CF91-6EC5-60CD-9DBB-6D37139C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494868-6ED8-F2F9-1144-4B8E0F17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493F2B-9B99-1B88-583D-35A08FD4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D2C902-8428-07A3-2424-19CF560F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8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0EE48-6734-5817-DE1B-FD708931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E390A0-4FCB-3802-4905-549D57E3E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DD43E6-7B57-FBA7-91BD-01723709C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AE9BC7-1A8E-BEC5-4B12-4D6851A8C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FDABA9-C2E0-D3AF-7C91-F3221884F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F52F28-0B49-33FA-7D53-75BB948E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4BF0647-E16D-61F3-E70D-71439275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05A4B4-1A62-1CC0-D573-F7CF696C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77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35B17-FC1B-45C6-0D08-76736125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557B48-4451-3736-0EDD-38136BA9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43EC54-C99F-16E3-F70B-D6D573AB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6F8F5B-E07F-E17C-30B7-CE1C95FC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52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5673D35-7BCA-7A57-63DE-74FFD161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05716F-4DCE-3439-64EB-AC07CAA4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8C046F-B21E-3AEF-885A-2C58F94C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4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EF925-5D2B-33F1-16E8-80D72612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37CD91-8A55-0FDC-E9E8-9873B31C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FD40BF-43ED-982E-3117-A249DCE77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33D009-D81E-D2C5-7E80-0D7B0FAF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88EA00-F38F-E9C8-295C-858840CE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D4FA3C-8C05-F077-3029-DD2030F5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4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57D82-E79A-5A2A-AA43-922FD731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E3465E-2A23-B206-D62D-748BE5902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9A5DFF-4B4B-663F-9EDC-44F87C2D7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6BA54C-CAE7-219F-CDD8-34E7014F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D6AADF-FD7F-E1CA-9C25-1B4A08F3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77AB04-ED6F-1797-7B32-D862EEFF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77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516E28-42EC-3D92-0873-5CF73CA0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5936E4-8F6E-0CA3-48FD-E494D1282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484568-36CB-2B3E-362E-3234E6D01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 ottobre 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551432-D54A-9FEA-7643-B839BA68C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VI edizione PID ai LNL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7691D0-9460-9379-0559-FD2C92882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A913-1489-4605-AEEE-D66B48793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08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tage@lnl.infn.i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539BD1-6F31-6E78-1F3E-13DC69E09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921" y="1027252"/>
            <a:ext cx="8153400" cy="480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Antonio Palmieri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Enrico Fioretto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Liliana Mou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Sergio Sartor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Lorenzo </a:t>
            </a:r>
            <a:r>
              <a:rPr lang="it-IT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Pranovi</a:t>
            </a: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Maurizio Montis &amp; Enrico </a:t>
            </a:r>
            <a:r>
              <a:rPr lang="it-IT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Munaron</a:t>
            </a: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(VR Lab group)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Battistella (PID)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Valentino Rigato &amp; Matteo Campostrini &amp; Carlo Roncolato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Luca Maran &amp; Gianluca Finocchiaro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Antonio </a:t>
            </a:r>
            <a:r>
              <a:rPr lang="it-IT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Beltramin</a:t>
            </a: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Leonardo La Torre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Alain </a:t>
            </a:r>
            <a:r>
              <a:rPr lang="it-IT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Goasduff</a:t>
            </a: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Damiano Stramaccioni &amp; Giuseppe Andreetta &amp; Daniele </a:t>
            </a:r>
            <a:r>
              <a:rPr lang="it-IT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Brugnara</a:t>
            </a: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Raquel Nicolas Del Alamo  (gruppo GAMMA-AGATA)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Maino &amp; Gabriele Galli (INFN Ferrara)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None/>
            </a:pP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None/>
            </a:pPr>
            <a:r>
              <a:rPr lang="it-IT" altLang="it-IT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Oleksander</a:t>
            </a:r>
            <a:endParaRPr lang="it-IT" altLang="it-IT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E7587211-2C1D-5571-772C-90C9FEC3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7893" y="2720975"/>
            <a:ext cx="545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a …</a:t>
            </a: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4C68BB67-961D-D21A-20BB-16081029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2BFB02-348A-455D-50AE-C130FC19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95B637-6C9F-2AEA-5597-E03A8BBF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33F815-EAA8-1510-B06B-58985B45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8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3">
            <a:extLst>
              <a:ext uri="{FF2B5EF4-FFF2-40B4-BE49-F238E27FC236}">
                <a16:creationId xmlns:a16="http://schemas.microsoft.com/office/drawing/2014/main" id="{376F836F-4818-B270-397D-28F67ED4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164" y="101600"/>
            <a:ext cx="9486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a chi ha lavorato dietro le quinte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ED69D8-2348-202E-D217-E199C8A754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25 ottobre 2024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F808C8-98CB-3EC9-1AB7-DEB0426B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VI edizione PID ai LNL</a:t>
            </a:r>
          </a:p>
        </p:txBody>
      </p:sp>
      <p:sp>
        <p:nvSpPr>
          <p:cNvPr id="11269" name="Segnaposto numero diapositiva 3">
            <a:extLst>
              <a:ext uri="{FF2B5EF4-FFF2-40B4-BE49-F238E27FC236}">
                <a16:creationId xmlns:a16="http://schemas.microsoft.com/office/drawing/2014/main" id="{14667D16-1BE8-4BBA-56AE-5F911CA10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0741A0-DF8F-4C6B-AED8-74CAB120A15D}" type="slidenum">
              <a:rPr lang="it-IT" altLang="it-IT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id="{69D4D46B-63D9-8A28-6352-D4E079655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165750"/>
            <a:ext cx="9598932" cy="42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None/>
            </a:pPr>
            <a:r>
              <a:rPr lang="it-IT" alt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Crista Buoso (PID)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Osvaldo Carletto responsabile servizio operazioni macchine acceleratrici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Selva coordinatrice tempo macchina AN2000 e CN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Barbara Lava responsabile servizio amministrazione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 Zanovello servizio amministrazione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Denis Maniero responsabile servizio edilizia e affari generali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Bevilacqua servizio edilizia e affari generali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tutti i colleghi dei LNL!!!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endParaRPr lang="it-IT" alt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993366"/>
              </a:buClr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Giorgio Chiarelli (INFN Pisa) e Silvia Miozzi (INFN Roma 2) responsabili nazionali</a:t>
            </a:r>
          </a:p>
        </p:txBody>
      </p:sp>
      <p:pic>
        <p:nvPicPr>
          <p:cNvPr id="11271" name="Immagine 6">
            <a:extLst>
              <a:ext uri="{FF2B5EF4-FFF2-40B4-BE49-F238E27FC236}">
                <a16:creationId xmlns:a16="http://schemas.microsoft.com/office/drawing/2014/main" id="{695B876F-E814-F638-88D4-0C1649C3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>
            <a:extLst>
              <a:ext uri="{FF2B5EF4-FFF2-40B4-BE49-F238E27FC236}">
                <a16:creationId xmlns:a16="http://schemas.microsoft.com/office/drawing/2014/main" id="{0679FE19-CF31-EEC4-1828-CC34CFC9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994" y="2413337"/>
            <a:ext cx="304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Francesca Mazzotta e Cecilia </a:t>
            </a:r>
            <a:r>
              <a:rPr lang="it-IT" altLang="it-IT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Collà</a:t>
            </a:r>
            <a:r>
              <a:rPr lang="it-IT" altLang="it-IT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Ruvolo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Ufficio Comunicazione centrale</a:t>
            </a: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47D0C09C-B60D-A112-FCAA-639FB2D4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3C10D39-929B-F8DD-43C9-2101DE9C5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4643D0-F13E-999E-E1E5-DAE3BB95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E73BC2-011B-1F15-BC79-3CFE1ACB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4F8FD0-EA87-89E3-75B7-FADA5527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1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0969D7-9396-396E-BE13-87B0248C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3DE976-2F9C-EB6A-51D3-34ABC317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6F8AA7-D2D5-271C-01DE-F38EFB32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C729CA3B-31F0-C3B6-FFD6-2D305592C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9E3F8AF9-9291-4E38-AD92-3088E1363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164" y="101600"/>
            <a:ext cx="9486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a voi, utenti dei LNL</a:t>
            </a:r>
          </a:p>
        </p:txBody>
      </p:sp>
      <p:pic>
        <p:nvPicPr>
          <p:cNvPr id="8" name="Immagine 7" descr="Immagine che contiene vestiti, persona, calzature, sorriso&#10;&#10;Descrizione generata automaticamente">
            <a:extLst>
              <a:ext uri="{FF2B5EF4-FFF2-40B4-BE49-F238E27FC236}">
                <a16:creationId xmlns:a16="http://schemas.microsoft.com/office/drawing/2014/main" id="{A1A09E76-AE19-0B9E-7F12-2BDA77B48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31" y="1447045"/>
            <a:ext cx="7476022" cy="4984015"/>
          </a:xfrm>
          <a:prstGeom prst="rect">
            <a:avLst/>
          </a:prstGeom>
        </p:spPr>
      </p:pic>
      <p:sp>
        <p:nvSpPr>
          <p:cNvPr id="9" name="CasellaDiTesto 3">
            <a:extLst>
              <a:ext uri="{FF2B5EF4-FFF2-40B4-BE49-F238E27FC236}">
                <a16:creationId xmlns:a16="http://schemas.microsoft.com/office/drawing/2014/main" id="{4736DB46-2DF7-2645-EDDB-97D27558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202" y="817860"/>
            <a:ext cx="8422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Siete una risorsa per il laboratorio, aspettiamo i vostri studenti! </a:t>
            </a:r>
          </a:p>
        </p:txBody>
      </p:sp>
    </p:spTree>
    <p:extLst>
      <p:ext uri="{BB962C8B-B14F-4D97-AF65-F5344CB8AC3E}">
        <p14:creationId xmlns:p14="http://schemas.microsoft.com/office/powerpoint/2010/main" val="141453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>
            <a:extLst>
              <a:ext uri="{FF2B5EF4-FFF2-40B4-BE49-F238E27FC236}">
                <a16:creationId xmlns:a16="http://schemas.microsoft.com/office/drawing/2014/main" id="{0679FE19-CF31-EEC4-1828-CC34CFC9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2" y="2336422"/>
            <a:ext cx="7241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Questionario di gradimento nella prossima settimana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Questionario sulla modifica della didattica a scuola in ottobre 2025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Suggerimenti, commenti, indicazioni a </a:t>
            </a: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stage@lnl.infn.it</a:t>
            </a: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(sempre)</a:t>
            </a: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47D0C09C-B60D-A112-FCAA-639FB2D49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4643D0-F13E-999E-E1E5-DAE3BB95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 ottobre 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E73BC2-011B-1F15-BC79-3CFE1ACB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VI edizione PID ai LNL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4F8FD0-EA87-89E3-75B7-FADA5527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A913-1489-4605-AEEE-D66B48793AA0}" type="slidenum">
              <a:rPr lang="it-IT" smtClean="0"/>
              <a:t>5</a:t>
            </a:fld>
            <a:endParaRPr lang="it-IT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A6F51F9B-7ED5-A196-4B96-56BF8D4B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164" y="101600"/>
            <a:ext cx="9486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Questionari</a:t>
            </a:r>
          </a:p>
        </p:txBody>
      </p:sp>
    </p:spTree>
    <p:extLst>
      <p:ext uri="{BB962C8B-B14F-4D97-AF65-F5344CB8AC3E}">
        <p14:creationId xmlns:p14="http://schemas.microsoft.com/office/powerpoint/2010/main" val="3774150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259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Gozzelino</dc:creator>
  <cp:lastModifiedBy>Andrea Gozzelino</cp:lastModifiedBy>
  <cp:revision>7</cp:revision>
  <dcterms:created xsi:type="dcterms:W3CDTF">2022-11-10T11:30:50Z</dcterms:created>
  <dcterms:modified xsi:type="dcterms:W3CDTF">2024-10-25T06:31:50Z</dcterms:modified>
</cp:coreProperties>
</file>